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9" r:id="rId3"/>
    <p:sldId id="258" r:id="rId4"/>
    <p:sldId id="259" r:id="rId5"/>
    <p:sldId id="267" r:id="rId6"/>
    <p:sldId id="268" r:id="rId7"/>
    <p:sldId id="266" r:id="rId8"/>
    <p:sldId id="271" r:id="rId9"/>
    <p:sldId id="273" r:id="rId10"/>
    <p:sldId id="272" r:id="rId11"/>
    <p:sldId id="260" r:id="rId12"/>
    <p:sldId id="270" r:id="rId13"/>
    <p:sldId id="261" r:id="rId14"/>
    <p:sldId id="277" r:id="rId15"/>
    <p:sldId id="262" r:id="rId16"/>
    <p:sldId id="263" r:id="rId17"/>
    <p:sldId id="279" r:id="rId18"/>
    <p:sldId id="278" r:id="rId19"/>
    <p:sldId id="264" r:id="rId20"/>
    <p:sldId id="265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Collection%2001-10-2012\01-10-2012%20Part2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Collection%2001-10-2012\01-10-2012%20Part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Performance Analysis of South Mullion for two given days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Sheet1!$C$33365</c:f>
              <c:strCache>
                <c:ptCount val="1"/>
                <c:pt idx="0">
                  <c:v>1/3/2012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Sheet1!$B$33366:$B$34805</c:f>
              <c:numCache>
                <c:formatCode>h:mm:ss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1.3888888888888889E-3</c:v>
                </c:pt>
                <c:pt idx="3">
                  <c:v>2.0833333333333333E-3</c:v>
                </c:pt>
                <c:pt idx="4">
                  <c:v>2.7777777777777779E-3</c:v>
                </c:pt>
                <c:pt idx="5">
                  <c:v>3.472222222222222E-3</c:v>
                </c:pt>
                <c:pt idx="6">
                  <c:v>4.1666666666666666E-3</c:v>
                </c:pt>
                <c:pt idx="7">
                  <c:v>4.8611111111111112E-3</c:v>
                </c:pt>
                <c:pt idx="8">
                  <c:v>5.5555555555555558E-3</c:v>
                </c:pt>
                <c:pt idx="9">
                  <c:v>6.2499999999999995E-3</c:v>
                </c:pt>
                <c:pt idx="10">
                  <c:v>6.9444444444444441E-3</c:v>
                </c:pt>
                <c:pt idx="11">
                  <c:v>7.6388888888888886E-3</c:v>
                </c:pt>
                <c:pt idx="12">
                  <c:v>8.3333333333333332E-3</c:v>
                </c:pt>
                <c:pt idx="13">
                  <c:v>9.0277777777777787E-3</c:v>
                </c:pt>
                <c:pt idx="14">
                  <c:v>9.7222222222222224E-3</c:v>
                </c:pt>
                <c:pt idx="15">
                  <c:v>1.0416666666666666E-2</c:v>
                </c:pt>
                <c:pt idx="16">
                  <c:v>1.1111111111111112E-2</c:v>
                </c:pt>
                <c:pt idx="17">
                  <c:v>1.1805555555555555E-2</c:v>
                </c:pt>
                <c:pt idx="18">
                  <c:v>1.2499999999999999E-2</c:v>
                </c:pt>
                <c:pt idx="19">
                  <c:v>1.3194444444444444E-2</c:v>
                </c:pt>
                <c:pt idx="20">
                  <c:v>1.3888888888888888E-2</c:v>
                </c:pt>
                <c:pt idx="21">
                  <c:v>1.4583333333333332E-2</c:v>
                </c:pt>
                <c:pt idx="22">
                  <c:v>1.5277777777777777E-2</c:v>
                </c:pt>
                <c:pt idx="23">
                  <c:v>1.5972222222222224E-2</c:v>
                </c:pt>
                <c:pt idx="24">
                  <c:v>1.6666666666666666E-2</c:v>
                </c:pt>
                <c:pt idx="25">
                  <c:v>1.7361111111111112E-2</c:v>
                </c:pt>
                <c:pt idx="26">
                  <c:v>1.8055555555555557E-2</c:v>
                </c:pt>
                <c:pt idx="27">
                  <c:v>1.8749999999999999E-2</c:v>
                </c:pt>
                <c:pt idx="28">
                  <c:v>1.9444444444444445E-2</c:v>
                </c:pt>
                <c:pt idx="29">
                  <c:v>2.013888888888889E-2</c:v>
                </c:pt>
                <c:pt idx="30">
                  <c:v>2.0833333333333332E-2</c:v>
                </c:pt>
                <c:pt idx="31">
                  <c:v>2.1527777777777781E-2</c:v>
                </c:pt>
                <c:pt idx="32">
                  <c:v>2.2222222222222223E-2</c:v>
                </c:pt>
                <c:pt idx="33">
                  <c:v>2.2916666666666669E-2</c:v>
                </c:pt>
                <c:pt idx="34">
                  <c:v>2.361111111111111E-2</c:v>
                </c:pt>
                <c:pt idx="35">
                  <c:v>2.4305555555555556E-2</c:v>
                </c:pt>
                <c:pt idx="36">
                  <c:v>2.4999999999999998E-2</c:v>
                </c:pt>
                <c:pt idx="37">
                  <c:v>2.5694444444444447E-2</c:v>
                </c:pt>
                <c:pt idx="38">
                  <c:v>2.6388888888888889E-2</c:v>
                </c:pt>
                <c:pt idx="39">
                  <c:v>2.7083333333333334E-2</c:v>
                </c:pt>
                <c:pt idx="40">
                  <c:v>2.7777777777777776E-2</c:v>
                </c:pt>
                <c:pt idx="41">
                  <c:v>2.8472222222222222E-2</c:v>
                </c:pt>
                <c:pt idx="42">
                  <c:v>2.9166666666666664E-2</c:v>
                </c:pt>
                <c:pt idx="43">
                  <c:v>2.9861111111111113E-2</c:v>
                </c:pt>
                <c:pt idx="44">
                  <c:v>3.0555555555555555E-2</c:v>
                </c:pt>
                <c:pt idx="45">
                  <c:v>3.125E-2</c:v>
                </c:pt>
                <c:pt idx="46">
                  <c:v>3.1944444444444449E-2</c:v>
                </c:pt>
                <c:pt idx="47">
                  <c:v>3.2638888888888891E-2</c:v>
                </c:pt>
                <c:pt idx="48">
                  <c:v>3.3333333333333333E-2</c:v>
                </c:pt>
                <c:pt idx="49">
                  <c:v>3.4027777777777775E-2</c:v>
                </c:pt>
                <c:pt idx="50">
                  <c:v>3.4722222222222224E-2</c:v>
                </c:pt>
                <c:pt idx="51">
                  <c:v>3.5416666666666666E-2</c:v>
                </c:pt>
                <c:pt idx="52">
                  <c:v>3.6111111111111115E-2</c:v>
                </c:pt>
                <c:pt idx="53">
                  <c:v>3.6805555555555557E-2</c:v>
                </c:pt>
                <c:pt idx="54">
                  <c:v>3.7499999999999999E-2</c:v>
                </c:pt>
                <c:pt idx="55">
                  <c:v>3.8194444444444441E-2</c:v>
                </c:pt>
                <c:pt idx="56">
                  <c:v>3.888888888888889E-2</c:v>
                </c:pt>
                <c:pt idx="57">
                  <c:v>3.9583333333333331E-2</c:v>
                </c:pt>
                <c:pt idx="58">
                  <c:v>4.027777777777778E-2</c:v>
                </c:pt>
                <c:pt idx="59">
                  <c:v>4.0972222222222222E-2</c:v>
                </c:pt>
                <c:pt idx="60">
                  <c:v>4.1666666666666664E-2</c:v>
                </c:pt>
                <c:pt idx="61">
                  <c:v>4.2361111111111106E-2</c:v>
                </c:pt>
                <c:pt idx="62">
                  <c:v>4.3055555555555562E-2</c:v>
                </c:pt>
                <c:pt idx="63">
                  <c:v>4.3750000000000004E-2</c:v>
                </c:pt>
                <c:pt idx="64">
                  <c:v>4.4444444444444446E-2</c:v>
                </c:pt>
                <c:pt idx="65">
                  <c:v>4.5138888888888888E-2</c:v>
                </c:pt>
                <c:pt idx="66">
                  <c:v>4.5833333333333337E-2</c:v>
                </c:pt>
                <c:pt idx="67">
                  <c:v>4.6527777777777779E-2</c:v>
                </c:pt>
                <c:pt idx="68">
                  <c:v>4.7222222222222221E-2</c:v>
                </c:pt>
                <c:pt idx="69">
                  <c:v>4.7916666666666663E-2</c:v>
                </c:pt>
                <c:pt idx="70">
                  <c:v>4.8611111111111112E-2</c:v>
                </c:pt>
                <c:pt idx="71">
                  <c:v>4.9305555555555554E-2</c:v>
                </c:pt>
                <c:pt idx="72">
                  <c:v>4.9999999999999996E-2</c:v>
                </c:pt>
                <c:pt idx="73">
                  <c:v>5.0694444444444452E-2</c:v>
                </c:pt>
                <c:pt idx="74">
                  <c:v>5.1388888888888894E-2</c:v>
                </c:pt>
                <c:pt idx="75">
                  <c:v>5.2083333333333336E-2</c:v>
                </c:pt>
                <c:pt idx="76">
                  <c:v>5.2777777777777778E-2</c:v>
                </c:pt>
                <c:pt idx="77">
                  <c:v>5.347222222222222E-2</c:v>
                </c:pt>
                <c:pt idx="78">
                  <c:v>5.4166666666666669E-2</c:v>
                </c:pt>
                <c:pt idx="79">
                  <c:v>5.486111111111111E-2</c:v>
                </c:pt>
                <c:pt idx="80">
                  <c:v>5.5555555555555552E-2</c:v>
                </c:pt>
                <c:pt idx="81">
                  <c:v>5.6250000000000001E-2</c:v>
                </c:pt>
                <c:pt idx="82">
                  <c:v>5.6944444444444443E-2</c:v>
                </c:pt>
                <c:pt idx="83">
                  <c:v>5.7638888888888885E-2</c:v>
                </c:pt>
                <c:pt idx="84">
                  <c:v>5.8333333333333327E-2</c:v>
                </c:pt>
                <c:pt idx="85">
                  <c:v>5.9027777777777783E-2</c:v>
                </c:pt>
                <c:pt idx="86">
                  <c:v>5.9722222222222225E-2</c:v>
                </c:pt>
                <c:pt idx="87">
                  <c:v>6.0416666666666667E-2</c:v>
                </c:pt>
                <c:pt idx="88">
                  <c:v>6.1111111111111116E-2</c:v>
                </c:pt>
                <c:pt idx="89">
                  <c:v>6.1805555555555558E-2</c:v>
                </c:pt>
                <c:pt idx="90">
                  <c:v>6.25E-2</c:v>
                </c:pt>
                <c:pt idx="91">
                  <c:v>6.3194444444444442E-2</c:v>
                </c:pt>
                <c:pt idx="92">
                  <c:v>6.3888888888888884E-2</c:v>
                </c:pt>
                <c:pt idx="93">
                  <c:v>6.458333333333334E-2</c:v>
                </c:pt>
                <c:pt idx="94">
                  <c:v>6.5277777777777782E-2</c:v>
                </c:pt>
                <c:pt idx="95">
                  <c:v>6.5972222222222224E-2</c:v>
                </c:pt>
                <c:pt idx="96">
                  <c:v>6.6666666666666666E-2</c:v>
                </c:pt>
                <c:pt idx="97">
                  <c:v>6.7361111111111108E-2</c:v>
                </c:pt>
                <c:pt idx="98">
                  <c:v>6.805555555555555E-2</c:v>
                </c:pt>
                <c:pt idx="99">
                  <c:v>6.8749999999999992E-2</c:v>
                </c:pt>
                <c:pt idx="100">
                  <c:v>6.9444444444444434E-2</c:v>
                </c:pt>
                <c:pt idx="101">
                  <c:v>7.013888888888889E-2</c:v>
                </c:pt>
                <c:pt idx="102">
                  <c:v>7.0833333333333331E-2</c:v>
                </c:pt>
                <c:pt idx="103">
                  <c:v>7.1527777777777787E-2</c:v>
                </c:pt>
                <c:pt idx="104">
                  <c:v>7.2222222222222229E-2</c:v>
                </c:pt>
                <c:pt idx="105">
                  <c:v>7.2916666666666671E-2</c:v>
                </c:pt>
                <c:pt idx="106">
                  <c:v>7.3611111111111113E-2</c:v>
                </c:pt>
                <c:pt idx="107">
                  <c:v>7.4305555555555555E-2</c:v>
                </c:pt>
                <c:pt idx="108">
                  <c:v>7.4999999999999997E-2</c:v>
                </c:pt>
                <c:pt idx="109">
                  <c:v>7.5694444444444439E-2</c:v>
                </c:pt>
                <c:pt idx="110">
                  <c:v>7.6388888888888895E-2</c:v>
                </c:pt>
                <c:pt idx="111">
                  <c:v>7.7083333333333337E-2</c:v>
                </c:pt>
                <c:pt idx="112">
                  <c:v>7.7777777777777779E-2</c:v>
                </c:pt>
                <c:pt idx="113">
                  <c:v>7.8472222222222221E-2</c:v>
                </c:pt>
                <c:pt idx="114">
                  <c:v>7.9166666666666663E-2</c:v>
                </c:pt>
                <c:pt idx="115">
                  <c:v>7.9861111111111105E-2</c:v>
                </c:pt>
                <c:pt idx="116">
                  <c:v>8.0555555555555561E-2</c:v>
                </c:pt>
                <c:pt idx="117">
                  <c:v>8.1250000000000003E-2</c:v>
                </c:pt>
                <c:pt idx="118">
                  <c:v>8.1944444444444445E-2</c:v>
                </c:pt>
                <c:pt idx="119">
                  <c:v>8.2638888888888887E-2</c:v>
                </c:pt>
                <c:pt idx="120">
                  <c:v>8.3333333333333329E-2</c:v>
                </c:pt>
                <c:pt idx="121">
                  <c:v>8.4027777777777771E-2</c:v>
                </c:pt>
                <c:pt idx="122">
                  <c:v>8.4722222222222213E-2</c:v>
                </c:pt>
                <c:pt idx="123">
                  <c:v>8.5416666666666655E-2</c:v>
                </c:pt>
                <c:pt idx="124">
                  <c:v>8.6111111111111124E-2</c:v>
                </c:pt>
                <c:pt idx="125">
                  <c:v>8.6805555555555566E-2</c:v>
                </c:pt>
                <c:pt idx="126">
                  <c:v>8.7500000000000008E-2</c:v>
                </c:pt>
                <c:pt idx="127">
                  <c:v>8.819444444444445E-2</c:v>
                </c:pt>
                <c:pt idx="128">
                  <c:v>8.8888888888888892E-2</c:v>
                </c:pt>
                <c:pt idx="129">
                  <c:v>8.9583333333333334E-2</c:v>
                </c:pt>
                <c:pt idx="130">
                  <c:v>9.0277777777777776E-2</c:v>
                </c:pt>
                <c:pt idx="131">
                  <c:v>9.0972222222222218E-2</c:v>
                </c:pt>
                <c:pt idx="132">
                  <c:v>9.1666666666666674E-2</c:v>
                </c:pt>
                <c:pt idx="133">
                  <c:v>9.2361111111111116E-2</c:v>
                </c:pt>
                <c:pt idx="134">
                  <c:v>9.3055555555555558E-2</c:v>
                </c:pt>
                <c:pt idx="135">
                  <c:v>9.375E-2</c:v>
                </c:pt>
                <c:pt idx="136">
                  <c:v>9.4444444444444442E-2</c:v>
                </c:pt>
                <c:pt idx="137">
                  <c:v>9.5138888888888884E-2</c:v>
                </c:pt>
                <c:pt idx="138">
                  <c:v>9.5833333333333326E-2</c:v>
                </c:pt>
                <c:pt idx="139">
                  <c:v>9.6527777777777768E-2</c:v>
                </c:pt>
                <c:pt idx="140">
                  <c:v>9.7222222222222224E-2</c:v>
                </c:pt>
                <c:pt idx="141">
                  <c:v>9.7916666666666666E-2</c:v>
                </c:pt>
                <c:pt idx="142">
                  <c:v>9.8611111111111108E-2</c:v>
                </c:pt>
                <c:pt idx="143">
                  <c:v>9.930555555555555E-2</c:v>
                </c:pt>
                <c:pt idx="144">
                  <c:v>9.9999999999999992E-2</c:v>
                </c:pt>
                <c:pt idx="145">
                  <c:v>0.10069444444444443</c:v>
                </c:pt>
                <c:pt idx="146">
                  <c:v>0.1013888888888889</c:v>
                </c:pt>
                <c:pt idx="147">
                  <c:v>0.10208333333333335</c:v>
                </c:pt>
                <c:pt idx="148">
                  <c:v>0.10277777777777779</c:v>
                </c:pt>
                <c:pt idx="149">
                  <c:v>0.10347222222222223</c:v>
                </c:pt>
                <c:pt idx="150">
                  <c:v>0.10416666666666667</c:v>
                </c:pt>
                <c:pt idx="151">
                  <c:v>0.10486111111111111</c:v>
                </c:pt>
                <c:pt idx="152">
                  <c:v>0.10555555555555556</c:v>
                </c:pt>
                <c:pt idx="153">
                  <c:v>0.10625</c:v>
                </c:pt>
                <c:pt idx="154">
                  <c:v>0.10694444444444444</c:v>
                </c:pt>
                <c:pt idx="155">
                  <c:v>0.1076388888888889</c:v>
                </c:pt>
                <c:pt idx="156">
                  <c:v>0.10833333333333334</c:v>
                </c:pt>
                <c:pt idx="157">
                  <c:v>0.10902777777777778</c:v>
                </c:pt>
                <c:pt idx="158">
                  <c:v>0.10972222222222222</c:v>
                </c:pt>
                <c:pt idx="159">
                  <c:v>0.11041666666666666</c:v>
                </c:pt>
                <c:pt idx="160">
                  <c:v>0.1111111111111111</c:v>
                </c:pt>
                <c:pt idx="161">
                  <c:v>0.11180555555555556</c:v>
                </c:pt>
                <c:pt idx="162">
                  <c:v>0.1125</c:v>
                </c:pt>
                <c:pt idx="163">
                  <c:v>0.11319444444444444</c:v>
                </c:pt>
                <c:pt idx="164">
                  <c:v>0.11388888888888889</c:v>
                </c:pt>
                <c:pt idx="165">
                  <c:v>0.11458333333333333</c:v>
                </c:pt>
                <c:pt idx="166">
                  <c:v>0.11527777777777777</c:v>
                </c:pt>
                <c:pt idx="167">
                  <c:v>0.11597222222222221</c:v>
                </c:pt>
                <c:pt idx="168">
                  <c:v>0.11666666666666665</c:v>
                </c:pt>
                <c:pt idx="169">
                  <c:v>0.1173611111111111</c:v>
                </c:pt>
                <c:pt idx="170">
                  <c:v>0.11805555555555557</c:v>
                </c:pt>
                <c:pt idx="171">
                  <c:v>0.11875000000000001</c:v>
                </c:pt>
                <c:pt idx="172">
                  <c:v>0.11944444444444445</c:v>
                </c:pt>
                <c:pt idx="173">
                  <c:v>0.12013888888888889</c:v>
                </c:pt>
                <c:pt idx="174">
                  <c:v>0.12083333333333333</c:v>
                </c:pt>
                <c:pt idx="175">
                  <c:v>0.12152777777777778</c:v>
                </c:pt>
                <c:pt idx="176">
                  <c:v>0.12222222222222223</c:v>
                </c:pt>
                <c:pt idx="177">
                  <c:v>0.12291666666666667</c:v>
                </c:pt>
                <c:pt idx="178">
                  <c:v>0.12361111111111112</c:v>
                </c:pt>
                <c:pt idx="179">
                  <c:v>0.12430555555555556</c:v>
                </c:pt>
                <c:pt idx="180">
                  <c:v>0.125</c:v>
                </c:pt>
                <c:pt idx="181">
                  <c:v>0.12569444444444444</c:v>
                </c:pt>
                <c:pt idx="182">
                  <c:v>0.12638888888888888</c:v>
                </c:pt>
                <c:pt idx="183">
                  <c:v>0.12708333333333333</c:v>
                </c:pt>
                <c:pt idx="184">
                  <c:v>0.1277777777777778</c:v>
                </c:pt>
                <c:pt idx="185">
                  <c:v>0.12847222222222224</c:v>
                </c:pt>
                <c:pt idx="186">
                  <c:v>0.12916666666666668</c:v>
                </c:pt>
                <c:pt idx="187">
                  <c:v>0.12986111111111112</c:v>
                </c:pt>
                <c:pt idx="188">
                  <c:v>0.13055555555555556</c:v>
                </c:pt>
                <c:pt idx="189">
                  <c:v>0.13125000000000001</c:v>
                </c:pt>
                <c:pt idx="190">
                  <c:v>0.13194444444444445</c:v>
                </c:pt>
                <c:pt idx="191">
                  <c:v>0.13263888888888889</c:v>
                </c:pt>
                <c:pt idx="192">
                  <c:v>0.13333333333333333</c:v>
                </c:pt>
                <c:pt idx="193">
                  <c:v>0.13402777777777777</c:v>
                </c:pt>
                <c:pt idx="194">
                  <c:v>0.13472222222222222</c:v>
                </c:pt>
                <c:pt idx="195">
                  <c:v>0.13541666666666666</c:v>
                </c:pt>
                <c:pt idx="196">
                  <c:v>0.1361111111111111</c:v>
                </c:pt>
                <c:pt idx="197">
                  <c:v>0.13680555555555554</c:v>
                </c:pt>
                <c:pt idx="198">
                  <c:v>0.13749999999999998</c:v>
                </c:pt>
                <c:pt idx="199">
                  <c:v>0.13819444444444443</c:v>
                </c:pt>
                <c:pt idx="200">
                  <c:v>0.1388888888888889</c:v>
                </c:pt>
                <c:pt idx="201">
                  <c:v>0.13958333333333334</c:v>
                </c:pt>
                <c:pt idx="202">
                  <c:v>0.14027777777777778</c:v>
                </c:pt>
                <c:pt idx="203">
                  <c:v>0.14097222222222222</c:v>
                </c:pt>
                <c:pt idx="204">
                  <c:v>0.14166666666666666</c:v>
                </c:pt>
                <c:pt idx="205">
                  <c:v>0.1423611111111111</c:v>
                </c:pt>
                <c:pt idx="206">
                  <c:v>0.14305555555555557</c:v>
                </c:pt>
                <c:pt idx="207">
                  <c:v>0.14375000000000002</c:v>
                </c:pt>
                <c:pt idx="208">
                  <c:v>0.14444444444444446</c:v>
                </c:pt>
                <c:pt idx="209">
                  <c:v>0.1451388888888889</c:v>
                </c:pt>
                <c:pt idx="210">
                  <c:v>0.14583333333333334</c:v>
                </c:pt>
                <c:pt idx="211">
                  <c:v>0.14652777777777778</c:v>
                </c:pt>
                <c:pt idx="212">
                  <c:v>0.14722222222222223</c:v>
                </c:pt>
                <c:pt idx="213">
                  <c:v>0.14791666666666667</c:v>
                </c:pt>
                <c:pt idx="214">
                  <c:v>0.14861111111111111</c:v>
                </c:pt>
                <c:pt idx="215">
                  <c:v>0.14930555555555555</c:v>
                </c:pt>
                <c:pt idx="216">
                  <c:v>0.15</c:v>
                </c:pt>
                <c:pt idx="217">
                  <c:v>0.15069444444444444</c:v>
                </c:pt>
                <c:pt idx="218">
                  <c:v>0.15138888888888888</c:v>
                </c:pt>
                <c:pt idx="219">
                  <c:v>0.15208333333333332</c:v>
                </c:pt>
                <c:pt idx="220">
                  <c:v>0.15277777777777776</c:v>
                </c:pt>
                <c:pt idx="221">
                  <c:v>0.15347222222222223</c:v>
                </c:pt>
                <c:pt idx="222">
                  <c:v>0.15416666666666667</c:v>
                </c:pt>
                <c:pt idx="223">
                  <c:v>0.15486111111111112</c:v>
                </c:pt>
                <c:pt idx="224">
                  <c:v>0.15555555555555556</c:v>
                </c:pt>
                <c:pt idx="225">
                  <c:v>0.15625</c:v>
                </c:pt>
                <c:pt idx="226">
                  <c:v>0.15694444444444444</c:v>
                </c:pt>
                <c:pt idx="227">
                  <c:v>0.15763888888888888</c:v>
                </c:pt>
                <c:pt idx="228">
                  <c:v>0.15833333333333333</c:v>
                </c:pt>
                <c:pt idx="229">
                  <c:v>0.15902777777777777</c:v>
                </c:pt>
                <c:pt idx="230">
                  <c:v>0.15972222222222224</c:v>
                </c:pt>
                <c:pt idx="231">
                  <c:v>0.16041666666666668</c:v>
                </c:pt>
                <c:pt idx="232">
                  <c:v>0.16111111111111112</c:v>
                </c:pt>
                <c:pt idx="233">
                  <c:v>0.16180555555555556</c:v>
                </c:pt>
                <c:pt idx="234">
                  <c:v>0.16250000000000001</c:v>
                </c:pt>
                <c:pt idx="235">
                  <c:v>0.16319444444444445</c:v>
                </c:pt>
                <c:pt idx="236">
                  <c:v>0.16388888888888889</c:v>
                </c:pt>
                <c:pt idx="237">
                  <c:v>0.16458333333333333</c:v>
                </c:pt>
                <c:pt idx="238">
                  <c:v>0.16527777777777777</c:v>
                </c:pt>
                <c:pt idx="239">
                  <c:v>0.16597222222222222</c:v>
                </c:pt>
                <c:pt idx="240">
                  <c:v>0.16666666666666666</c:v>
                </c:pt>
                <c:pt idx="241">
                  <c:v>0.1673611111111111</c:v>
                </c:pt>
                <c:pt idx="242">
                  <c:v>0.16805555555555554</c:v>
                </c:pt>
                <c:pt idx="243">
                  <c:v>0.16874999999999998</c:v>
                </c:pt>
                <c:pt idx="244">
                  <c:v>0.16944444444444443</c:v>
                </c:pt>
                <c:pt idx="245">
                  <c:v>0.17013888888888887</c:v>
                </c:pt>
                <c:pt idx="246">
                  <c:v>0.17083333333333331</c:v>
                </c:pt>
                <c:pt idx="247">
                  <c:v>0.17152777777777775</c:v>
                </c:pt>
                <c:pt idx="248">
                  <c:v>0.17222222222222225</c:v>
                </c:pt>
                <c:pt idx="249">
                  <c:v>0.17291666666666669</c:v>
                </c:pt>
                <c:pt idx="250">
                  <c:v>0.17361111111111113</c:v>
                </c:pt>
                <c:pt idx="251">
                  <c:v>0.17430555555555557</c:v>
                </c:pt>
                <c:pt idx="252">
                  <c:v>0.17500000000000002</c:v>
                </c:pt>
                <c:pt idx="253">
                  <c:v>0.17569444444444446</c:v>
                </c:pt>
                <c:pt idx="254">
                  <c:v>0.1763888888888889</c:v>
                </c:pt>
                <c:pt idx="255">
                  <c:v>0.17708333333333334</c:v>
                </c:pt>
                <c:pt idx="256">
                  <c:v>0.17777777777777778</c:v>
                </c:pt>
                <c:pt idx="257">
                  <c:v>0.17847222222222223</c:v>
                </c:pt>
                <c:pt idx="258">
                  <c:v>0.17916666666666667</c:v>
                </c:pt>
                <c:pt idx="259">
                  <c:v>0.17986111111111111</c:v>
                </c:pt>
                <c:pt idx="260">
                  <c:v>0.18055555555555555</c:v>
                </c:pt>
                <c:pt idx="261">
                  <c:v>0.18124999999999999</c:v>
                </c:pt>
                <c:pt idx="262">
                  <c:v>0.18194444444444444</c:v>
                </c:pt>
                <c:pt idx="263">
                  <c:v>0.18263888888888891</c:v>
                </c:pt>
                <c:pt idx="264">
                  <c:v>0.18333333333333335</c:v>
                </c:pt>
                <c:pt idx="265">
                  <c:v>0.18402777777777779</c:v>
                </c:pt>
                <c:pt idx="266">
                  <c:v>0.18472222222222223</c:v>
                </c:pt>
                <c:pt idx="267">
                  <c:v>0.18541666666666667</c:v>
                </c:pt>
                <c:pt idx="268">
                  <c:v>0.18611111111111112</c:v>
                </c:pt>
                <c:pt idx="269">
                  <c:v>0.18680555555555556</c:v>
                </c:pt>
                <c:pt idx="270">
                  <c:v>0.1875</c:v>
                </c:pt>
                <c:pt idx="271">
                  <c:v>0.18819444444444444</c:v>
                </c:pt>
                <c:pt idx="272">
                  <c:v>0.18888888888888888</c:v>
                </c:pt>
                <c:pt idx="273">
                  <c:v>0.18958333333333333</c:v>
                </c:pt>
                <c:pt idx="274">
                  <c:v>0.19027777777777777</c:v>
                </c:pt>
                <c:pt idx="275">
                  <c:v>0.19097222222222221</c:v>
                </c:pt>
                <c:pt idx="276">
                  <c:v>0.19166666666666665</c:v>
                </c:pt>
                <c:pt idx="277">
                  <c:v>0.19236111111111112</c:v>
                </c:pt>
                <c:pt idx="278">
                  <c:v>0.19305555555555554</c:v>
                </c:pt>
                <c:pt idx="279">
                  <c:v>0.19375000000000001</c:v>
                </c:pt>
                <c:pt idx="280">
                  <c:v>0.19444444444444445</c:v>
                </c:pt>
                <c:pt idx="281">
                  <c:v>0.19513888888888889</c:v>
                </c:pt>
                <c:pt idx="282">
                  <c:v>0.19583333333333333</c:v>
                </c:pt>
                <c:pt idx="283">
                  <c:v>0.19652777777777777</c:v>
                </c:pt>
                <c:pt idx="284">
                  <c:v>0.19722222222222222</c:v>
                </c:pt>
                <c:pt idx="285">
                  <c:v>0.19791666666666666</c:v>
                </c:pt>
                <c:pt idx="286">
                  <c:v>0.1986111111111111</c:v>
                </c:pt>
                <c:pt idx="287">
                  <c:v>0.19930555555555554</c:v>
                </c:pt>
                <c:pt idx="288">
                  <c:v>0.19999999999999998</c:v>
                </c:pt>
                <c:pt idx="289">
                  <c:v>0.20069444444444443</c:v>
                </c:pt>
                <c:pt idx="290">
                  <c:v>0.20138888888888887</c:v>
                </c:pt>
                <c:pt idx="291">
                  <c:v>0.20208333333333331</c:v>
                </c:pt>
                <c:pt idx="292">
                  <c:v>0.20277777777777781</c:v>
                </c:pt>
                <c:pt idx="293">
                  <c:v>0.20347222222222219</c:v>
                </c:pt>
                <c:pt idx="294">
                  <c:v>0.20416666666666669</c:v>
                </c:pt>
                <c:pt idx="295">
                  <c:v>0.20486111111111113</c:v>
                </c:pt>
                <c:pt idx="296">
                  <c:v>0.20555555555555557</c:v>
                </c:pt>
                <c:pt idx="297">
                  <c:v>0.20625000000000002</c:v>
                </c:pt>
                <c:pt idx="298">
                  <c:v>0.20694444444444446</c:v>
                </c:pt>
                <c:pt idx="299">
                  <c:v>0.2076388888888889</c:v>
                </c:pt>
                <c:pt idx="300">
                  <c:v>0.20833333333333334</c:v>
                </c:pt>
                <c:pt idx="301">
                  <c:v>0.20902777777777778</c:v>
                </c:pt>
                <c:pt idx="302">
                  <c:v>0.20972222222222223</c:v>
                </c:pt>
                <c:pt idx="303">
                  <c:v>0.21041666666666667</c:v>
                </c:pt>
                <c:pt idx="304">
                  <c:v>0.21111111111111111</c:v>
                </c:pt>
                <c:pt idx="305">
                  <c:v>0.21180555555555555</c:v>
                </c:pt>
                <c:pt idx="306">
                  <c:v>0.21249999999999999</c:v>
                </c:pt>
                <c:pt idx="307">
                  <c:v>0.21319444444444444</c:v>
                </c:pt>
                <c:pt idx="308">
                  <c:v>0.21388888888888891</c:v>
                </c:pt>
                <c:pt idx="309">
                  <c:v>0.21458333333333335</c:v>
                </c:pt>
                <c:pt idx="310">
                  <c:v>0.21527777777777779</c:v>
                </c:pt>
                <c:pt idx="311">
                  <c:v>0.21597222222222223</c:v>
                </c:pt>
                <c:pt idx="312">
                  <c:v>0.21666666666666667</c:v>
                </c:pt>
                <c:pt idx="313">
                  <c:v>0.21736111111111112</c:v>
                </c:pt>
                <c:pt idx="314">
                  <c:v>0.21805555555555556</c:v>
                </c:pt>
                <c:pt idx="315">
                  <c:v>0.21875</c:v>
                </c:pt>
                <c:pt idx="316">
                  <c:v>0.21944444444444444</c:v>
                </c:pt>
                <c:pt idx="317">
                  <c:v>0.22013888888888888</c:v>
                </c:pt>
                <c:pt idx="318">
                  <c:v>0.22083333333333333</c:v>
                </c:pt>
                <c:pt idx="319">
                  <c:v>0.22152777777777777</c:v>
                </c:pt>
                <c:pt idx="320">
                  <c:v>0.22222222222222221</c:v>
                </c:pt>
                <c:pt idx="321">
                  <c:v>0.22291666666666665</c:v>
                </c:pt>
                <c:pt idx="322">
                  <c:v>0.22361111111111109</c:v>
                </c:pt>
                <c:pt idx="323">
                  <c:v>0.22430555555555556</c:v>
                </c:pt>
                <c:pt idx="324">
                  <c:v>0.22500000000000001</c:v>
                </c:pt>
                <c:pt idx="325">
                  <c:v>0.22569444444444445</c:v>
                </c:pt>
                <c:pt idx="326">
                  <c:v>0.22638888888888889</c:v>
                </c:pt>
                <c:pt idx="327">
                  <c:v>0.22708333333333333</c:v>
                </c:pt>
                <c:pt idx="328">
                  <c:v>0.22777777777777777</c:v>
                </c:pt>
                <c:pt idx="329">
                  <c:v>0.22847222222222222</c:v>
                </c:pt>
                <c:pt idx="330">
                  <c:v>0.22916666666666666</c:v>
                </c:pt>
                <c:pt idx="331">
                  <c:v>0.2298611111111111</c:v>
                </c:pt>
                <c:pt idx="332">
                  <c:v>0.23055555555555554</c:v>
                </c:pt>
                <c:pt idx="333">
                  <c:v>0.23124999999999998</c:v>
                </c:pt>
                <c:pt idx="334">
                  <c:v>0.23194444444444443</c:v>
                </c:pt>
                <c:pt idx="335">
                  <c:v>0.23263888888888887</c:v>
                </c:pt>
                <c:pt idx="336">
                  <c:v>0.23333333333333331</c:v>
                </c:pt>
                <c:pt idx="337">
                  <c:v>0.23402777777777781</c:v>
                </c:pt>
                <c:pt idx="338">
                  <c:v>0.23472222222222219</c:v>
                </c:pt>
                <c:pt idx="339">
                  <c:v>0.23541666666666669</c:v>
                </c:pt>
                <c:pt idx="340">
                  <c:v>0.23611111111111113</c:v>
                </c:pt>
                <c:pt idx="341">
                  <c:v>0.23680555555555557</c:v>
                </c:pt>
                <c:pt idx="342">
                  <c:v>0.23750000000000002</c:v>
                </c:pt>
                <c:pt idx="343">
                  <c:v>0.23819444444444446</c:v>
                </c:pt>
                <c:pt idx="344">
                  <c:v>0.2388888888888889</c:v>
                </c:pt>
                <c:pt idx="345">
                  <c:v>0.23958333333333334</c:v>
                </c:pt>
                <c:pt idx="346">
                  <c:v>0.24027777777777778</c:v>
                </c:pt>
                <c:pt idx="347">
                  <c:v>0.24097222222222223</c:v>
                </c:pt>
                <c:pt idx="348">
                  <c:v>0.24166666666666667</c:v>
                </c:pt>
                <c:pt idx="349">
                  <c:v>0.24236111111111111</c:v>
                </c:pt>
                <c:pt idx="350">
                  <c:v>0.24305555555555555</c:v>
                </c:pt>
                <c:pt idx="351">
                  <c:v>0.24374999999999999</c:v>
                </c:pt>
                <c:pt idx="352">
                  <c:v>0.24444444444444446</c:v>
                </c:pt>
                <c:pt idx="353">
                  <c:v>0.24513888888888888</c:v>
                </c:pt>
                <c:pt idx="354">
                  <c:v>0.24583333333333335</c:v>
                </c:pt>
                <c:pt idx="355">
                  <c:v>0.24652777777777779</c:v>
                </c:pt>
                <c:pt idx="356">
                  <c:v>0.24722222222222223</c:v>
                </c:pt>
                <c:pt idx="357">
                  <c:v>0.24791666666666667</c:v>
                </c:pt>
                <c:pt idx="358">
                  <c:v>0.24861111111111112</c:v>
                </c:pt>
                <c:pt idx="359">
                  <c:v>0.24930555555555556</c:v>
                </c:pt>
                <c:pt idx="360">
                  <c:v>0.25</c:v>
                </c:pt>
                <c:pt idx="361">
                  <c:v>0.25069444444444444</c:v>
                </c:pt>
                <c:pt idx="362">
                  <c:v>0.25138888888888888</c:v>
                </c:pt>
                <c:pt idx="363">
                  <c:v>0.25208333333333333</c:v>
                </c:pt>
                <c:pt idx="364">
                  <c:v>0.25277777777777777</c:v>
                </c:pt>
                <c:pt idx="365">
                  <c:v>0.25347222222222221</c:v>
                </c:pt>
                <c:pt idx="366">
                  <c:v>0.25416666666666665</c:v>
                </c:pt>
                <c:pt idx="367">
                  <c:v>0.25486111111111109</c:v>
                </c:pt>
                <c:pt idx="368">
                  <c:v>0.25555555555555559</c:v>
                </c:pt>
                <c:pt idx="369">
                  <c:v>0.25625000000000003</c:v>
                </c:pt>
                <c:pt idx="370">
                  <c:v>0.25694444444444448</c:v>
                </c:pt>
                <c:pt idx="371">
                  <c:v>0.25763888888888892</c:v>
                </c:pt>
                <c:pt idx="372">
                  <c:v>0.25833333333333336</c:v>
                </c:pt>
                <c:pt idx="373">
                  <c:v>0.2590277777777778</c:v>
                </c:pt>
                <c:pt idx="374">
                  <c:v>0.25972222222222224</c:v>
                </c:pt>
                <c:pt idx="375">
                  <c:v>0.26041666666666669</c:v>
                </c:pt>
                <c:pt idx="376">
                  <c:v>0.26111111111111113</c:v>
                </c:pt>
                <c:pt idx="377">
                  <c:v>0.26180555555555557</c:v>
                </c:pt>
                <c:pt idx="378">
                  <c:v>0.26250000000000001</c:v>
                </c:pt>
                <c:pt idx="379">
                  <c:v>0.26319444444444445</c:v>
                </c:pt>
                <c:pt idx="380">
                  <c:v>0.2638888888888889</c:v>
                </c:pt>
                <c:pt idx="381">
                  <c:v>0.26458333333333334</c:v>
                </c:pt>
                <c:pt idx="382">
                  <c:v>0.26527777777777778</c:v>
                </c:pt>
                <c:pt idx="383">
                  <c:v>0.26597222222222222</c:v>
                </c:pt>
                <c:pt idx="384">
                  <c:v>0.26666666666666666</c:v>
                </c:pt>
                <c:pt idx="385">
                  <c:v>0.2673611111111111</c:v>
                </c:pt>
                <c:pt idx="386">
                  <c:v>0.26805555555555555</c:v>
                </c:pt>
                <c:pt idx="387">
                  <c:v>0.26874999999999999</c:v>
                </c:pt>
                <c:pt idx="388">
                  <c:v>0.26944444444444443</c:v>
                </c:pt>
                <c:pt idx="389">
                  <c:v>0.27013888888888887</c:v>
                </c:pt>
                <c:pt idx="390">
                  <c:v>0.27083333333333331</c:v>
                </c:pt>
                <c:pt idx="391">
                  <c:v>0.27152777777777776</c:v>
                </c:pt>
                <c:pt idx="392">
                  <c:v>0.2722222222222222</c:v>
                </c:pt>
                <c:pt idx="393">
                  <c:v>0.27291666666666664</c:v>
                </c:pt>
                <c:pt idx="394">
                  <c:v>0.27361111111111108</c:v>
                </c:pt>
                <c:pt idx="395">
                  <c:v>0.27430555555555552</c:v>
                </c:pt>
                <c:pt idx="396">
                  <c:v>0.27499999999999997</c:v>
                </c:pt>
                <c:pt idx="397">
                  <c:v>0.27569444444444446</c:v>
                </c:pt>
                <c:pt idx="398">
                  <c:v>0.27638888888888885</c:v>
                </c:pt>
                <c:pt idx="399">
                  <c:v>0.27708333333333335</c:v>
                </c:pt>
                <c:pt idx="400">
                  <c:v>0.27777777777777779</c:v>
                </c:pt>
                <c:pt idx="401">
                  <c:v>0.27847222222222223</c:v>
                </c:pt>
                <c:pt idx="402">
                  <c:v>0.27916666666666667</c:v>
                </c:pt>
                <c:pt idx="403">
                  <c:v>0.27986111111111112</c:v>
                </c:pt>
                <c:pt idx="404">
                  <c:v>0.28055555555555556</c:v>
                </c:pt>
                <c:pt idx="405">
                  <c:v>0.28125</c:v>
                </c:pt>
                <c:pt idx="406">
                  <c:v>0.28194444444444444</c:v>
                </c:pt>
                <c:pt idx="407">
                  <c:v>0.28263888888888888</c:v>
                </c:pt>
                <c:pt idx="408">
                  <c:v>0.28333333333333333</c:v>
                </c:pt>
                <c:pt idx="409">
                  <c:v>0.28402777777777777</c:v>
                </c:pt>
                <c:pt idx="410">
                  <c:v>0.28472222222222221</c:v>
                </c:pt>
                <c:pt idx="411">
                  <c:v>0.28541666666666665</c:v>
                </c:pt>
                <c:pt idx="412">
                  <c:v>0.28611111111111115</c:v>
                </c:pt>
                <c:pt idx="413">
                  <c:v>0.28680555555555554</c:v>
                </c:pt>
                <c:pt idx="414">
                  <c:v>0.28750000000000003</c:v>
                </c:pt>
                <c:pt idx="415">
                  <c:v>0.28819444444444448</c:v>
                </c:pt>
                <c:pt idx="416">
                  <c:v>0.28888888888888892</c:v>
                </c:pt>
                <c:pt idx="417">
                  <c:v>0.28958333333333336</c:v>
                </c:pt>
                <c:pt idx="418">
                  <c:v>0.2902777777777778</c:v>
                </c:pt>
                <c:pt idx="419">
                  <c:v>0.29097222222222224</c:v>
                </c:pt>
                <c:pt idx="420">
                  <c:v>0.29166666666666669</c:v>
                </c:pt>
                <c:pt idx="421">
                  <c:v>0.29236111111111113</c:v>
                </c:pt>
                <c:pt idx="422">
                  <c:v>0.29305555555555557</c:v>
                </c:pt>
                <c:pt idx="423">
                  <c:v>0.29375000000000001</c:v>
                </c:pt>
                <c:pt idx="424">
                  <c:v>0.29444444444444445</c:v>
                </c:pt>
                <c:pt idx="425">
                  <c:v>0.2951388888888889</c:v>
                </c:pt>
                <c:pt idx="426">
                  <c:v>0.29583333333333334</c:v>
                </c:pt>
                <c:pt idx="427">
                  <c:v>0.29652777777777778</c:v>
                </c:pt>
                <c:pt idx="428">
                  <c:v>0.29722222222222222</c:v>
                </c:pt>
                <c:pt idx="429">
                  <c:v>0.29791666666666666</c:v>
                </c:pt>
                <c:pt idx="430">
                  <c:v>0.2986111111111111</c:v>
                </c:pt>
                <c:pt idx="431">
                  <c:v>0.29930555555555555</c:v>
                </c:pt>
                <c:pt idx="432">
                  <c:v>0.3</c:v>
                </c:pt>
                <c:pt idx="433">
                  <c:v>0.30069444444444443</c:v>
                </c:pt>
                <c:pt idx="434">
                  <c:v>0.30138888888888887</c:v>
                </c:pt>
                <c:pt idx="435">
                  <c:v>0.30208333333333331</c:v>
                </c:pt>
                <c:pt idx="436">
                  <c:v>0.30277777777777776</c:v>
                </c:pt>
                <c:pt idx="437">
                  <c:v>0.3034722222222222</c:v>
                </c:pt>
                <c:pt idx="438">
                  <c:v>0.30416666666666664</c:v>
                </c:pt>
                <c:pt idx="439">
                  <c:v>0.30486111111111108</c:v>
                </c:pt>
                <c:pt idx="440">
                  <c:v>0.30555555555555552</c:v>
                </c:pt>
                <c:pt idx="441">
                  <c:v>0.30624999999999997</c:v>
                </c:pt>
                <c:pt idx="442">
                  <c:v>0.30694444444444441</c:v>
                </c:pt>
                <c:pt idx="443">
                  <c:v>0.30763888888888891</c:v>
                </c:pt>
                <c:pt idx="444">
                  <c:v>0.30833333333333335</c:v>
                </c:pt>
                <c:pt idx="445">
                  <c:v>0.30902777777777779</c:v>
                </c:pt>
                <c:pt idx="446">
                  <c:v>0.30972222222222223</c:v>
                </c:pt>
                <c:pt idx="447">
                  <c:v>0.31041666666666667</c:v>
                </c:pt>
                <c:pt idx="448">
                  <c:v>0.31111111111111112</c:v>
                </c:pt>
                <c:pt idx="449">
                  <c:v>0.31180555555555556</c:v>
                </c:pt>
                <c:pt idx="450">
                  <c:v>0.3125</c:v>
                </c:pt>
                <c:pt idx="451">
                  <c:v>0.31319444444444444</c:v>
                </c:pt>
                <c:pt idx="452">
                  <c:v>0.31388888888888888</c:v>
                </c:pt>
                <c:pt idx="453">
                  <c:v>0.31458333333333333</c:v>
                </c:pt>
                <c:pt idx="454">
                  <c:v>0.31527777777777777</c:v>
                </c:pt>
                <c:pt idx="455">
                  <c:v>0.31597222222222221</c:v>
                </c:pt>
                <c:pt idx="456">
                  <c:v>0.31666666666666665</c:v>
                </c:pt>
                <c:pt idx="457">
                  <c:v>0.31736111111111115</c:v>
                </c:pt>
                <c:pt idx="458">
                  <c:v>0.31805555555555554</c:v>
                </c:pt>
                <c:pt idx="459">
                  <c:v>0.31875000000000003</c:v>
                </c:pt>
                <c:pt idx="460">
                  <c:v>0.31944444444444448</c:v>
                </c:pt>
                <c:pt idx="461">
                  <c:v>0.32013888888888892</c:v>
                </c:pt>
                <c:pt idx="462">
                  <c:v>0.32083333333333336</c:v>
                </c:pt>
                <c:pt idx="463">
                  <c:v>0.3215277777777778</c:v>
                </c:pt>
                <c:pt idx="464">
                  <c:v>0.32222222222222224</c:v>
                </c:pt>
                <c:pt idx="465">
                  <c:v>0.32291666666666669</c:v>
                </c:pt>
                <c:pt idx="466">
                  <c:v>0.32361111111111113</c:v>
                </c:pt>
                <c:pt idx="467">
                  <c:v>0.32430555555555557</c:v>
                </c:pt>
                <c:pt idx="468">
                  <c:v>0.32500000000000001</c:v>
                </c:pt>
                <c:pt idx="469">
                  <c:v>0.32569444444444445</c:v>
                </c:pt>
                <c:pt idx="470">
                  <c:v>0.3263888888888889</c:v>
                </c:pt>
                <c:pt idx="471">
                  <c:v>0.32708333333333334</c:v>
                </c:pt>
                <c:pt idx="472">
                  <c:v>0.32777777777777778</c:v>
                </c:pt>
                <c:pt idx="473">
                  <c:v>0.32847222222222222</c:v>
                </c:pt>
                <c:pt idx="474">
                  <c:v>0.32916666666666666</c:v>
                </c:pt>
                <c:pt idx="475">
                  <c:v>0.3298611111111111</c:v>
                </c:pt>
                <c:pt idx="476">
                  <c:v>0.33055555555555555</c:v>
                </c:pt>
                <c:pt idx="477">
                  <c:v>0.33124999999999999</c:v>
                </c:pt>
                <c:pt idx="478">
                  <c:v>0.33194444444444443</c:v>
                </c:pt>
                <c:pt idx="479">
                  <c:v>0.33263888888888887</c:v>
                </c:pt>
                <c:pt idx="480">
                  <c:v>0.33333333333333331</c:v>
                </c:pt>
                <c:pt idx="481">
                  <c:v>0.33402777777777781</c:v>
                </c:pt>
                <c:pt idx="482">
                  <c:v>0.3347222222222222</c:v>
                </c:pt>
                <c:pt idx="483">
                  <c:v>0.3354166666666667</c:v>
                </c:pt>
                <c:pt idx="484">
                  <c:v>0.33611111111111108</c:v>
                </c:pt>
                <c:pt idx="485">
                  <c:v>0.33680555555555558</c:v>
                </c:pt>
                <c:pt idx="486">
                  <c:v>0.33749999999999997</c:v>
                </c:pt>
                <c:pt idx="487">
                  <c:v>0.33819444444444446</c:v>
                </c:pt>
                <c:pt idx="488">
                  <c:v>0.33888888888888885</c:v>
                </c:pt>
                <c:pt idx="489">
                  <c:v>0.33958333333333335</c:v>
                </c:pt>
                <c:pt idx="490">
                  <c:v>0.34027777777777773</c:v>
                </c:pt>
                <c:pt idx="491">
                  <c:v>0.34097222222222223</c:v>
                </c:pt>
                <c:pt idx="492">
                  <c:v>0.34166666666666662</c:v>
                </c:pt>
                <c:pt idx="493">
                  <c:v>0.34236111111111112</c:v>
                </c:pt>
                <c:pt idx="494">
                  <c:v>0.3430555555555555</c:v>
                </c:pt>
                <c:pt idx="495">
                  <c:v>0.34375</c:v>
                </c:pt>
                <c:pt idx="496">
                  <c:v>0.3444444444444445</c:v>
                </c:pt>
                <c:pt idx="497">
                  <c:v>0.34513888888888888</c:v>
                </c:pt>
                <c:pt idx="498">
                  <c:v>0.34583333333333338</c:v>
                </c:pt>
                <c:pt idx="499">
                  <c:v>0.34652777777777777</c:v>
                </c:pt>
                <c:pt idx="500">
                  <c:v>0.34722222222222227</c:v>
                </c:pt>
                <c:pt idx="501">
                  <c:v>0.34791666666666665</c:v>
                </c:pt>
                <c:pt idx="502">
                  <c:v>0.34861111111111115</c:v>
                </c:pt>
                <c:pt idx="503">
                  <c:v>0.34930555555555554</c:v>
                </c:pt>
                <c:pt idx="504">
                  <c:v>0.35000000000000003</c:v>
                </c:pt>
                <c:pt idx="505">
                  <c:v>0.35069444444444442</c:v>
                </c:pt>
                <c:pt idx="506">
                  <c:v>0.35138888888888892</c:v>
                </c:pt>
                <c:pt idx="507">
                  <c:v>0.3520833333333333</c:v>
                </c:pt>
                <c:pt idx="508">
                  <c:v>0.3527777777777778</c:v>
                </c:pt>
                <c:pt idx="509">
                  <c:v>0.35347222222222219</c:v>
                </c:pt>
                <c:pt idx="510">
                  <c:v>0.35416666666666669</c:v>
                </c:pt>
                <c:pt idx="511">
                  <c:v>0.35486111111111113</c:v>
                </c:pt>
                <c:pt idx="512">
                  <c:v>0.35555555555555557</c:v>
                </c:pt>
                <c:pt idx="513">
                  <c:v>0.35625000000000001</c:v>
                </c:pt>
                <c:pt idx="514">
                  <c:v>0.35694444444444445</c:v>
                </c:pt>
                <c:pt idx="515">
                  <c:v>0.3576388888888889</c:v>
                </c:pt>
                <c:pt idx="516">
                  <c:v>0.35833333333333334</c:v>
                </c:pt>
                <c:pt idx="517">
                  <c:v>0.35902777777777778</c:v>
                </c:pt>
                <c:pt idx="518">
                  <c:v>0.35972222222222222</c:v>
                </c:pt>
                <c:pt idx="519">
                  <c:v>0.36041666666666666</c:v>
                </c:pt>
                <c:pt idx="520">
                  <c:v>0.3611111111111111</c:v>
                </c:pt>
                <c:pt idx="521">
                  <c:v>0.36180555555555555</c:v>
                </c:pt>
                <c:pt idx="522">
                  <c:v>0.36249999999999999</c:v>
                </c:pt>
                <c:pt idx="523">
                  <c:v>0.36319444444444443</c:v>
                </c:pt>
                <c:pt idx="524">
                  <c:v>0.36388888888888887</c:v>
                </c:pt>
                <c:pt idx="525">
                  <c:v>0.36458333333333331</c:v>
                </c:pt>
                <c:pt idx="526">
                  <c:v>0.36527777777777781</c:v>
                </c:pt>
                <c:pt idx="527">
                  <c:v>0.3659722222222222</c:v>
                </c:pt>
                <c:pt idx="528">
                  <c:v>0.3666666666666667</c:v>
                </c:pt>
                <c:pt idx="529">
                  <c:v>0.36736111111111108</c:v>
                </c:pt>
                <c:pt idx="530">
                  <c:v>0.36805555555555558</c:v>
                </c:pt>
                <c:pt idx="531">
                  <c:v>0.36874999999999997</c:v>
                </c:pt>
                <c:pt idx="532">
                  <c:v>0.36944444444444446</c:v>
                </c:pt>
                <c:pt idx="533">
                  <c:v>0.37013888888888885</c:v>
                </c:pt>
                <c:pt idx="534">
                  <c:v>0.37083333333333335</c:v>
                </c:pt>
                <c:pt idx="535">
                  <c:v>0.37152777777777773</c:v>
                </c:pt>
                <c:pt idx="536">
                  <c:v>0.37222222222222223</c:v>
                </c:pt>
                <c:pt idx="537">
                  <c:v>0.37291666666666662</c:v>
                </c:pt>
                <c:pt idx="538">
                  <c:v>0.37361111111111112</c:v>
                </c:pt>
                <c:pt idx="539">
                  <c:v>0.3743055555555555</c:v>
                </c:pt>
                <c:pt idx="540">
                  <c:v>0.375</c:v>
                </c:pt>
                <c:pt idx="541">
                  <c:v>0.3756944444444445</c:v>
                </c:pt>
                <c:pt idx="542">
                  <c:v>0.37638888888888888</c:v>
                </c:pt>
                <c:pt idx="543">
                  <c:v>0.37708333333333338</c:v>
                </c:pt>
                <c:pt idx="544">
                  <c:v>0.37777777777777777</c:v>
                </c:pt>
                <c:pt idx="545">
                  <c:v>0.37847222222222227</c:v>
                </c:pt>
                <c:pt idx="546">
                  <c:v>0.37916666666666665</c:v>
                </c:pt>
                <c:pt idx="547">
                  <c:v>0.37986111111111115</c:v>
                </c:pt>
                <c:pt idx="548">
                  <c:v>0.38055555555555554</c:v>
                </c:pt>
                <c:pt idx="549">
                  <c:v>0.38125000000000003</c:v>
                </c:pt>
                <c:pt idx="550">
                  <c:v>0.38194444444444442</c:v>
                </c:pt>
                <c:pt idx="551">
                  <c:v>0.38263888888888892</c:v>
                </c:pt>
                <c:pt idx="552">
                  <c:v>0.3833333333333333</c:v>
                </c:pt>
                <c:pt idx="553">
                  <c:v>0.3840277777777778</c:v>
                </c:pt>
                <c:pt idx="554">
                  <c:v>0.38472222222222219</c:v>
                </c:pt>
                <c:pt idx="555">
                  <c:v>0.38541666666666669</c:v>
                </c:pt>
                <c:pt idx="556">
                  <c:v>0.38611111111111113</c:v>
                </c:pt>
                <c:pt idx="557">
                  <c:v>0.38680555555555557</c:v>
                </c:pt>
                <c:pt idx="558">
                  <c:v>0.38750000000000001</c:v>
                </c:pt>
                <c:pt idx="559">
                  <c:v>0.38819444444444445</c:v>
                </c:pt>
                <c:pt idx="560">
                  <c:v>0.3888888888888889</c:v>
                </c:pt>
                <c:pt idx="561">
                  <c:v>0.38958333333333334</c:v>
                </c:pt>
                <c:pt idx="562">
                  <c:v>0.39027777777777778</c:v>
                </c:pt>
                <c:pt idx="563">
                  <c:v>0.39097222222222222</c:v>
                </c:pt>
                <c:pt idx="564">
                  <c:v>0.39166666666666666</c:v>
                </c:pt>
                <c:pt idx="565">
                  <c:v>0.3923611111111111</c:v>
                </c:pt>
                <c:pt idx="566">
                  <c:v>0.39305555555555555</c:v>
                </c:pt>
                <c:pt idx="567">
                  <c:v>0.39374999999999999</c:v>
                </c:pt>
                <c:pt idx="568">
                  <c:v>0.39444444444444443</c:v>
                </c:pt>
                <c:pt idx="569">
                  <c:v>0.39513888888888887</c:v>
                </c:pt>
                <c:pt idx="570">
                  <c:v>0.39583333333333331</c:v>
                </c:pt>
                <c:pt idx="571">
                  <c:v>0.39652777777777781</c:v>
                </c:pt>
                <c:pt idx="572">
                  <c:v>0.3972222222222222</c:v>
                </c:pt>
                <c:pt idx="573">
                  <c:v>0.3979166666666667</c:v>
                </c:pt>
                <c:pt idx="574">
                  <c:v>0.39861111111111108</c:v>
                </c:pt>
                <c:pt idx="575">
                  <c:v>0.39930555555555558</c:v>
                </c:pt>
                <c:pt idx="576">
                  <c:v>0.39999999999999997</c:v>
                </c:pt>
                <c:pt idx="577">
                  <c:v>0.40069444444444446</c:v>
                </c:pt>
                <c:pt idx="578">
                  <c:v>0.40138888888888885</c:v>
                </c:pt>
                <c:pt idx="579">
                  <c:v>0.40208333333333335</c:v>
                </c:pt>
                <c:pt idx="580">
                  <c:v>0.40277777777777773</c:v>
                </c:pt>
                <c:pt idx="581">
                  <c:v>0.40347222222222223</c:v>
                </c:pt>
                <c:pt idx="582">
                  <c:v>0.40416666666666662</c:v>
                </c:pt>
                <c:pt idx="583">
                  <c:v>0.40486111111111112</c:v>
                </c:pt>
                <c:pt idx="584">
                  <c:v>0.4055555555555555</c:v>
                </c:pt>
                <c:pt idx="585">
                  <c:v>0.40625</c:v>
                </c:pt>
                <c:pt idx="586">
                  <c:v>0.4069444444444445</c:v>
                </c:pt>
                <c:pt idx="587">
                  <c:v>0.40763888888888888</c:v>
                </c:pt>
                <c:pt idx="588">
                  <c:v>0.40833333333333338</c:v>
                </c:pt>
                <c:pt idx="589">
                  <c:v>0.40902777777777777</c:v>
                </c:pt>
                <c:pt idx="590">
                  <c:v>0.40972222222222227</c:v>
                </c:pt>
                <c:pt idx="591">
                  <c:v>0.41041666666666665</c:v>
                </c:pt>
                <c:pt idx="592">
                  <c:v>0.41111111111111115</c:v>
                </c:pt>
                <c:pt idx="593">
                  <c:v>0.41180555555555554</c:v>
                </c:pt>
                <c:pt idx="594">
                  <c:v>0.41250000000000003</c:v>
                </c:pt>
                <c:pt idx="595">
                  <c:v>0.41319444444444442</c:v>
                </c:pt>
                <c:pt idx="596">
                  <c:v>0.41388888888888892</c:v>
                </c:pt>
                <c:pt idx="597">
                  <c:v>0.4145833333333333</c:v>
                </c:pt>
                <c:pt idx="598">
                  <c:v>0.4152777777777778</c:v>
                </c:pt>
                <c:pt idx="599">
                  <c:v>0.41597222222222219</c:v>
                </c:pt>
                <c:pt idx="600">
                  <c:v>0.41666666666666669</c:v>
                </c:pt>
                <c:pt idx="601">
                  <c:v>0.41736111111111113</c:v>
                </c:pt>
                <c:pt idx="602">
                  <c:v>0.41805555555555557</c:v>
                </c:pt>
                <c:pt idx="603">
                  <c:v>0.41875000000000001</c:v>
                </c:pt>
                <c:pt idx="604">
                  <c:v>0.41944444444444445</c:v>
                </c:pt>
                <c:pt idx="605">
                  <c:v>0.4201388888888889</c:v>
                </c:pt>
                <c:pt idx="606">
                  <c:v>0.42083333333333334</c:v>
                </c:pt>
                <c:pt idx="607">
                  <c:v>0.42152777777777778</c:v>
                </c:pt>
                <c:pt idx="608">
                  <c:v>0.42222222222222222</c:v>
                </c:pt>
                <c:pt idx="609">
                  <c:v>0.42291666666666666</c:v>
                </c:pt>
                <c:pt idx="610">
                  <c:v>0.4236111111111111</c:v>
                </c:pt>
                <c:pt idx="611">
                  <c:v>0.42430555555555555</c:v>
                </c:pt>
                <c:pt idx="612">
                  <c:v>0.42499999999999999</c:v>
                </c:pt>
                <c:pt idx="613">
                  <c:v>0.42569444444444443</c:v>
                </c:pt>
                <c:pt idx="614">
                  <c:v>0.42638888888888887</c:v>
                </c:pt>
                <c:pt idx="615">
                  <c:v>0.42708333333333331</c:v>
                </c:pt>
                <c:pt idx="616">
                  <c:v>0.42777777777777781</c:v>
                </c:pt>
                <c:pt idx="617">
                  <c:v>0.4284722222222222</c:v>
                </c:pt>
                <c:pt idx="618">
                  <c:v>0.4291666666666667</c:v>
                </c:pt>
                <c:pt idx="619">
                  <c:v>0.42986111111111108</c:v>
                </c:pt>
                <c:pt idx="620">
                  <c:v>0.43055555555555558</c:v>
                </c:pt>
                <c:pt idx="621">
                  <c:v>0.43124999999999997</c:v>
                </c:pt>
                <c:pt idx="622">
                  <c:v>0.43194444444444446</c:v>
                </c:pt>
                <c:pt idx="623">
                  <c:v>0.43263888888888885</c:v>
                </c:pt>
                <c:pt idx="624">
                  <c:v>0.43333333333333335</c:v>
                </c:pt>
                <c:pt idx="625">
                  <c:v>0.43402777777777773</c:v>
                </c:pt>
                <c:pt idx="626">
                  <c:v>0.43472222222222223</c:v>
                </c:pt>
                <c:pt idx="627">
                  <c:v>0.43541666666666662</c:v>
                </c:pt>
                <c:pt idx="628">
                  <c:v>0.43611111111111112</c:v>
                </c:pt>
                <c:pt idx="629">
                  <c:v>0.4368055555555555</c:v>
                </c:pt>
                <c:pt idx="630">
                  <c:v>0.4375</c:v>
                </c:pt>
                <c:pt idx="631">
                  <c:v>0.4381944444444445</c:v>
                </c:pt>
                <c:pt idx="632">
                  <c:v>0.43888888888888888</c:v>
                </c:pt>
                <c:pt idx="633">
                  <c:v>0.43958333333333338</c:v>
                </c:pt>
                <c:pt idx="634">
                  <c:v>0.44027777777777777</c:v>
                </c:pt>
                <c:pt idx="635">
                  <c:v>0.44097222222222227</c:v>
                </c:pt>
                <c:pt idx="636">
                  <c:v>0.44166666666666665</c:v>
                </c:pt>
                <c:pt idx="637">
                  <c:v>0.44236111111111115</c:v>
                </c:pt>
                <c:pt idx="638">
                  <c:v>0.44305555555555554</c:v>
                </c:pt>
                <c:pt idx="639">
                  <c:v>0.44375000000000003</c:v>
                </c:pt>
                <c:pt idx="640">
                  <c:v>0.44444444444444442</c:v>
                </c:pt>
                <c:pt idx="641">
                  <c:v>0.44513888888888892</c:v>
                </c:pt>
                <c:pt idx="642">
                  <c:v>0.4458333333333333</c:v>
                </c:pt>
                <c:pt idx="643">
                  <c:v>0.4465277777777778</c:v>
                </c:pt>
                <c:pt idx="644">
                  <c:v>0.44722222222222219</c:v>
                </c:pt>
                <c:pt idx="645">
                  <c:v>0.44791666666666669</c:v>
                </c:pt>
                <c:pt idx="646">
                  <c:v>0.44861111111111113</c:v>
                </c:pt>
                <c:pt idx="647">
                  <c:v>0.44930555555555557</c:v>
                </c:pt>
                <c:pt idx="648">
                  <c:v>0.45</c:v>
                </c:pt>
                <c:pt idx="649">
                  <c:v>0.45069444444444445</c:v>
                </c:pt>
                <c:pt idx="650">
                  <c:v>0.4513888888888889</c:v>
                </c:pt>
                <c:pt idx="651">
                  <c:v>0.45208333333333334</c:v>
                </c:pt>
                <c:pt idx="652">
                  <c:v>0.45277777777777778</c:v>
                </c:pt>
                <c:pt idx="653">
                  <c:v>0.45347222222222222</c:v>
                </c:pt>
                <c:pt idx="654">
                  <c:v>0.45416666666666666</c:v>
                </c:pt>
                <c:pt idx="655">
                  <c:v>0.4548611111111111</c:v>
                </c:pt>
                <c:pt idx="656">
                  <c:v>0.45555555555555555</c:v>
                </c:pt>
                <c:pt idx="657">
                  <c:v>0.45624999999999999</c:v>
                </c:pt>
                <c:pt idx="658">
                  <c:v>0.45694444444444443</c:v>
                </c:pt>
                <c:pt idx="659">
                  <c:v>0.45763888888888887</c:v>
                </c:pt>
                <c:pt idx="660">
                  <c:v>0.45833333333333331</c:v>
                </c:pt>
                <c:pt idx="661">
                  <c:v>0.45902777777777781</c:v>
                </c:pt>
                <c:pt idx="662">
                  <c:v>0.4597222222222222</c:v>
                </c:pt>
                <c:pt idx="663">
                  <c:v>0.4604166666666667</c:v>
                </c:pt>
                <c:pt idx="664">
                  <c:v>0.46111111111111108</c:v>
                </c:pt>
                <c:pt idx="665">
                  <c:v>0.46180555555555558</c:v>
                </c:pt>
                <c:pt idx="666">
                  <c:v>0.46249999999999997</c:v>
                </c:pt>
                <c:pt idx="667">
                  <c:v>0.46319444444444446</c:v>
                </c:pt>
                <c:pt idx="668">
                  <c:v>0.46388888888888885</c:v>
                </c:pt>
                <c:pt idx="669">
                  <c:v>0.46458333333333335</c:v>
                </c:pt>
                <c:pt idx="670">
                  <c:v>0.46527777777777773</c:v>
                </c:pt>
                <c:pt idx="671">
                  <c:v>0.46597222222222223</c:v>
                </c:pt>
                <c:pt idx="672">
                  <c:v>0.46666666666666662</c:v>
                </c:pt>
                <c:pt idx="673">
                  <c:v>0.46736111111111112</c:v>
                </c:pt>
                <c:pt idx="674">
                  <c:v>0.4680555555555555</c:v>
                </c:pt>
                <c:pt idx="675">
                  <c:v>0.46875</c:v>
                </c:pt>
                <c:pt idx="676">
                  <c:v>0.4694444444444445</c:v>
                </c:pt>
                <c:pt idx="677">
                  <c:v>0.47013888888888888</c:v>
                </c:pt>
                <c:pt idx="678">
                  <c:v>0.47083333333333338</c:v>
                </c:pt>
                <c:pt idx="679">
                  <c:v>0.47152777777777777</c:v>
                </c:pt>
                <c:pt idx="680">
                  <c:v>0.47222222222222227</c:v>
                </c:pt>
                <c:pt idx="681">
                  <c:v>0.47291666666666665</c:v>
                </c:pt>
                <c:pt idx="682">
                  <c:v>0.47361111111111115</c:v>
                </c:pt>
                <c:pt idx="683">
                  <c:v>0.47430555555555554</c:v>
                </c:pt>
                <c:pt idx="684">
                  <c:v>0.47500000000000003</c:v>
                </c:pt>
                <c:pt idx="685">
                  <c:v>0.47569444444444442</c:v>
                </c:pt>
                <c:pt idx="686">
                  <c:v>0.47638888888888892</c:v>
                </c:pt>
                <c:pt idx="687">
                  <c:v>0.4770833333333333</c:v>
                </c:pt>
                <c:pt idx="688">
                  <c:v>0.4777777777777778</c:v>
                </c:pt>
                <c:pt idx="689">
                  <c:v>0.47847222222222219</c:v>
                </c:pt>
                <c:pt idx="690">
                  <c:v>0.47916666666666669</c:v>
                </c:pt>
                <c:pt idx="691">
                  <c:v>0.47986111111111113</c:v>
                </c:pt>
                <c:pt idx="692">
                  <c:v>0.48055555555555557</c:v>
                </c:pt>
                <c:pt idx="693">
                  <c:v>0.48125000000000001</c:v>
                </c:pt>
                <c:pt idx="694">
                  <c:v>0.48194444444444445</c:v>
                </c:pt>
                <c:pt idx="695">
                  <c:v>0.4826388888888889</c:v>
                </c:pt>
                <c:pt idx="696">
                  <c:v>0.48333333333333334</c:v>
                </c:pt>
                <c:pt idx="697">
                  <c:v>0.48402777777777778</c:v>
                </c:pt>
                <c:pt idx="698">
                  <c:v>0.48472222222222222</c:v>
                </c:pt>
                <c:pt idx="699">
                  <c:v>0.48541666666666666</c:v>
                </c:pt>
                <c:pt idx="700">
                  <c:v>0.4861111111111111</c:v>
                </c:pt>
                <c:pt idx="701">
                  <c:v>0.48680555555555555</c:v>
                </c:pt>
                <c:pt idx="702">
                  <c:v>0.48749999999999999</c:v>
                </c:pt>
                <c:pt idx="703">
                  <c:v>0.48819444444444443</c:v>
                </c:pt>
                <c:pt idx="704">
                  <c:v>0.48888888888888887</c:v>
                </c:pt>
                <c:pt idx="705">
                  <c:v>0.48958333333333331</c:v>
                </c:pt>
                <c:pt idx="706">
                  <c:v>0.49027777777777781</c:v>
                </c:pt>
                <c:pt idx="707">
                  <c:v>0.4909722222222222</c:v>
                </c:pt>
                <c:pt idx="708">
                  <c:v>0.4916666666666667</c:v>
                </c:pt>
                <c:pt idx="709">
                  <c:v>0.49236111111111108</c:v>
                </c:pt>
                <c:pt idx="710">
                  <c:v>0.49305555555555558</c:v>
                </c:pt>
                <c:pt idx="711">
                  <c:v>0.49374999999999997</c:v>
                </c:pt>
                <c:pt idx="712">
                  <c:v>0.49444444444444446</c:v>
                </c:pt>
                <c:pt idx="713">
                  <c:v>0.49513888888888885</c:v>
                </c:pt>
                <c:pt idx="714">
                  <c:v>0.49583333333333335</c:v>
                </c:pt>
                <c:pt idx="715">
                  <c:v>0.49652777777777773</c:v>
                </c:pt>
                <c:pt idx="716">
                  <c:v>0.49722222222222223</c:v>
                </c:pt>
                <c:pt idx="717">
                  <c:v>0.49791666666666662</c:v>
                </c:pt>
                <c:pt idx="718">
                  <c:v>0.49861111111111112</c:v>
                </c:pt>
                <c:pt idx="719">
                  <c:v>0.4993055555555555</c:v>
                </c:pt>
                <c:pt idx="720">
                  <c:v>0.5</c:v>
                </c:pt>
                <c:pt idx="721">
                  <c:v>0.50069444444444444</c:v>
                </c:pt>
                <c:pt idx="722">
                  <c:v>0.50138888888888888</c:v>
                </c:pt>
                <c:pt idx="723">
                  <c:v>0.50208333333333333</c:v>
                </c:pt>
                <c:pt idx="724">
                  <c:v>0.50277777777777777</c:v>
                </c:pt>
                <c:pt idx="725">
                  <c:v>0.50347222222222221</c:v>
                </c:pt>
                <c:pt idx="726">
                  <c:v>0.50416666666666665</c:v>
                </c:pt>
                <c:pt idx="727">
                  <c:v>0.50486111111111109</c:v>
                </c:pt>
                <c:pt idx="728">
                  <c:v>0.50555555555555554</c:v>
                </c:pt>
                <c:pt idx="729">
                  <c:v>0.50624999999999998</c:v>
                </c:pt>
                <c:pt idx="730">
                  <c:v>0.50694444444444442</c:v>
                </c:pt>
                <c:pt idx="731">
                  <c:v>0.50763888888888886</c:v>
                </c:pt>
                <c:pt idx="732">
                  <c:v>0.5083333333333333</c:v>
                </c:pt>
                <c:pt idx="733">
                  <c:v>0.50902777777777775</c:v>
                </c:pt>
                <c:pt idx="734">
                  <c:v>0.50972222222222219</c:v>
                </c:pt>
                <c:pt idx="735">
                  <c:v>0.51041666666666663</c:v>
                </c:pt>
                <c:pt idx="736">
                  <c:v>0.51111111111111118</c:v>
                </c:pt>
                <c:pt idx="737">
                  <c:v>0.51180555555555551</c:v>
                </c:pt>
                <c:pt idx="738">
                  <c:v>0.51250000000000007</c:v>
                </c:pt>
                <c:pt idx="739">
                  <c:v>0.5131944444444444</c:v>
                </c:pt>
                <c:pt idx="740">
                  <c:v>0.51388888888888895</c:v>
                </c:pt>
                <c:pt idx="741">
                  <c:v>0.51458333333333328</c:v>
                </c:pt>
                <c:pt idx="742">
                  <c:v>0.51527777777777783</c:v>
                </c:pt>
                <c:pt idx="743">
                  <c:v>0.51597222222222217</c:v>
                </c:pt>
                <c:pt idx="744">
                  <c:v>0.51666666666666672</c:v>
                </c:pt>
                <c:pt idx="745">
                  <c:v>0.51736111111111105</c:v>
                </c:pt>
                <c:pt idx="746">
                  <c:v>0.5180555555555556</c:v>
                </c:pt>
                <c:pt idx="747">
                  <c:v>0.51874999999999993</c:v>
                </c:pt>
                <c:pt idx="748">
                  <c:v>0.51944444444444449</c:v>
                </c:pt>
                <c:pt idx="749">
                  <c:v>0.52013888888888882</c:v>
                </c:pt>
                <c:pt idx="750">
                  <c:v>0.52083333333333337</c:v>
                </c:pt>
                <c:pt idx="751">
                  <c:v>0.52152777777777781</c:v>
                </c:pt>
                <c:pt idx="752">
                  <c:v>0.52222222222222225</c:v>
                </c:pt>
                <c:pt idx="753">
                  <c:v>0.5229166666666667</c:v>
                </c:pt>
                <c:pt idx="754">
                  <c:v>0.52361111111111114</c:v>
                </c:pt>
                <c:pt idx="755">
                  <c:v>0.52430555555555558</c:v>
                </c:pt>
                <c:pt idx="756">
                  <c:v>0.52500000000000002</c:v>
                </c:pt>
                <c:pt idx="757">
                  <c:v>0.52569444444444446</c:v>
                </c:pt>
                <c:pt idx="758">
                  <c:v>0.52638888888888891</c:v>
                </c:pt>
                <c:pt idx="759">
                  <c:v>0.52708333333333335</c:v>
                </c:pt>
                <c:pt idx="760">
                  <c:v>0.52777777777777779</c:v>
                </c:pt>
                <c:pt idx="761">
                  <c:v>0.52847222222222223</c:v>
                </c:pt>
                <c:pt idx="762">
                  <c:v>0.52916666666666667</c:v>
                </c:pt>
                <c:pt idx="763">
                  <c:v>0.52986111111111112</c:v>
                </c:pt>
                <c:pt idx="764">
                  <c:v>0.53055555555555556</c:v>
                </c:pt>
                <c:pt idx="765">
                  <c:v>0.53125</c:v>
                </c:pt>
                <c:pt idx="766">
                  <c:v>0.53194444444444444</c:v>
                </c:pt>
                <c:pt idx="767">
                  <c:v>0.53263888888888888</c:v>
                </c:pt>
                <c:pt idx="768">
                  <c:v>0.53333333333333333</c:v>
                </c:pt>
                <c:pt idx="769">
                  <c:v>0.53402777777777777</c:v>
                </c:pt>
                <c:pt idx="770">
                  <c:v>0.53472222222222221</c:v>
                </c:pt>
                <c:pt idx="771">
                  <c:v>0.53541666666666665</c:v>
                </c:pt>
                <c:pt idx="772">
                  <c:v>0.53611111111111109</c:v>
                </c:pt>
                <c:pt idx="773">
                  <c:v>0.53680555555555554</c:v>
                </c:pt>
                <c:pt idx="774">
                  <c:v>0.53749999999999998</c:v>
                </c:pt>
                <c:pt idx="775">
                  <c:v>0.53819444444444442</c:v>
                </c:pt>
                <c:pt idx="776">
                  <c:v>0.53888888888888886</c:v>
                </c:pt>
                <c:pt idx="777">
                  <c:v>0.5395833333333333</c:v>
                </c:pt>
                <c:pt idx="778">
                  <c:v>0.54027777777777775</c:v>
                </c:pt>
                <c:pt idx="779">
                  <c:v>0.54097222222222219</c:v>
                </c:pt>
                <c:pt idx="780">
                  <c:v>0.54166666666666663</c:v>
                </c:pt>
                <c:pt idx="781">
                  <c:v>0.54236111111111118</c:v>
                </c:pt>
                <c:pt idx="782">
                  <c:v>0.54305555555555551</c:v>
                </c:pt>
                <c:pt idx="783">
                  <c:v>0.54375000000000007</c:v>
                </c:pt>
                <c:pt idx="784">
                  <c:v>0.5444444444444444</c:v>
                </c:pt>
                <c:pt idx="785">
                  <c:v>0.54513888888888895</c:v>
                </c:pt>
                <c:pt idx="786">
                  <c:v>0.54583333333333328</c:v>
                </c:pt>
                <c:pt idx="787">
                  <c:v>0.54652777777777783</c:v>
                </c:pt>
                <c:pt idx="788">
                  <c:v>0.54722222222222217</c:v>
                </c:pt>
                <c:pt idx="789">
                  <c:v>0.54791666666666672</c:v>
                </c:pt>
                <c:pt idx="790">
                  <c:v>0.54861111111111105</c:v>
                </c:pt>
                <c:pt idx="791">
                  <c:v>0.5493055555555556</c:v>
                </c:pt>
                <c:pt idx="792">
                  <c:v>0.54999999999999993</c:v>
                </c:pt>
                <c:pt idx="793">
                  <c:v>0.55069444444444449</c:v>
                </c:pt>
                <c:pt idx="794">
                  <c:v>0.55138888888888882</c:v>
                </c:pt>
                <c:pt idx="795">
                  <c:v>0.55208333333333337</c:v>
                </c:pt>
                <c:pt idx="796">
                  <c:v>0.55277777777777781</c:v>
                </c:pt>
                <c:pt idx="797">
                  <c:v>0.55347222222222225</c:v>
                </c:pt>
                <c:pt idx="798">
                  <c:v>0.5541666666666667</c:v>
                </c:pt>
                <c:pt idx="799">
                  <c:v>0.55486111111111114</c:v>
                </c:pt>
                <c:pt idx="800">
                  <c:v>0.55555555555555558</c:v>
                </c:pt>
                <c:pt idx="801">
                  <c:v>0.55625000000000002</c:v>
                </c:pt>
                <c:pt idx="802">
                  <c:v>0.55694444444444446</c:v>
                </c:pt>
                <c:pt idx="803">
                  <c:v>0.55763888888888891</c:v>
                </c:pt>
                <c:pt idx="804">
                  <c:v>0.55833333333333335</c:v>
                </c:pt>
                <c:pt idx="805">
                  <c:v>0.55902777777777779</c:v>
                </c:pt>
                <c:pt idx="806">
                  <c:v>0.55972222222222223</c:v>
                </c:pt>
                <c:pt idx="807">
                  <c:v>0.56041666666666667</c:v>
                </c:pt>
                <c:pt idx="808">
                  <c:v>0.56111111111111112</c:v>
                </c:pt>
                <c:pt idx="809">
                  <c:v>0.56180555555555556</c:v>
                </c:pt>
                <c:pt idx="810">
                  <c:v>0.5625</c:v>
                </c:pt>
                <c:pt idx="811">
                  <c:v>0.56319444444444444</c:v>
                </c:pt>
                <c:pt idx="812">
                  <c:v>0.56388888888888888</c:v>
                </c:pt>
                <c:pt idx="813">
                  <c:v>0.56458333333333333</c:v>
                </c:pt>
                <c:pt idx="814">
                  <c:v>0.56527777777777777</c:v>
                </c:pt>
                <c:pt idx="815">
                  <c:v>0.56597222222222221</c:v>
                </c:pt>
                <c:pt idx="816">
                  <c:v>0.56666666666666665</c:v>
                </c:pt>
                <c:pt idx="817">
                  <c:v>0.56736111111111109</c:v>
                </c:pt>
                <c:pt idx="818">
                  <c:v>0.56805555555555554</c:v>
                </c:pt>
                <c:pt idx="819">
                  <c:v>0.56874999999999998</c:v>
                </c:pt>
                <c:pt idx="820">
                  <c:v>0.56944444444444442</c:v>
                </c:pt>
                <c:pt idx="821">
                  <c:v>0.57013888888888886</c:v>
                </c:pt>
                <c:pt idx="822">
                  <c:v>0.5708333333333333</c:v>
                </c:pt>
                <c:pt idx="823">
                  <c:v>0.57152777777777775</c:v>
                </c:pt>
                <c:pt idx="824">
                  <c:v>0.57222222222222219</c:v>
                </c:pt>
                <c:pt idx="825">
                  <c:v>0.57291666666666663</c:v>
                </c:pt>
                <c:pt idx="826">
                  <c:v>0.57361111111111118</c:v>
                </c:pt>
                <c:pt idx="827">
                  <c:v>0.57430555555555551</c:v>
                </c:pt>
                <c:pt idx="828">
                  <c:v>0.57500000000000007</c:v>
                </c:pt>
                <c:pt idx="829">
                  <c:v>0.5756944444444444</c:v>
                </c:pt>
                <c:pt idx="830">
                  <c:v>0.57638888888888895</c:v>
                </c:pt>
                <c:pt idx="831">
                  <c:v>0.57708333333333328</c:v>
                </c:pt>
                <c:pt idx="832">
                  <c:v>0.57777777777777783</c:v>
                </c:pt>
                <c:pt idx="833">
                  <c:v>0.57847222222222217</c:v>
                </c:pt>
                <c:pt idx="834">
                  <c:v>0.57916666666666672</c:v>
                </c:pt>
                <c:pt idx="835">
                  <c:v>0.57986111111111105</c:v>
                </c:pt>
                <c:pt idx="836">
                  <c:v>0.5805555555555556</c:v>
                </c:pt>
                <c:pt idx="837">
                  <c:v>0.58124999999999993</c:v>
                </c:pt>
                <c:pt idx="838">
                  <c:v>0.58194444444444449</c:v>
                </c:pt>
                <c:pt idx="839">
                  <c:v>0.58263888888888882</c:v>
                </c:pt>
                <c:pt idx="840">
                  <c:v>0.58333333333333337</c:v>
                </c:pt>
                <c:pt idx="841">
                  <c:v>0.58402777777777781</c:v>
                </c:pt>
                <c:pt idx="842">
                  <c:v>0.58472222222222225</c:v>
                </c:pt>
                <c:pt idx="843">
                  <c:v>0.5854166666666667</c:v>
                </c:pt>
                <c:pt idx="844">
                  <c:v>0.58611111111111114</c:v>
                </c:pt>
                <c:pt idx="845">
                  <c:v>0.58680555555555558</c:v>
                </c:pt>
                <c:pt idx="846">
                  <c:v>0.58750000000000002</c:v>
                </c:pt>
                <c:pt idx="847">
                  <c:v>0.58819444444444446</c:v>
                </c:pt>
                <c:pt idx="848">
                  <c:v>0.58888888888888891</c:v>
                </c:pt>
                <c:pt idx="849">
                  <c:v>0.58958333333333335</c:v>
                </c:pt>
                <c:pt idx="850">
                  <c:v>0.59027777777777779</c:v>
                </c:pt>
                <c:pt idx="851">
                  <c:v>0.59097222222222223</c:v>
                </c:pt>
                <c:pt idx="852">
                  <c:v>0.59166666666666667</c:v>
                </c:pt>
                <c:pt idx="853">
                  <c:v>0.59236111111111112</c:v>
                </c:pt>
                <c:pt idx="854">
                  <c:v>0.59305555555555556</c:v>
                </c:pt>
                <c:pt idx="855">
                  <c:v>0.59375</c:v>
                </c:pt>
                <c:pt idx="856">
                  <c:v>0.59444444444444444</c:v>
                </c:pt>
                <c:pt idx="857">
                  <c:v>0.59513888888888888</c:v>
                </c:pt>
                <c:pt idx="858">
                  <c:v>0.59583333333333333</c:v>
                </c:pt>
                <c:pt idx="859">
                  <c:v>0.59652777777777777</c:v>
                </c:pt>
                <c:pt idx="860">
                  <c:v>0.59722222222222221</c:v>
                </c:pt>
                <c:pt idx="861">
                  <c:v>0.59791666666666665</c:v>
                </c:pt>
                <c:pt idx="862">
                  <c:v>0.59861111111111109</c:v>
                </c:pt>
                <c:pt idx="863">
                  <c:v>0.59930555555555554</c:v>
                </c:pt>
                <c:pt idx="864">
                  <c:v>0.6</c:v>
                </c:pt>
                <c:pt idx="865">
                  <c:v>0.60069444444444442</c:v>
                </c:pt>
                <c:pt idx="866">
                  <c:v>0.60138888888888886</c:v>
                </c:pt>
                <c:pt idx="867">
                  <c:v>0.6020833333333333</c:v>
                </c:pt>
                <c:pt idx="868">
                  <c:v>0.60277777777777775</c:v>
                </c:pt>
                <c:pt idx="869">
                  <c:v>0.60347222222222219</c:v>
                </c:pt>
                <c:pt idx="870">
                  <c:v>0.60416666666666663</c:v>
                </c:pt>
                <c:pt idx="871">
                  <c:v>0.60486111111111118</c:v>
                </c:pt>
                <c:pt idx="872">
                  <c:v>0.60555555555555551</c:v>
                </c:pt>
                <c:pt idx="873">
                  <c:v>0.60625000000000007</c:v>
                </c:pt>
                <c:pt idx="874">
                  <c:v>0.6069444444444444</c:v>
                </c:pt>
                <c:pt idx="875">
                  <c:v>0.60763888888888895</c:v>
                </c:pt>
                <c:pt idx="876">
                  <c:v>0.60833333333333328</c:v>
                </c:pt>
                <c:pt idx="877">
                  <c:v>0.60902777777777783</c:v>
                </c:pt>
                <c:pt idx="878">
                  <c:v>0.60972222222222217</c:v>
                </c:pt>
                <c:pt idx="879">
                  <c:v>0.61041666666666672</c:v>
                </c:pt>
                <c:pt idx="880">
                  <c:v>0.61111111111111105</c:v>
                </c:pt>
                <c:pt idx="881">
                  <c:v>0.6118055555555556</c:v>
                </c:pt>
                <c:pt idx="882">
                  <c:v>0.61249999999999993</c:v>
                </c:pt>
                <c:pt idx="883">
                  <c:v>0.61319444444444449</c:v>
                </c:pt>
                <c:pt idx="884">
                  <c:v>0.61388888888888882</c:v>
                </c:pt>
                <c:pt idx="885">
                  <c:v>0.61458333333333337</c:v>
                </c:pt>
                <c:pt idx="886">
                  <c:v>0.61527777777777781</c:v>
                </c:pt>
                <c:pt idx="887">
                  <c:v>0.61597222222222225</c:v>
                </c:pt>
                <c:pt idx="888">
                  <c:v>0.6166666666666667</c:v>
                </c:pt>
                <c:pt idx="889">
                  <c:v>0.61736111111111114</c:v>
                </c:pt>
                <c:pt idx="890">
                  <c:v>0.61805555555555558</c:v>
                </c:pt>
                <c:pt idx="891">
                  <c:v>0.61875000000000002</c:v>
                </c:pt>
                <c:pt idx="892">
                  <c:v>0.61944444444444446</c:v>
                </c:pt>
                <c:pt idx="893">
                  <c:v>0.62013888888888891</c:v>
                </c:pt>
                <c:pt idx="894">
                  <c:v>0.62083333333333335</c:v>
                </c:pt>
                <c:pt idx="895">
                  <c:v>0.62152777777777779</c:v>
                </c:pt>
                <c:pt idx="896">
                  <c:v>0.62222222222222223</c:v>
                </c:pt>
                <c:pt idx="897">
                  <c:v>0.62291666666666667</c:v>
                </c:pt>
                <c:pt idx="898">
                  <c:v>0.62361111111111112</c:v>
                </c:pt>
                <c:pt idx="899">
                  <c:v>0.62430555555555556</c:v>
                </c:pt>
                <c:pt idx="900">
                  <c:v>0.625</c:v>
                </c:pt>
                <c:pt idx="901">
                  <c:v>0.62569444444444444</c:v>
                </c:pt>
                <c:pt idx="902">
                  <c:v>0.62638888888888888</c:v>
                </c:pt>
                <c:pt idx="903">
                  <c:v>0.62708333333333333</c:v>
                </c:pt>
                <c:pt idx="904">
                  <c:v>0.62777777777777777</c:v>
                </c:pt>
                <c:pt idx="905">
                  <c:v>0.62847222222222221</c:v>
                </c:pt>
                <c:pt idx="906">
                  <c:v>0.62916666666666665</c:v>
                </c:pt>
                <c:pt idx="907">
                  <c:v>0.62986111111111109</c:v>
                </c:pt>
                <c:pt idx="908">
                  <c:v>0.63055555555555554</c:v>
                </c:pt>
                <c:pt idx="909">
                  <c:v>0.63124999999999998</c:v>
                </c:pt>
                <c:pt idx="910">
                  <c:v>0.63194444444444442</c:v>
                </c:pt>
                <c:pt idx="911">
                  <c:v>0.63263888888888886</c:v>
                </c:pt>
                <c:pt idx="912">
                  <c:v>0.6333333333333333</c:v>
                </c:pt>
                <c:pt idx="913">
                  <c:v>0.63402777777777775</c:v>
                </c:pt>
                <c:pt idx="914">
                  <c:v>0.63472222222222219</c:v>
                </c:pt>
                <c:pt idx="915">
                  <c:v>0.63541666666666663</c:v>
                </c:pt>
                <c:pt idx="916">
                  <c:v>0.63611111111111118</c:v>
                </c:pt>
                <c:pt idx="917">
                  <c:v>0.63680555555555551</c:v>
                </c:pt>
                <c:pt idx="918">
                  <c:v>0.63750000000000007</c:v>
                </c:pt>
                <c:pt idx="919">
                  <c:v>0.6381944444444444</c:v>
                </c:pt>
                <c:pt idx="920">
                  <c:v>0.63888888888888895</c:v>
                </c:pt>
                <c:pt idx="921">
                  <c:v>0.63958333333333328</c:v>
                </c:pt>
                <c:pt idx="922">
                  <c:v>0.64027777777777783</c:v>
                </c:pt>
                <c:pt idx="923">
                  <c:v>0.64097222222222217</c:v>
                </c:pt>
                <c:pt idx="924">
                  <c:v>0.64166666666666672</c:v>
                </c:pt>
                <c:pt idx="925">
                  <c:v>0.64236111111111105</c:v>
                </c:pt>
                <c:pt idx="926">
                  <c:v>0.6430555555555556</c:v>
                </c:pt>
                <c:pt idx="927">
                  <c:v>0.64374999999999993</c:v>
                </c:pt>
                <c:pt idx="928">
                  <c:v>0.64444444444444449</c:v>
                </c:pt>
                <c:pt idx="929">
                  <c:v>0.64513888888888882</c:v>
                </c:pt>
                <c:pt idx="930">
                  <c:v>0.64583333333333337</c:v>
                </c:pt>
                <c:pt idx="931">
                  <c:v>0.64652777777777781</c:v>
                </c:pt>
                <c:pt idx="932">
                  <c:v>0.64722222222222225</c:v>
                </c:pt>
                <c:pt idx="933">
                  <c:v>0.6479166666666667</c:v>
                </c:pt>
                <c:pt idx="934">
                  <c:v>0.64861111111111114</c:v>
                </c:pt>
                <c:pt idx="935">
                  <c:v>0.64930555555555558</c:v>
                </c:pt>
                <c:pt idx="936">
                  <c:v>0.65</c:v>
                </c:pt>
                <c:pt idx="937">
                  <c:v>0.65069444444444446</c:v>
                </c:pt>
                <c:pt idx="938">
                  <c:v>0.65138888888888891</c:v>
                </c:pt>
                <c:pt idx="939">
                  <c:v>0.65208333333333335</c:v>
                </c:pt>
                <c:pt idx="940">
                  <c:v>0.65277777777777779</c:v>
                </c:pt>
                <c:pt idx="941">
                  <c:v>0.65347222222222223</c:v>
                </c:pt>
                <c:pt idx="942">
                  <c:v>0.65416666666666667</c:v>
                </c:pt>
                <c:pt idx="943">
                  <c:v>0.65486111111111112</c:v>
                </c:pt>
                <c:pt idx="944">
                  <c:v>0.65555555555555556</c:v>
                </c:pt>
                <c:pt idx="945">
                  <c:v>0.65625</c:v>
                </c:pt>
                <c:pt idx="946">
                  <c:v>0.65694444444444444</c:v>
                </c:pt>
                <c:pt idx="947">
                  <c:v>0.65763888888888888</c:v>
                </c:pt>
                <c:pt idx="948">
                  <c:v>0.65833333333333333</c:v>
                </c:pt>
                <c:pt idx="949">
                  <c:v>0.65902777777777777</c:v>
                </c:pt>
                <c:pt idx="950">
                  <c:v>0.65972222222222221</c:v>
                </c:pt>
                <c:pt idx="951">
                  <c:v>0.66041666666666665</c:v>
                </c:pt>
                <c:pt idx="952">
                  <c:v>0.66111111111111109</c:v>
                </c:pt>
                <c:pt idx="953">
                  <c:v>0.66180555555555554</c:v>
                </c:pt>
                <c:pt idx="954">
                  <c:v>0.66249999999999998</c:v>
                </c:pt>
                <c:pt idx="955">
                  <c:v>0.66319444444444442</c:v>
                </c:pt>
                <c:pt idx="956">
                  <c:v>0.66388888888888886</c:v>
                </c:pt>
                <c:pt idx="957">
                  <c:v>0.6645833333333333</c:v>
                </c:pt>
                <c:pt idx="958">
                  <c:v>0.66527777777777775</c:v>
                </c:pt>
                <c:pt idx="959">
                  <c:v>0.66597222222222219</c:v>
                </c:pt>
                <c:pt idx="960">
                  <c:v>0.66666666666666663</c:v>
                </c:pt>
                <c:pt idx="961">
                  <c:v>0.66736111111111107</c:v>
                </c:pt>
                <c:pt idx="962">
                  <c:v>0.66805555555555562</c:v>
                </c:pt>
                <c:pt idx="963">
                  <c:v>0.66875000000000007</c:v>
                </c:pt>
                <c:pt idx="964">
                  <c:v>0.6694444444444444</c:v>
                </c:pt>
                <c:pt idx="965">
                  <c:v>0.67013888888888884</c:v>
                </c:pt>
                <c:pt idx="966">
                  <c:v>0.67083333333333339</c:v>
                </c:pt>
                <c:pt idx="967">
                  <c:v>0.67152777777777783</c:v>
                </c:pt>
                <c:pt idx="968">
                  <c:v>0.67222222222222217</c:v>
                </c:pt>
                <c:pt idx="969">
                  <c:v>0.67291666666666661</c:v>
                </c:pt>
                <c:pt idx="970">
                  <c:v>0.67361111111111116</c:v>
                </c:pt>
                <c:pt idx="971">
                  <c:v>0.6743055555555556</c:v>
                </c:pt>
                <c:pt idx="972">
                  <c:v>0.67499999999999993</c:v>
                </c:pt>
                <c:pt idx="973">
                  <c:v>0.67569444444444438</c:v>
                </c:pt>
                <c:pt idx="974">
                  <c:v>0.67638888888888893</c:v>
                </c:pt>
                <c:pt idx="975">
                  <c:v>0.67708333333333337</c:v>
                </c:pt>
                <c:pt idx="976">
                  <c:v>0.6777777777777777</c:v>
                </c:pt>
                <c:pt idx="977">
                  <c:v>0.67847222222222225</c:v>
                </c:pt>
                <c:pt idx="978">
                  <c:v>0.6791666666666667</c:v>
                </c:pt>
                <c:pt idx="979">
                  <c:v>0.67986111111111114</c:v>
                </c:pt>
                <c:pt idx="980">
                  <c:v>0.68055555555555547</c:v>
                </c:pt>
                <c:pt idx="981">
                  <c:v>0.68125000000000002</c:v>
                </c:pt>
                <c:pt idx="982">
                  <c:v>0.68194444444444446</c:v>
                </c:pt>
                <c:pt idx="983">
                  <c:v>0.68263888888888891</c:v>
                </c:pt>
                <c:pt idx="984">
                  <c:v>0.68333333333333324</c:v>
                </c:pt>
                <c:pt idx="985">
                  <c:v>0.68402777777777779</c:v>
                </c:pt>
                <c:pt idx="986">
                  <c:v>0.68472222222222223</c:v>
                </c:pt>
                <c:pt idx="987">
                  <c:v>0.68541666666666667</c:v>
                </c:pt>
                <c:pt idx="988">
                  <c:v>0.68611111111111101</c:v>
                </c:pt>
                <c:pt idx="989">
                  <c:v>0.68680555555555556</c:v>
                </c:pt>
                <c:pt idx="990">
                  <c:v>0.6875</c:v>
                </c:pt>
                <c:pt idx="991">
                  <c:v>0.68819444444444444</c:v>
                </c:pt>
                <c:pt idx="992">
                  <c:v>0.68888888888888899</c:v>
                </c:pt>
                <c:pt idx="993">
                  <c:v>0.68958333333333333</c:v>
                </c:pt>
                <c:pt idx="994">
                  <c:v>0.69027777777777777</c:v>
                </c:pt>
                <c:pt idx="995">
                  <c:v>0.69097222222222221</c:v>
                </c:pt>
                <c:pt idx="996">
                  <c:v>0.69166666666666676</c:v>
                </c:pt>
                <c:pt idx="997">
                  <c:v>0.69236111111111109</c:v>
                </c:pt>
                <c:pt idx="998">
                  <c:v>0.69305555555555554</c:v>
                </c:pt>
                <c:pt idx="999">
                  <c:v>0.69374999999999998</c:v>
                </c:pt>
                <c:pt idx="1000">
                  <c:v>0.69444444444444453</c:v>
                </c:pt>
                <c:pt idx="1001">
                  <c:v>0.69513888888888886</c:v>
                </c:pt>
                <c:pt idx="1002">
                  <c:v>0.6958333333333333</c:v>
                </c:pt>
                <c:pt idx="1003">
                  <c:v>0.69652777777777775</c:v>
                </c:pt>
                <c:pt idx="1004">
                  <c:v>0.6972222222222223</c:v>
                </c:pt>
                <c:pt idx="1005">
                  <c:v>0.69791666666666663</c:v>
                </c:pt>
                <c:pt idx="1006">
                  <c:v>0.69861111111111107</c:v>
                </c:pt>
                <c:pt idx="1007">
                  <c:v>0.69930555555555562</c:v>
                </c:pt>
                <c:pt idx="1008">
                  <c:v>0.70000000000000007</c:v>
                </c:pt>
                <c:pt idx="1009">
                  <c:v>0.7006944444444444</c:v>
                </c:pt>
                <c:pt idx="1010">
                  <c:v>0.70138888888888884</c:v>
                </c:pt>
                <c:pt idx="1011">
                  <c:v>0.70208333333333339</c:v>
                </c:pt>
                <c:pt idx="1012">
                  <c:v>0.70277777777777783</c:v>
                </c:pt>
                <c:pt idx="1013">
                  <c:v>0.70347222222222217</c:v>
                </c:pt>
                <c:pt idx="1014">
                  <c:v>0.70416666666666661</c:v>
                </c:pt>
                <c:pt idx="1015">
                  <c:v>0.70486111111111116</c:v>
                </c:pt>
                <c:pt idx="1016">
                  <c:v>0.7055555555555556</c:v>
                </c:pt>
                <c:pt idx="1017">
                  <c:v>0.70624999999999993</c:v>
                </c:pt>
                <c:pt idx="1018">
                  <c:v>0.70694444444444438</c:v>
                </c:pt>
                <c:pt idx="1019">
                  <c:v>0.70763888888888893</c:v>
                </c:pt>
                <c:pt idx="1020">
                  <c:v>0.70833333333333337</c:v>
                </c:pt>
                <c:pt idx="1021">
                  <c:v>0.7090277777777777</c:v>
                </c:pt>
                <c:pt idx="1022">
                  <c:v>0.70972222222222225</c:v>
                </c:pt>
                <c:pt idx="1023">
                  <c:v>0.7104166666666667</c:v>
                </c:pt>
                <c:pt idx="1024">
                  <c:v>0.71111111111111114</c:v>
                </c:pt>
                <c:pt idx="1025">
                  <c:v>0.71180555555555547</c:v>
                </c:pt>
                <c:pt idx="1026">
                  <c:v>0.71250000000000002</c:v>
                </c:pt>
                <c:pt idx="1027">
                  <c:v>0.71319444444444446</c:v>
                </c:pt>
                <c:pt idx="1028">
                  <c:v>0.71388888888888891</c:v>
                </c:pt>
                <c:pt idx="1029">
                  <c:v>0.71458333333333324</c:v>
                </c:pt>
                <c:pt idx="1030">
                  <c:v>0.71527777777777779</c:v>
                </c:pt>
                <c:pt idx="1031">
                  <c:v>0.71597222222222223</c:v>
                </c:pt>
                <c:pt idx="1032">
                  <c:v>0.71666666666666667</c:v>
                </c:pt>
                <c:pt idx="1033">
                  <c:v>0.71736111111111101</c:v>
                </c:pt>
                <c:pt idx="1034">
                  <c:v>0.71805555555555556</c:v>
                </c:pt>
                <c:pt idx="1035">
                  <c:v>0.71875</c:v>
                </c:pt>
                <c:pt idx="1036">
                  <c:v>0.71944444444444444</c:v>
                </c:pt>
                <c:pt idx="1037">
                  <c:v>0.72013888888888899</c:v>
                </c:pt>
                <c:pt idx="1038">
                  <c:v>0.72083333333333333</c:v>
                </c:pt>
                <c:pt idx="1039">
                  <c:v>0.72152777777777777</c:v>
                </c:pt>
                <c:pt idx="1040">
                  <c:v>0.72222222222222221</c:v>
                </c:pt>
                <c:pt idx="1041">
                  <c:v>0.72291666666666676</c:v>
                </c:pt>
                <c:pt idx="1042">
                  <c:v>0.72361111111111109</c:v>
                </c:pt>
                <c:pt idx="1043">
                  <c:v>0.72430555555555554</c:v>
                </c:pt>
                <c:pt idx="1044">
                  <c:v>0.72499999999999998</c:v>
                </c:pt>
                <c:pt idx="1045">
                  <c:v>0.72569444444444453</c:v>
                </c:pt>
                <c:pt idx="1046">
                  <c:v>0.72638888888888886</c:v>
                </c:pt>
                <c:pt idx="1047">
                  <c:v>0.7270833333333333</c:v>
                </c:pt>
                <c:pt idx="1048">
                  <c:v>0.72777777777777775</c:v>
                </c:pt>
                <c:pt idx="1049">
                  <c:v>0.7284722222222223</c:v>
                </c:pt>
                <c:pt idx="1050">
                  <c:v>0.72916666666666663</c:v>
                </c:pt>
                <c:pt idx="1051">
                  <c:v>0.72986111111111107</c:v>
                </c:pt>
                <c:pt idx="1052">
                  <c:v>0.73055555555555562</c:v>
                </c:pt>
                <c:pt idx="1053">
                  <c:v>0.73125000000000007</c:v>
                </c:pt>
                <c:pt idx="1054">
                  <c:v>0.7319444444444444</c:v>
                </c:pt>
                <c:pt idx="1055">
                  <c:v>0.73263888888888884</c:v>
                </c:pt>
                <c:pt idx="1056">
                  <c:v>0.73333333333333339</c:v>
                </c:pt>
                <c:pt idx="1057">
                  <c:v>0.73402777777777783</c:v>
                </c:pt>
                <c:pt idx="1058">
                  <c:v>0.73472222222222217</c:v>
                </c:pt>
                <c:pt idx="1059">
                  <c:v>0.73541666666666661</c:v>
                </c:pt>
                <c:pt idx="1060">
                  <c:v>0.73611111111111116</c:v>
                </c:pt>
                <c:pt idx="1061">
                  <c:v>0.7368055555555556</c:v>
                </c:pt>
                <c:pt idx="1062">
                  <c:v>0.73749999999999993</c:v>
                </c:pt>
                <c:pt idx="1063">
                  <c:v>0.73819444444444438</c:v>
                </c:pt>
                <c:pt idx="1064">
                  <c:v>0.73888888888888893</c:v>
                </c:pt>
                <c:pt idx="1065">
                  <c:v>0.73958333333333337</c:v>
                </c:pt>
                <c:pt idx="1066">
                  <c:v>0.7402777777777777</c:v>
                </c:pt>
                <c:pt idx="1067">
                  <c:v>0.74097222222222225</c:v>
                </c:pt>
                <c:pt idx="1068">
                  <c:v>0.7416666666666667</c:v>
                </c:pt>
                <c:pt idx="1069">
                  <c:v>0.74236111111111114</c:v>
                </c:pt>
                <c:pt idx="1070">
                  <c:v>0.74305555555555547</c:v>
                </c:pt>
                <c:pt idx="1071">
                  <c:v>0.74375000000000002</c:v>
                </c:pt>
                <c:pt idx="1072">
                  <c:v>0.74444444444444446</c:v>
                </c:pt>
                <c:pt idx="1073">
                  <c:v>0.74513888888888891</c:v>
                </c:pt>
                <c:pt idx="1074">
                  <c:v>0.74583333333333324</c:v>
                </c:pt>
                <c:pt idx="1075">
                  <c:v>0.74652777777777779</c:v>
                </c:pt>
                <c:pt idx="1076">
                  <c:v>0.74722222222222223</c:v>
                </c:pt>
                <c:pt idx="1077">
                  <c:v>0.74791666666666667</c:v>
                </c:pt>
                <c:pt idx="1078">
                  <c:v>0.74861111111111101</c:v>
                </c:pt>
                <c:pt idx="1079">
                  <c:v>0.74930555555555556</c:v>
                </c:pt>
                <c:pt idx="1080">
                  <c:v>0.75</c:v>
                </c:pt>
                <c:pt idx="1081">
                  <c:v>0.75069444444444444</c:v>
                </c:pt>
                <c:pt idx="1082">
                  <c:v>0.75138888888888899</c:v>
                </c:pt>
                <c:pt idx="1083">
                  <c:v>0.75208333333333333</c:v>
                </c:pt>
                <c:pt idx="1084">
                  <c:v>0.75277777777777777</c:v>
                </c:pt>
                <c:pt idx="1085">
                  <c:v>0.75347222222222221</c:v>
                </c:pt>
                <c:pt idx="1086">
                  <c:v>0.75416666666666676</c:v>
                </c:pt>
                <c:pt idx="1087">
                  <c:v>0.75486111111111109</c:v>
                </c:pt>
                <c:pt idx="1088">
                  <c:v>0.75555555555555554</c:v>
                </c:pt>
                <c:pt idx="1089">
                  <c:v>0.75624999999999998</c:v>
                </c:pt>
                <c:pt idx="1090">
                  <c:v>0.75694444444444453</c:v>
                </c:pt>
                <c:pt idx="1091">
                  <c:v>0.75763888888888886</c:v>
                </c:pt>
                <c:pt idx="1092">
                  <c:v>0.7583333333333333</c:v>
                </c:pt>
                <c:pt idx="1093">
                  <c:v>0.75902777777777775</c:v>
                </c:pt>
                <c:pt idx="1094">
                  <c:v>0.7597222222222223</c:v>
                </c:pt>
                <c:pt idx="1095">
                  <c:v>0.76041666666666663</c:v>
                </c:pt>
                <c:pt idx="1096">
                  <c:v>0.76111111111111107</c:v>
                </c:pt>
                <c:pt idx="1097">
                  <c:v>0.76180555555555562</c:v>
                </c:pt>
                <c:pt idx="1098">
                  <c:v>0.76250000000000007</c:v>
                </c:pt>
                <c:pt idx="1099">
                  <c:v>0.7631944444444444</c:v>
                </c:pt>
                <c:pt idx="1100">
                  <c:v>0.76388888888888884</c:v>
                </c:pt>
                <c:pt idx="1101">
                  <c:v>0.76458333333333339</c:v>
                </c:pt>
                <c:pt idx="1102">
                  <c:v>0.76527777777777783</c:v>
                </c:pt>
                <c:pt idx="1103">
                  <c:v>0.76597222222222217</c:v>
                </c:pt>
                <c:pt idx="1104">
                  <c:v>0.76666666666666661</c:v>
                </c:pt>
                <c:pt idx="1105">
                  <c:v>0.76736111111111116</c:v>
                </c:pt>
                <c:pt idx="1106">
                  <c:v>0.7680555555555556</c:v>
                </c:pt>
                <c:pt idx="1107">
                  <c:v>0.76874999999999993</c:v>
                </c:pt>
                <c:pt idx="1108">
                  <c:v>0.76944444444444438</c:v>
                </c:pt>
                <c:pt idx="1109">
                  <c:v>0.77013888888888893</c:v>
                </c:pt>
                <c:pt idx="1110">
                  <c:v>0.77083333333333337</c:v>
                </c:pt>
                <c:pt idx="1111">
                  <c:v>0.7715277777777777</c:v>
                </c:pt>
                <c:pt idx="1112">
                  <c:v>0.77222222222222225</c:v>
                </c:pt>
                <c:pt idx="1113">
                  <c:v>0.7729166666666667</c:v>
                </c:pt>
                <c:pt idx="1114">
                  <c:v>0.77361111111111114</c:v>
                </c:pt>
                <c:pt idx="1115">
                  <c:v>0.77430555555555547</c:v>
                </c:pt>
                <c:pt idx="1116">
                  <c:v>0.77500000000000002</c:v>
                </c:pt>
                <c:pt idx="1117">
                  <c:v>0.77569444444444446</c:v>
                </c:pt>
                <c:pt idx="1118">
                  <c:v>0.77638888888888891</c:v>
                </c:pt>
                <c:pt idx="1119">
                  <c:v>0.77708333333333324</c:v>
                </c:pt>
                <c:pt idx="1120">
                  <c:v>0.77777777777777779</c:v>
                </c:pt>
                <c:pt idx="1121">
                  <c:v>0.77847222222222223</c:v>
                </c:pt>
                <c:pt idx="1122">
                  <c:v>0.77916666666666667</c:v>
                </c:pt>
                <c:pt idx="1123">
                  <c:v>0.77986111111111101</c:v>
                </c:pt>
                <c:pt idx="1124">
                  <c:v>0.78055555555555556</c:v>
                </c:pt>
                <c:pt idx="1125">
                  <c:v>0.78125</c:v>
                </c:pt>
                <c:pt idx="1126">
                  <c:v>0.78194444444444444</c:v>
                </c:pt>
                <c:pt idx="1127">
                  <c:v>0.78263888888888899</c:v>
                </c:pt>
                <c:pt idx="1128">
                  <c:v>0.78333333333333333</c:v>
                </c:pt>
                <c:pt idx="1129">
                  <c:v>0.78402777777777777</c:v>
                </c:pt>
                <c:pt idx="1130">
                  <c:v>0.78472222222222221</c:v>
                </c:pt>
                <c:pt idx="1131">
                  <c:v>0.78541666666666676</c:v>
                </c:pt>
                <c:pt idx="1132">
                  <c:v>0.78611111111111109</c:v>
                </c:pt>
                <c:pt idx="1133">
                  <c:v>0.78680555555555554</c:v>
                </c:pt>
                <c:pt idx="1134">
                  <c:v>0.78749999999999998</c:v>
                </c:pt>
                <c:pt idx="1135">
                  <c:v>0.78819444444444453</c:v>
                </c:pt>
                <c:pt idx="1136">
                  <c:v>0.78888888888888886</c:v>
                </c:pt>
                <c:pt idx="1137">
                  <c:v>0.7895833333333333</c:v>
                </c:pt>
                <c:pt idx="1138">
                  <c:v>0.79027777777777775</c:v>
                </c:pt>
                <c:pt idx="1139">
                  <c:v>0.7909722222222223</c:v>
                </c:pt>
                <c:pt idx="1140">
                  <c:v>0.79166666666666663</c:v>
                </c:pt>
                <c:pt idx="1141">
                  <c:v>0.79236111111111107</c:v>
                </c:pt>
                <c:pt idx="1142">
                  <c:v>0.79305555555555562</c:v>
                </c:pt>
                <c:pt idx="1143">
                  <c:v>0.79375000000000007</c:v>
                </c:pt>
                <c:pt idx="1144">
                  <c:v>0.7944444444444444</c:v>
                </c:pt>
                <c:pt idx="1145">
                  <c:v>0.79513888888888884</c:v>
                </c:pt>
                <c:pt idx="1146">
                  <c:v>0.79583333333333339</c:v>
                </c:pt>
                <c:pt idx="1147">
                  <c:v>0.79652777777777783</c:v>
                </c:pt>
                <c:pt idx="1148">
                  <c:v>0.79722222222222217</c:v>
                </c:pt>
                <c:pt idx="1149">
                  <c:v>0.79791666666666661</c:v>
                </c:pt>
                <c:pt idx="1150">
                  <c:v>0.79861111111111116</c:v>
                </c:pt>
                <c:pt idx="1151">
                  <c:v>0.7993055555555556</c:v>
                </c:pt>
                <c:pt idx="1152">
                  <c:v>0.79999999999999993</c:v>
                </c:pt>
                <c:pt idx="1153">
                  <c:v>0.80069444444444438</c:v>
                </c:pt>
                <c:pt idx="1154">
                  <c:v>0.80138888888888893</c:v>
                </c:pt>
                <c:pt idx="1155">
                  <c:v>0.80208333333333337</c:v>
                </c:pt>
                <c:pt idx="1156">
                  <c:v>0.8027777777777777</c:v>
                </c:pt>
                <c:pt idx="1157">
                  <c:v>0.80347222222222225</c:v>
                </c:pt>
                <c:pt idx="1158">
                  <c:v>0.8041666666666667</c:v>
                </c:pt>
                <c:pt idx="1159">
                  <c:v>0.80486111111111114</c:v>
                </c:pt>
                <c:pt idx="1160">
                  <c:v>0.80555555555555547</c:v>
                </c:pt>
                <c:pt idx="1161">
                  <c:v>0.80625000000000002</c:v>
                </c:pt>
                <c:pt idx="1162">
                  <c:v>0.80694444444444446</c:v>
                </c:pt>
                <c:pt idx="1163">
                  <c:v>0.80763888888888891</c:v>
                </c:pt>
                <c:pt idx="1164">
                  <c:v>0.80833333333333324</c:v>
                </c:pt>
                <c:pt idx="1165">
                  <c:v>0.80902777777777779</c:v>
                </c:pt>
                <c:pt idx="1166">
                  <c:v>0.80972222222222223</c:v>
                </c:pt>
                <c:pt idx="1167">
                  <c:v>0.81041666666666667</c:v>
                </c:pt>
                <c:pt idx="1168">
                  <c:v>0.81111111111111101</c:v>
                </c:pt>
                <c:pt idx="1169">
                  <c:v>0.81180555555555556</c:v>
                </c:pt>
                <c:pt idx="1170">
                  <c:v>0.8125</c:v>
                </c:pt>
                <c:pt idx="1171">
                  <c:v>0.81319444444444444</c:v>
                </c:pt>
                <c:pt idx="1172">
                  <c:v>0.81388888888888899</c:v>
                </c:pt>
                <c:pt idx="1173">
                  <c:v>0.81458333333333333</c:v>
                </c:pt>
                <c:pt idx="1174">
                  <c:v>0.81527777777777777</c:v>
                </c:pt>
                <c:pt idx="1175">
                  <c:v>0.81597222222222221</c:v>
                </c:pt>
                <c:pt idx="1176">
                  <c:v>0.81666666666666676</c:v>
                </c:pt>
                <c:pt idx="1177">
                  <c:v>0.81736111111111109</c:v>
                </c:pt>
                <c:pt idx="1178">
                  <c:v>0.81805555555555554</c:v>
                </c:pt>
                <c:pt idx="1179">
                  <c:v>0.81874999999999998</c:v>
                </c:pt>
                <c:pt idx="1180">
                  <c:v>0.81944444444444453</c:v>
                </c:pt>
                <c:pt idx="1181">
                  <c:v>0.82013888888888886</c:v>
                </c:pt>
                <c:pt idx="1182">
                  <c:v>0.8208333333333333</c:v>
                </c:pt>
                <c:pt idx="1183">
                  <c:v>0.82152777777777775</c:v>
                </c:pt>
                <c:pt idx="1184">
                  <c:v>0.8222222222222223</c:v>
                </c:pt>
                <c:pt idx="1185">
                  <c:v>0.82291666666666663</c:v>
                </c:pt>
                <c:pt idx="1186">
                  <c:v>0.82361111111111107</c:v>
                </c:pt>
                <c:pt idx="1187">
                  <c:v>0.82430555555555562</c:v>
                </c:pt>
                <c:pt idx="1188">
                  <c:v>0.82500000000000007</c:v>
                </c:pt>
                <c:pt idx="1189">
                  <c:v>0.8256944444444444</c:v>
                </c:pt>
                <c:pt idx="1190">
                  <c:v>0.82638888888888884</c:v>
                </c:pt>
                <c:pt idx="1191">
                  <c:v>0.82708333333333339</c:v>
                </c:pt>
                <c:pt idx="1192">
                  <c:v>0.82777777777777783</c:v>
                </c:pt>
                <c:pt idx="1193">
                  <c:v>0.82847222222222217</c:v>
                </c:pt>
                <c:pt idx="1194">
                  <c:v>0.82916666666666661</c:v>
                </c:pt>
                <c:pt idx="1195">
                  <c:v>0.82986111111111116</c:v>
                </c:pt>
                <c:pt idx="1196">
                  <c:v>0.8305555555555556</c:v>
                </c:pt>
                <c:pt idx="1197">
                  <c:v>0.83124999999999993</c:v>
                </c:pt>
                <c:pt idx="1198">
                  <c:v>0.83194444444444438</c:v>
                </c:pt>
                <c:pt idx="1199">
                  <c:v>0.83263888888888893</c:v>
                </c:pt>
                <c:pt idx="1200">
                  <c:v>0.83333333333333337</c:v>
                </c:pt>
                <c:pt idx="1201">
                  <c:v>0.8340277777777777</c:v>
                </c:pt>
                <c:pt idx="1202">
                  <c:v>0.83472222222222225</c:v>
                </c:pt>
                <c:pt idx="1203">
                  <c:v>0.8354166666666667</c:v>
                </c:pt>
                <c:pt idx="1204">
                  <c:v>0.83611111111111114</c:v>
                </c:pt>
                <c:pt idx="1205">
                  <c:v>0.83680555555555547</c:v>
                </c:pt>
                <c:pt idx="1206">
                  <c:v>0.83750000000000002</c:v>
                </c:pt>
                <c:pt idx="1207">
                  <c:v>0.83819444444444446</c:v>
                </c:pt>
                <c:pt idx="1208">
                  <c:v>0.83888888888888891</c:v>
                </c:pt>
                <c:pt idx="1209">
                  <c:v>0.83958333333333324</c:v>
                </c:pt>
                <c:pt idx="1210">
                  <c:v>0.84027777777777779</c:v>
                </c:pt>
                <c:pt idx="1211">
                  <c:v>0.84097222222222223</c:v>
                </c:pt>
                <c:pt idx="1212">
                  <c:v>0.84166666666666667</c:v>
                </c:pt>
                <c:pt idx="1213">
                  <c:v>0.84236111111111101</c:v>
                </c:pt>
                <c:pt idx="1214">
                  <c:v>0.84305555555555556</c:v>
                </c:pt>
                <c:pt idx="1215">
                  <c:v>0.84375</c:v>
                </c:pt>
                <c:pt idx="1216">
                  <c:v>0.84444444444444444</c:v>
                </c:pt>
                <c:pt idx="1217">
                  <c:v>0.84513888888888899</c:v>
                </c:pt>
                <c:pt idx="1218">
                  <c:v>0.84583333333333333</c:v>
                </c:pt>
                <c:pt idx="1219">
                  <c:v>0.84652777777777777</c:v>
                </c:pt>
                <c:pt idx="1220">
                  <c:v>0.84722222222222221</c:v>
                </c:pt>
                <c:pt idx="1221">
                  <c:v>0.84791666666666676</c:v>
                </c:pt>
                <c:pt idx="1222">
                  <c:v>0.84861111111111109</c:v>
                </c:pt>
                <c:pt idx="1223">
                  <c:v>0.84930555555555554</c:v>
                </c:pt>
                <c:pt idx="1224">
                  <c:v>0.85</c:v>
                </c:pt>
                <c:pt idx="1225">
                  <c:v>0.85069444444444453</c:v>
                </c:pt>
                <c:pt idx="1226">
                  <c:v>0.85138888888888886</c:v>
                </c:pt>
                <c:pt idx="1227">
                  <c:v>0.8520833333333333</c:v>
                </c:pt>
                <c:pt idx="1228">
                  <c:v>0.85277777777777775</c:v>
                </c:pt>
                <c:pt idx="1229">
                  <c:v>0.8534722222222223</c:v>
                </c:pt>
                <c:pt idx="1230">
                  <c:v>0.85416666666666663</c:v>
                </c:pt>
                <c:pt idx="1231">
                  <c:v>0.85486111111111107</c:v>
                </c:pt>
                <c:pt idx="1232">
                  <c:v>0.85555555555555562</c:v>
                </c:pt>
                <c:pt idx="1233">
                  <c:v>0.85625000000000007</c:v>
                </c:pt>
                <c:pt idx="1234">
                  <c:v>0.8569444444444444</c:v>
                </c:pt>
                <c:pt idx="1235">
                  <c:v>0.85763888888888884</c:v>
                </c:pt>
                <c:pt idx="1236">
                  <c:v>0.85833333333333339</c:v>
                </c:pt>
                <c:pt idx="1237">
                  <c:v>0.85902777777777783</c:v>
                </c:pt>
                <c:pt idx="1238">
                  <c:v>0.85972222222222217</c:v>
                </c:pt>
                <c:pt idx="1239">
                  <c:v>0.86041666666666661</c:v>
                </c:pt>
                <c:pt idx="1240">
                  <c:v>0.86111111111111116</c:v>
                </c:pt>
                <c:pt idx="1241">
                  <c:v>0.8618055555555556</c:v>
                </c:pt>
                <c:pt idx="1242">
                  <c:v>0.86249999999999993</c:v>
                </c:pt>
                <c:pt idx="1243">
                  <c:v>0.86319444444444438</c:v>
                </c:pt>
                <c:pt idx="1244">
                  <c:v>0.86388888888888893</c:v>
                </c:pt>
                <c:pt idx="1245">
                  <c:v>0.86458333333333337</c:v>
                </c:pt>
                <c:pt idx="1246">
                  <c:v>0.8652777777777777</c:v>
                </c:pt>
                <c:pt idx="1247">
                  <c:v>0.86597222222222225</c:v>
                </c:pt>
                <c:pt idx="1248">
                  <c:v>0.8666666666666667</c:v>
                </c:pt>
                <c:pt idx="1249">
                  <c:v>0.86736111111111114</c:v>
                </c:pt>
                <c:pt idx="1250">
                  <c:v>0.86805555555555547</c:v>
                </c:pt>
                <c:pt idx="1251">
                  <c:v>0.86875000000000002</c:v>
                </c:pt>
                <c:pt idx="1252">
                  <c:v>0.86944444444444446</c:v>
                </c:pt>
                <c:pt idx="1253">
                  <c:v>0.87013888888888891</c:v>
                </c:pt>
                <c:pt idx="1254">
                  <c:v>0.87083333333333324</c:v>
                </c:pt>
                <c:pt idx="1255">
                  <c:v>0.87152777777777779</c:v>
                </c:pt>
                <c:pt idx="1256">
                  <c:v>0.87222222222222223</c:v>
                </c:pt>
                <c:pt idx="1257">
                  <c:v>0.87291666666666667</c:v>
                </c:pt>
                <c:pt idx="1258">
                  <c:v>0.87361111111111101</c:v>
                </c:pt>
                <c:pt idx="1259">
                  <c:v>0.87430555555555556</c:v>
                </c:pt>
                <c:pt idx="1260">
                  <c:v>0.875</c:v>
                </c:pt>
                <c:pt idx="1261">
                  <c:v>0.87569444444444444</c:v>
                </c:pt>
                <c:pt idx="1262">
                  <c:v>0.87638888888888899</c:v>
                </c:pt>
                <c:pt idx="1263">
                  <c:v>0.87708333333333333</c:v>
                </c:pt>
                <c:pt idx="1264">
                  <c:v>0.87777777777777777</c:v>
                </c:pt>
                <c:pt idx="1265">
                  <c:v>0.87847222222222221</c:v>
                </c:pt>
                <c:pt idx="1266">
                  <c:v>0.87916666666666676</c:v>
                </c:pt>
                <c:pt idx="1267">
                  <c:v>0.87986111111111109</c:v>
                </c:pt>
                <c:pt idx="1268">
                  <c:v>0.88055555555555554</c:v>
                </c:pt>
                <c:pt idx="1269">
                  <c:v>0.88124999999999998</c:v>
                </c:pt>
                <c:pt idx="1270">
                  <c:v>0.88194444444444453</c:v>
                </c:pt>
                <c:pt idx="1271">
                  <c:v>0.88263888888888886</c:v>
                </c:pt>
                <c:pt idx="1272">
                  <c:v>0.8833333333333333</c:v>
                </c:pt>
                <c:pt idx="1273">
                  <c:v>0.88402777777777775</c:v>
                </c:pt>
                <c:pt idx="1274">
                  <c:v>0.8847222222222223</c:v>
                </c:pt>
                <c:pt idx="1275">
                  <c:v>0.88541666666666663</c:v>
                </c:pt>
                <c:pt idx="1276">
                  <c:v>0.88611111111111107</c:v>
                </c:pt>
                <c:pt idx="1277">
                  <c:v>0.88680555555555562</c:v>
                </c:pt>
                <c:pt idx="1278">
                  <c:v>0.88750000000000007</c:v>
                </c:pt>
                <c:pt idx="1279">
                  <c:v>0.8881944444444444</c:v>
                </c:pt>
                <c:pt idx="1280">
                  <c:v>0.88888888888888884</c:v>
                </c:pt>
                <c:pt idx="1281">
                  <c:v>0.88958333333333339</c:v>
                </c:pt>
                <c:pt idx="1282">
                  <c:v>0.89027777777777783</c:v>
                </c:pt>
                <c:pt idx="1283">
                  <c:v>0.89097222222222217</c:v>
                </c:pt>
                <c:pt idx="1284">
                  <c:v>0.89166666666666661</c:v>
                </c:pt>
                <c:pt idx="1285">
                  <c:v>0.89236111111111116</c:v>
                </c:pt>
                <c:pt idx="1286">
                  <c:v>0.8930555555555556</c:v>
                </c:pt>
                <c:pt idx="1287">
                  <c:v>0.89374999999999993</c:v>
                </c:pt>
                <c:pt idx="1288">
                  <c:v>0.89444444444444438</c:v>
                </c:pt>
                <c:pt idx="1289">
                  <c:v>0.89513888888888893</c:v>
                </c:pt>
                <c:pt idx="1290">
                  <c:v>0.89583333333333337</c:v>
                </c:pt>
                <c:pt idx="1291">
                  <c:v>0.8965277777777777</c:v>
                </c:pt>
                <c:pt idx="1292">
                  <c:v>0.89722222222222225</c:v>
                </c:pt>
                <c:pt idx="1293">
                  <c:v>0.8979166666666667</c:v>
                </c:pt>
                <c:pt idx="1294">
                  <c:v>0.89861111111111114</c:v>
                </c:pt>
                <c:pt idx="1295">
                  <c:v>0.89930555555555547</c:v>
                </c:pt>
                <c:pt idx="1296">
                  <c:v>0.9</c:v>
                </c:pt>
                <c:pt idx="1297">
                  <c:v>0.90069444444444446</c:v>
                </c:pt>
                <c:pt idx="1298">
                  <c:v>0.90138888888888891</c:v>
                </c:pt>
                <c:pt idx="1299">
                  <c:v>0.90208333333333324</c:v>
                </c:pt>
                <c:pt idx="1300">
                  <c:v>0.90277777777777779</c:v>
                </c:pt>
                <c:pt idx="1301">
                  <c:v>0.90347222222222223</c:v>
                </c:pt>
                <c:pt idx="1302">
                  <c:v>0.90416666666666667</c:v>
                </c:pt>
                <c:pt idx="1303">
                  <c:v>0.90486111111111101</c:v>
                </c:pt>
                <c:pt idx="1304">
                  <c:v>0.90555555555555556</c:v>
                </c:pt>
                <c:pt idx="1305">
                  <c:v>0.90625</c:v>
                </c:pt>
                <c:pt idx="1306">
                  <c:v>0.90694444444444444</c:v>
                </c:pt>
                <c:pt idx="1307">
                  <c:v>0.90763888888888899</c:v>
                </c:pt>
                <c:pt idx="1308">
                  <c:v>0.90833333333333333</c:v>
                </c:pt>
                <c:pt idx="1309">
                  <c:v>0.90902777777777777</c:v>
                </c:pt>
                <c:pt idx="1310">
                  <c:v>0.90972222222222221</c:v>
                </c:pt>
                <c:pt idx="1311">
                  <c:v>0.91041666666666676</c:v>
                </c:pt>
                <c:pt idx="1312">
                  <c:v>0.91111111111111109</c:v>
                </c:pt>
                <c:pt idx="1313">
                  <c:v>0.91180555555555554</c:v>
                </c:pt>
                <c:pt idx="1314">
                  <c:v>0.91249999999999998</c:v>
                </c:pt>
                <c:pt idx="1315">
                  <c:v>0.91319444444444453</c:v>
                </c:pt>
                <c:pt idx="1316">
                  <c:v>0.91388888888888886</c:v>
                </c:pt>
                <c:pt idx="1317">
                  <c:v>0.9145833333333333</c:v>
                </c:pt>
                <c:pt idx="1318">
                  <c:v>0.91527777777777775</c:v>
                </c:pt>
                <c:pt idx="1319">
                  <c:v>0.9159722222222223</c:v>
                </c:pt>
                <c:pt idx="1320">
                  <c:v>0.91666666666666663</c:v>
                </c:pt>
                <c:pt idx="1321">
                  <c:v>0.91736111111111107</c:v>
                </c:pt>
                <c:pt idx="1322">
                  <c:v>0.91805555555555562</c:v>
                </c:pt>
                <c:pt idx="1323">
                  <c:v>0.91875000000000007</c:v>
                </c:pt>
                <c:pt idx="1324">
                  <c:v>0.9194444444444444</c:v>
                </c:pt>
                <c:pt idx="1325">
                  <c:v>0.92013888888888884</c:v>
                </c:pt>
                <c:pt idx="1326">
                  <c:v>0.92083333333333339</c:v>
                </c:pt>
                <c:pt idx="1327">
                  <c:v>0.92152777777777783</c:v>
                </c:pt>
                <c:pt idx="1328">
                  <c:v>0.92222222222222217</c:v>
                </c:pt>
                <c:pt idx="1329">
                  <c:v>0.92291666666666661</c:v>
                </c:pt>
                <c:pt idx="1330">
                  <c:v>0.92361111111111116</c:v>
                </c:pt>
                <c:pt idx="1331">
                  <c:v>0.9243055555555556</c:v>
                </c:pt>
                <c:pt idx="1332">
                  <c:v>0.92499999999999993</c:v>
                </c:pt>
                <c:pt idx="1333">
                  <c:v>0.92569444444444438</c:v>
                </c:pt>
                <c:pt idx="1334">
                  <c:v>0.92638888888888893</c:v>
                </c:pt>
                <c:pt idx="1335">
                  <c:v>0.92708333333333337</c:v>
                </c:pt>
                <c:pt idx="1336">
                  <c:v>0.9277777777777777</c:v>
                </c:pt>
                <c:pt idx="1337">
                  <c:v>0.92847222222222225</c:v>
                </c:pt>
                <c:pt idx="1338">
                  <c:v>0.9291666666666667</c:v>
                </c:pt>
                <c:pt idx="1339">
                  <c:v>0.92986111111111114</c:v>
                </c:pt>
                <c:pt idx="1340">
                  <c:v>0.93055555555555547</c:v>
                </c:pt>
                <c:pt idx="1341">
                  <c:v>0.93125000000000002</c:v>
                </c:pt>
                <c:pt idx="1342">
                  <c:v>0.93194444444444446</c:v>
                </c:pt>
                <c:pt idx="1343">
                  <c:v>0.93263888888888891</c:v>
                </c:pt>
                <c:pt idx="1344">
                  <c:v>0.93333333333333324</c:v>
                </c:pt>
                <c:pt idx="1345">
                  <c:v>0.93402777777777779</c:v>
                </c:pt>
                <c:pt idx="1346">
                  <c:v>0.93472222222222223</c:v>
                </c:pt>
                <c:pt idx="1347">
                  <c:v>0.93541666666666667</c:v>
                </c:pt>
                <c:pt idx="1348">
                  <c:v>0.93611111111111101</c:v>
                </c:pt>
                <c:pt idx="1349">
                  <c:v>0.93680555555555556</c:v>
                </c:pt>
                <c:pt idx="1350">
                  <c:v>0.9375</c:v>
                </c:pt>
                <c:pt idx="1351">
                  <c:v>0.93819444444444444</c:v>
                </c:pt>
                <c:pt idx="1352">
                  <c:v>0.93888888888888899</c:v>
                </c:pt>
                <c:pt idx="1353">
                  <c:v>0.93958333333333333</c:v>
                </c:pt>
                <c:pt idx="1354">
                  <c:v>0.94027777777777777</c:v>
                </c:pt>
                <c:pt idx="1355">
                  <c:v>0.94097222222222221</c:v>
                </c:pt>
                <c:pt idx="1356">
                  <c:v>0.94166666666666676</c:v>
                </c:pt>
                <c:pt idx="1357">
                  <c:v>0.94236111111111109</c:v>
                </c:pt>
                <c:pt idx="1358">
                  <c:v>0.94305555555555554</c:v>
                </c:pt>
                <c:pt idx="1359">
                  <c:v>0.94374999999999998</c:v>
                </c:pt>
                <c:pt idx="1360">
                  <c:v>0.94444444444444453</c:v>
                </c:pt>
                <c:pt idx="1361">
                  <c:v>0.94513888888888886</c:v>
                </c:pt>
                <c:pt idx="1362">
                  <c:v>0.9458333333333333</c:v>
                </c:pt>
                <c:pt idx="1363">
                  <c:v>0.94652777777777775</c:v>
                </c:pt>
                <c:pt idx="1364">
                  <c:v>0.9472222222222223</c:v>
                </c:pt>
                <c:pt idx="1365">
                  <c:v>0.94791666666666663</c:v>
                </c:pt>
                <c:pt idx="1366">
                  <c:v>0.94861111111111107</c:v>
                </c:pt>
                <c:pt idx="1367">
                  <c:v>0.94930555555555562</c:v>
                </c:pt>
                <c:pt idx="1368">
                  <c:v>0.95000000000000007</c:v>
                </c:pt>
                <c:pt idx="1369">
                  <c:v>0.9506944444444444</c:v>
                </c:pt>
                <c:pt idx="1370">
                  <c:v>0.95138888888888884</c:v>
                </c:pt>
                <c:pt idx="1371">
                  <c:v>0.95208333333333339</c:v>
                </c:pt>
                <c:pt idx="1372">
                  <c:v>0.95277777777777783</c:v>
                </c:pt>
                <c:pt idx="1373">
                  <c:v>0.95347222222222217</c:v>
                </c:pt>
                <c:pt idx="1374">
                  <c:v>0.95416666666666661</c:v>
                </c:pt>
                <c:pt idx="1375">
                  <c:v>0.95486111111111116</c:v>
                </c:pt>
                <c:pt idx="1376">
                  <c:v>0.9555555555555556</c:v>
                </c:pt>
                <c:pt idx="1377">
                  <c:v>0.95624999999999993</c:v>
                </c:pt>
                <c:pt idx="1378">
                  <c:v>0.95694444444444438</c:v>
                </c:pt>
                <c:pt idx="1379">
                  <c:v>0.95763888888888893</c:v>
                </c:pt>
                <c:pt idx="1380">
                  <c:v>0.95833333333333337</c:v>
                </c:pt>
                <c:pt idx="1381">
                  <c:v>0.9590277777777777</c:v>
                </c:pt>
                <c:pt idx="1382">
                  <c:v>0.95972222222222225</c:v>
                </c:pt>
                <c:pt idx="1383">
                  <c:v>0.9604166666666667</c:v>
                </c:pt>
                <c:pt idx="1384">
                  <c:v>0.96111111111111114</c:v>
                </c:pt>
                <c:pt idx="1385">
                  <c:v>0.96180555555555547</c:v>
                </c:pt>
                <c:pt idx="1386">
                  <c:v>0.96250000000000002</c:v>
                </c:pt>
                <c:pt idx="1387">
                  <c:v>0.96319444444444446</c:v>
                </c:pt>
                <c:pt idx="1388">
                  <c:v>0.96388888888888891</c:v>
                </c:pt>
                <c:pt idx="1389">
                  <c:v>0.96458333333333324</c:v>
                </c:pt>
                <c:pt idx="1390">
                  <c:v>0.96527777777777779</c:v>
                </c:pt>
                <c:pt idx="1391">
                  <c:v>0.96597222222222223</c:v>
                </c:pt>
                <c:pt idx="1392">
                  <c:v>0.96666666666666667</c:v>
                </c:pt>
                <c:pt idx="1393">
                  <c:v>0.96736111111111101</c:v>
                </c:pt>
                <c:pt idx="1394">
                  <c:v>0.96805555555555556</c:v>
                </c:pt>
                <c:pt idx="1395">
                  <c:v>0.96875</c:v>
                </c:pt>
                <c:pt idx="1396">
                  <c:v>0.96944444444444444</c:v>
                </c:pt>
                <c:pt idx="1397">
                  <c:v>0.97013888888888899</c:v>
                </c:pt>
                <c:pt idx="1398">
                  <c:v>0.97083333333333333</c:v>
                </c:pt>
                <c:pt idx="1399">
                  <c:v>0.97152777777777777</c:v>
                </c:pt>
                <c:pt idx="1400">
                  <c:v>0.97222222222222221</c:v>
                </c:pt>
                <c:pt idx="1401">
                  <c:v>0.97291666666666676</c:v>
                </c:pt>
                <c:pt idx="1402">
                  <c:v>0.97361111111111109</c:v>
                </c:pt>
                <c:pt idx="1403">
                  <c:v>0.97430555555555554</c:v>
                </c:pt>
                <c:pt idx="1404">
                  <c:v>0.97499999999999998</c:v>
                </c:pt>
                <c:pt idx="1405">
                  <c:v>0.97569444444444453</c:v>
                </c:pt>
                <c:pt idx="1406">
                  <c:v>0.97638888888888886</c:v>
                </c:pt>
                <c:pt idx="1407">
                  <c:v>0.9770833333333333</c:v>
                </c:pt>
                <c:pt idx="1408">
                  <c:v>0.97777777777777775</c:v>
                </c:pt>
                <c:pt idx="1409">
                  <c:v>0.9784722222222223</c:v>
                </c:pt>
                <c:pt idx="1410">
                  <c:v>0.97916666666666663</c:v>
                </c:pt>
                <c:pt idx="1411">
                  <c:v>0.97986111111111107</c:v>
                </c:pt>
                <c:pt idx="1412">
                  <c:v>0.98055555555555562</c:v>
                </c:pt>
                <c:pt idx="1413">
                  <c:v>0.98125000000000007</c:v>
                </c:pt>
                <c:pt idx="1414">
                  <c:v>0.9819444444444444</c:v>
                </c:pt>
                <c:pt idx="1415">
                  <c:v>0.98263888888888884</c:v>
                </c:pt>
                <c:pt idx="1416">
                  <c:v>0.98333333333333339</c:v>
                </c:pt>
                <c:pt idx="1417">
                  <c:v>0.98402777777777783</c:v>
                </c:pt>
                <c:pt idx="1418">
                  <c:v>0.98472222222222217</c:v>
                </c:pt>
                <c:pt idx="1419">
                  <c:v>0.98541666666666661</c:v>
                </c:pt>
                <c:pt idx="1420">
                  <c:v>0.98611111111111116</c:v>
                </c:pt>
                <c:pt idx="1421">
                  <c:v>0.9868055555555556</c:v>
                </c:pt>
                <c:pt idx="1422">
                  <c:v>0.98749999999999993</c:v>
                </c:pt>
                <c:pt idx="1423">
                  <c:v>0.98819444444444438</c:v>
                </c:pt>
                <c:pt idx="1424">
                  <c:v>0.98888888888888893</c:v>
                </c:pt>
                <c:pt idx="1425">
                  <c:v>0.98958333333333337</c:v>
                </c:pt>
                <c:pt idx="1426">
                  <c:v>0.9902777777777777</c:v>
                </c:pt>
                <c:pt idx="1427">
                  <c:v>0.99097222222222225</c:v>
                </c:pt>
                <c:pt idx="1428">
                  <c:v>0.9916666666666667</c:v>
                </c:pt>
                <c:pt idx="1429">
                  <c:v>0.99236111111111114</c:v>
                </c:pt>
                <c:pt idx="1430">
                  <c:v>0.99305555555555547</c:v>
                </c:pt>
                <c:pt idx="1431">
                  <c:v>0.99375000000000002</c:v>
                </c:pt>
                <c:pt idx="1432">
                  <c:v>0.99444444444444446</c:v>
                </c:pt>
                <c:pt idx="1433">
                  <c:v>0.99513888888888891</c:v>
                </c:pt>
                <c:pt idx="1434">
                  <c:v>0.99583333333333324</c:v>
                </c:pt>
                <c:pt idx="1435">
                  <c:v>0.99652777777777779</c:v>
                </c:pt>
                <c:pt idx="1436">
                  <c:v>0.99722222222222223</c:v>
                </c:pt>
                <c:pt idx="1437">
                  <c:v>0.99791666666666667</c:v>
                </c:pt>
                <c:pt idx="1438">
                  <c:v>0.99861111111111101</c:v>
                </c:pt>
                <c:pt idx="1439">
                  <c:v>0.99930555555555556</c:v>
                </c:pt>
              </c:numCache>
            </c:numRef>
          </c:cat>
          <c:val>
            <c:numRef>
              <c:f>Sheet1!$C$33366:$C$34805</c:f>
              <c:numCache>
                <c:formatCode>General</c:formatCode>
                <c:ptCount val="1440"/>
                <c:pt idx="0">
                  <c:v>57.88</c:v>
                </c:pt>
                <c:pt idx="1">
                  <c:v>57.81</c:v>
                </c:pt>
                <c:pt idx="2">
                  <c:v>57.85</c:v>
                </c:pt>
                <c:pt idx="3">
                  <c:v>57.81</c:v>
                </c:pt>
                <c:pt idx="4">
                  <c:v>57.85</c:v>
                </c:pt>
                <c:pt idx="5">
                  <c:v>57.76</c:v>
                </c:pt>
                <c:pt idx="6">
                  <c:v>57.72</c:v>
                </c:pt>
                <c:pt idx="7">
                  <c:v>57.72</c:v>
                </c:pt>
                <c:pt idx="8">
                  <c:v>57.85</c:v>
                </c:pt>
                <c:pt idx="9">
                  <c:v>57.72</c:v>
                </c:pt>
                <c:pt idx="10">
                  <c:v>57.74</c:v>
                </c:pt>
                <c:pt idx="11">
                  <c:v>57.72</c:v>
                </c:pt>
                <c:pt idx="12">
                  <c:v>57.7</c:v>
                </c:pt>
                <c:pt idx="13">
                  <c:v>57.74</c:v>
                </c:pt>
                <c:pt idx="14">
                  <c:v>57.76</c:v>
                </c:pt>
                <c:pt idx="15">
                  <c:v>57.7</c:v>
                </c:pt>
                <c:pt idx="16">
                  <c:v>57.69</c:v>
                </c:pt>
                <c:pt idx="17">
                  <c:v>57.69</c:v>
                </c:pt>
                <c:pt idx="18">
                  <c:v>57.61</c:v>
                </c:pt>
                <c:pt idx="19">
                  <c:v>57.63</c:v>
                </c:pt>
                <c:pt idx="20">
                  <c:v>57.63</c:v>
                </c:pt>
                <c:pt idx="21">
                  <c:v>57.67</c:v>
                </c:pt>
                <c:pt idx="22">
                  <c:v>57.58</c:v>
                </c:pt>
                <c:pt idx="23">
                  <c:v>57.61</c:v>
                </c:pt>
                <c:pt idx="24">
                  <c:v>57.58</c:v>
                </c:pt>
                <c:pt idx="25">
                  <c:v>57.65</c:v>
                </c:pt>
                <c:pt idx="26">
                  <c:v>57.54</c:v>
                </c:pt>
                <c:pt idx="27">
                  <c:v>57.54</c:v>
                </c:pt>
                <c:pt idx="28">
                  <c:v>57.56</c:v>
                </c:pt>
                <c:pt idx="29">
                  <c:v>57.52</c:v>
                </c:pt>
                <c:pt idx="30">
                  <c:v>57.52</c:v>
                </c:pt>
                <c:pt idx="31">
                  <c:v>57.54</c:v>
                </c:pt>
                <c:pt idx="32">
                  <c:v>57.51</c:v>
                </c:pt>
                <c:pt idx="33">
                  <c:v>57.45</c:v>
                </c:pt>
                <c:pt idx="34">
                  <c:v>57.45</c:v>
                </c:pt>
                <c:pt idx="35">
                  <c:v>57.42</c:v>
                </c:pt>
                <c:pt idx="36">
                  <c:v>57.45</c:v>
                </c:pt>
                <c:pt idx="37">
                  <c:v>57.42</c:v>
                </c:pt>
                <c:pt idx="38">
                  <c:v>57.42</c:v>
                </c:pt>
                <c:pt idx="39">
                  <c:v>57.42</c:v>
                </c:pt>
                <c:pt idx="40">
                  <c:v>57.36</c:v>
                </c:pt>
                <c:pt idx="41">
                  <c:v>57.34</c:v>
                </c:pt>
                <c:pt idx="42">
                  <c:v>57.36</c:v>
                </c:pt>
                <c:pt idx="43">
                  <c:v>57.4</c:v>
                </c:pt>
                <c:pt idx="44">
                  <c:v>57.34</c:v>
                </c:pt>
                <c:pt idx="45">
                  <c:v>57.34</c:v>
                </c:pt>
                <c:pt idx="46">
                  <c:v>57.34</c:v>
                </c:pt>
                <c:pt idx="47">
                  <c:v>57.36</c:v>
                </c:pt>
                <c:pt idx="48">
                  <c:v>57.36</c:v>
                </c:pt>
                <c:pt idx="49">
                  <c:v>57.38</c:v>
                </c:pt>
                <c:pt idx="50">
                  <c:v>57.29</c:v>
                </c:pt>
                <c:pt idx="51">
                  <c:v>57.27</c:v>
                </c:pt>
                <c:pt idx="52">
                  <c:v>57.33</c:v>
                </c:pt>
                <c:pt idx="53">
                  <c:v>57.33</c:v>
                </c:pt>
                <c:pt idx="54">
                  <c:v>57.34</c:v>
                </c:pt>
                <c:pt idx="55">
                  <c:v>57.34</c:v>
                </c:pt>
                <c:pt idx="56">
                  <c:v>57.33</c:v>
                </c:pt>
                <c:pt idx="57">
                  <c:v>57.27</c:v>
                </c:pt>
                <c:pt idx="58">
                  <c:v>57.29</c:v>
                </c:pt>
                <c:pt idx="59">
                  <c:v>57.25</c:v>
                </c:pt>
                <c:pt idx="60">
                  <c:v>57.31</c:v>
                </c:pt>
                <c:pt idx="61">
                  <c:v>57.24</c:v>
                </c:pt>
                <c:pt idx="62">
                  <c:v>57.24</c:v>
                </c:pt>
                <c:pt idx="63">
                  <c:v>57.24</c:v>
                </c:pt>
                <c:pt idx="64">
                  <c:v>57.33</c:v>
                </c:pt>
                <c:pt idx="65">
                  <c:v>57.25</c:v>
                </c:pt>
                <c:pt idx="66">
                  <c:v>57.22</c:v>
                </c:pt>
                <c:pt idx="67">
                  <c:v>57.29</c:v>
                </c:pt>
                <c:pt idx="68">
                  <c:v>57.27</c:v>
                </c:pt>
                <c:pt idx="69">
                  <c:v>57.31</c:v>
                </c:pt>
                <c:pt idx="70">
                  <c:v>57.33</c:v>
                </c:pt>
                <c:pt idx="71">
                  <c:v>57.31</c:v>
                </c:pt>
                <c:pt idx="72">
                  <c:v>57.25</c:v>
                </c:pt>
                <c:pt idx="73">
                  <c:v>57.24</c:v>
                </c:pt>
                <c:pt idx="74">
                  <c:v>57.22</c:v>
                </c:pt>
                <c:pt idx="75">
                  <c:v>57.31</c:v>
                </c:pt>
                <c:pt idx="76">
                  <c:v>57.25</c:v>
                </c:pt>
                <c:pt idx="77">
                  <c:v>57.25</c:v>
                </c:pt>
                <c:pt idx="78">
                  <c:v>57.22</c:v>
                </c:pt>
                <c:pt idx="79">
                  <c:v>57.24</c:v>
                </c:pt>
                <c:pt idx="80">
                  <c:v>57.25</c:v>
                </c:pt>
                <c:pt idx="81">
                  <c:v>57.27</c:v>
                </c:pt>
                <c:pt idx="82">
                  <c:v>57.27</c:v>
                </c:pt>
                <c:pt idx="83">
                  <c:v>57.24</c:v>
                </c:pt>
                <c:pt idx="84">
                  <c:v>57.27</c:v>
                </c:pt>
                <c:pt idx="85">
                  <c:v>57.22</c:v>
                </c:pt>
                <c:pt idx="86">
                  <c:v>57.25</c:v>
                </c:pt>
                <c:pt idx="87">
                  <c:v>57.18</c:v>
                </c:pt>
                <c:pt idx="88">
                  <c:v>57.24</c:v>
                </c:pt>
                <c:pt idx="89">
                  <c:v>57.24</c:v>
                </c:pt>
                <c:pt idx="90">
                  <c:v>57.25</c:v>
                </c:pt>
                <c:pt idx="91">
                  <c:v>57.18</c:v>
                </c:pt>
                <c:pt idx="92">
                  <c:v>57.27</c:v>
                </c:pt>
                <c:pt idx="93">
                  <c:v>57.25</c:v>
                </c:pt>
                <c:pt idx="94">
                  <c:v>57.25</c:v>
                </c:pt>
                <c:pt idx="95">
                  <c:v>57.2</c:v>
                </c:pt>
                <c:pt idx="96">
                  <c:v>57.25</c:v>
                </c:pt>
                <c:pt idx="97">
                  <c:v>57.22</c:v>
                </c:pt>
                <c:pt idx="98">
                  <c:v>57.24</c:v>
                </c:pt>
                <c:pt idx="99">
                  <c:v>57.22</c:v>
                </c:pt>
                <c:pt idx="100">
                  <c:v>57.18</c:v>
                </c:pt>
                <c:pt idx="101">
                  <c:v>57.25</c:v>
                </c:pt>
                <c:pt idx="102">
                  <c:v>57.24</c:v>
                </c:pt>
                <c:pt idx="103">
                  <c:v>57.27</c:v>
                </c:pt>
                <c:pt idx="104">
                  <c:v>57.24</c:v>
                </c:pt>
                <c:pt idx="105">
                  <c:v>57.24</c:v>
                </c:pt>
                <c:pt idx="106">
                  <c:v>57.27</c:v>
                </c:pt>
                <c:pt idx="107">
                  <c:v>57.22</c:v>
                </c:pt>
                <c:pt idx="108">
                  <c:v>57.25</c:v>
                </c:pt>
                <c:pt idx="109">
                  <c:v>57.27</c:v>
                </c:pt>
                <c:pt idx="110">
                  <c:v>57.29</c:v>
                </c:pt>
                <c:pt idx="111">
                  <c:v>57.24</c:v>
                </c:pt>
                <c:pt idx="112">
                  <c:v>57.2</c:v>
                </c:pt>
                <c:pt idx="113">
                  <c:v>57.25</c:v>
                </c:pt>
                <c:pt idx="114">
                  <c:v>57.29</c:v>
                </c:pt>
                <c:pt idx="115">
                  <c:v>57.31</c:v>
                </c:pt>
                <c:pt idx="116">
                  <c:v>57.33</c:v>
                </c:pt>
                <c:pt idx="117">
                  <c:v>57.22</c:v>
                </c:pt>
                <c:pt idx="118">
                  <c:v>57.27</c:v>
                </c:pt>
                <c:pt idx="119">
                  <c:v>57.25</c:v>
                </c:pt>
                <c:pt idx="120">
                  <c:v>57.24</c:v>
                </c:pt>
                <c:pt idx="121">
                  <c:v>57.27</c:v>
                </c:pt>
                <c:pt idx="122">
                  <c:v>57.29</c:v>
                </c:pt>
                <c:pt idx="123">
                  <c:v>57.29</c:v>
                </c:pt>
                <c:pt idx="124">
                  <c:v>57.27</c:v>
                </c:pt>
                <c:pt idx="125">
                  <c:v>57.31</c:v>
                </c:pt>
                <c:pt idx="126">
                  <c:v>57.25</c:v>
                </c:pt>
                <c:pt idx="127">
                  <c:v>57.27</c:v>
                </c:pt>
                <c:pt idx="128">
                  <c:v>57.24</c:v>
                </c:pt>
                <c:pt idx="129">
                  <c:v>57.22</c:v>
                </c:pt>
                <c:pt idx="130">
                  <c:v>57.29</c:v>
                </c:pt>
                <c:pt idx="131">
                  <c:v>57.31</c:v>
                </c:pt>
                <c:pt idx="132">
                  <c:v>57.29</c:v>
                </c:pt>
                <c:pt idx="133">
                  <c:v>57.2</c:v>
                </c:pt>
                <c:pt idx="134">
                  <c:v>57.18</c:v>
                </c:pt>
                <c:pt idx="135">
                  <c:v>57.2</c:v>
                </c:pt>
                <c:pt idx="136">
                  <c:v>57.22</c:v>
                </c:pt>
                <c:pt idx="137">
                  <c:v>57.24</c:v>
                </c:pt>
                <c:pt idx="138">
                  <c:v>57.24</c:v>
                </c:pt>
                <c:pt idx="139">
                  <c:v>57.22</c:v>
                </c:pt>
                <c:pt idx="140">
                  <c:v>57.24</c:v>
                </c:pt>
                <c:pt idx="141">
                  <c:v>57.22</c:v>
                </c:pt>
                <c:pt idx="142">
                  <c:v>57.18</c:v>
                </c:pt>
                <c:pt idx="143">
                  <c:v>57.27</c:v>
                </c:pt>
                <c:pt idx="144">
                  <c:v>57.15</c:v>
                </c:pt>
                <c:pt idx="145">
                  <c:v>57.16</c:v>
                </c:pt>
                <c:pt idx="146">
                  <c:v>57.18</c:v>
                </c:pt>
                <c:pt idx="147">
                  <c:v>57.22</c:v>
                </c:pt>
                <c:pt idx="148">
                  <c:v>57.18</c:v>
                </c:pt>
                <c:pt idx="149">
                  <c:v>57.13</c:v>
                </c:pt>
                <c:pt idx="150">
                  <c:v>57.18</c:v>
                </c:pt>
                <c:pt idx="151">
                  <c:v>57.13</c:v>
                </c:pt>
                <c:pt idx="152">
                  <c:v>57.2</c:v>
                </c:pt>
                <c:pt idx="153">
                  <c:v>57.16</c:v>
                </c:pt>
                <c:pt idx="154">
                  <c:v>57.16</c:v>
                </c:pt>
                <c:pt idx="155">
                  <c:v>57.11</c:v>
                </c:pt>
                <c:pt idx="156">
                  <c:v>57.11</c:v>
                </c:pt>
                <c:pt idx="157">
                  <c:v>57.13</c:v>
                </c:pt>
                <c:pt idx="158">
                  <c:v>57.13</c:v>
                </c:pt>
                <c:pt idx="159">
                  <c:v>57.15</c:v>
                </c:pt>
                <c:pt idx="160">
                  <c:v>57.07</c:v>
                </c:pt>
                <c:pt idx="161">
                  <c:v>57.11</c:v>
                </c:pt>
                <c:pt idx="162">
                  <c:v>57.13</c:v>
                </c:pt>
                <c:pt idx="163">
                  <c:v>57.15</c:v>
                </c:pt>
                <c:pt idx="164">
                  <c:v>57.06</c:v>
                </c:pt>
                <c:pt idx="165">
                  <c:v>57.09</c:v>
                </c:pt>
                <c:pt idx="166">
                  <c:v>57.07</c:v>
                </c:pt>
                <c:pt idx="167">
                  <c:v>57.07</c:v>
                </c:pt>
                <c:pt idx="168">
                  <c:v>57.04</c:v>
                </c:pt>
                <c:pt idx="169">
                  <c:v>57.02</c:v>
                </c:pt>
                <c:pt idx="170">
                  <c:v>57.11</c:v>
                </c:pt>
                <c:pt idx="171">
                  <c:v>57.02</c:v>
                </c:pt>
                <c:pt idx="172">
                  <c:v>57.09</c:v>
                </c:pt>
                <c:pt idx="173">
                  <c:v>57.02</c:v>
                </c:pt>
                <c:pt idx="174">
                  <c:v>57.04</c:v>
                </c:pt>
                <c:pt idx="175">
                  <c:v>57.02</c:v>
                </c:pt>
                <c:pt idx="176">
                  <c:v>57.06</c:v>
                </c:pt>
                <c:pt idx="177">
                  <c:v>57.06</c:v>
                </c:pt>
                <c:pt idx="178">
                  <c:v>57</c:v>
                </c:pt>
                <c:pt idx="179">
                  <c:v>57.09</c:v>
                </c:pt>
                <c:pt idx="180">
                  <c:v>57.04</c:v>
                </c:pt>
                <c:pt idx="181">
                  <c:v>57</c:v>
                </c:pt>
                <c:pt idx="182">
                  <c:v>57.04</c:v>
                </c:pt>
                <c:pt idx="183">
                  <c:v>56.95</c:v>
                </c:pt>
                <c:pt idx="184">
                  <c:v>57.02</c:v>
                </c:pt>
                <c:pt idx="185">
                  <c:v>57</c:v>
                </c:pt>
                <c:pt idx="186">
                  <c:v>57.04</c:v>
                </c:pt>
                <c:pt idx="187">
                  <c:v>56.95</c:v>
                </c:pt>
                <c:pt idx="188">
                  <c:v>56.93</c:v>
                </c:pt>
                <c:pt idx="189">
                  <c:v>56.97</c:v>
                </c:pt>
                <c:pt idx="190">
                  <c:v>56.97</c:v>
                </c:pt>
                <c:pt idx="191">
                  <c:v>56.97</c:v>
                </c:pt>
                <c:pt idx="192">
                  <c:v>56.93</c:v>
                </c:pt>
                <c:pt idx="193">
                  <c:v>56.95</c:v>
                </c:pt>
                <c:pt idx="194">
                  <c:v>56.95</c:v>
                </c:pt>
                <c:pt idx="195">
                  <c:v>56.95</c:v>
                </c:pt>
                <c:pt idx="196">
                  <c:v>56.93</c:v>
                </c:pt>
                <c:pt idx="197">
                  <c:v>56.95</c:v>
                </c:pt>
                <c:pt idx="198">
                  <c:v>56.89</c:v>
                </c:pt>
                <c:pt idx="199">
                  <c:v>56.91</c:v>
                </c:pt>
                <c:pt idx="200">
                  <c:v>56.93</c:v>
                </c:pt>
                <c:pt idx="201">
                  <c:v>56.88</c:v>
                </c:pt>
                <c:pt idx="202">
                  <c:v>56.89</c:v>
                </c:pt>
                <c:pt idx="203">
                  <c:v>56.84</c:v>
                </c:pt>
                <c:pt idx="204">
                  <c:v>56.89</c:v>
                </c:pt>
                <c:pt idx="205">
                  <c:v>56.86</c:v>
                </c:pt>
                <c:pt idx="206">
                  <c:v>56.89</c:v>
                </c:pt>
                <c:pt idx="207">
                  <c:v>56.84</c:v>
                </c:pt>
                <c:pt idx="208">
                  <c:v>56.88</c:v>
                </c:pt>
                <c:pt idx="209">
                  <c:v>56.88</c:v>
                </c:pt>
                <c:pt idx="210">
                  <c:v>56.86</c:v>
                </c:pt>
                <c:pt idx="211">
                  <c:v>56.88</c:v>
                </c:pt>
                <c:pt idx="212">
                  <c:v>56.86</c:v>
                </c:pt>
                <c:pt idx="213">
                  <c:v>56.88</c:v>
                </c:pt>
                <c:pt idx="214">
                  <c:v>56.82</c:v>
                </c:pt>
                <c:pt idx="215">
                  <c:v>56.8</c:v>
                </c:pt>
                <c:pt idx="216">
                  <c:v>56.79</c:v>
                </c:pt>
                <c:pt idx="217">
                  <c:v>56.8</c:v>
                </c:pt>
                <c:pt idx="218">
                  <c:v>56.8</c:v>
                </c:pt>
                <c:pt idx="219">
                  <c:v>56.82</c:v>
                </c:pt>
                <c:pt idx="220">
                  <c:v>56.75</c:v>
                </c:pt>
                <c:pt idx="221">
                  <c:v>56.79</c:v>
                </c:pt>
                <c:pt idx="222">
                  <c:v>56.8</c:v>
                </c:pt>
                <c:pt idx="223">
                  <c:v>56.73</c:v>
                </c:pt>
                <c:pt idx="224">
                  <c:v>56.77</c:v>
                </c:pt>
                <c:pt idx="225">
                  <c:v>56.79</c:v>
                </c:pt>
                <c:pt idx="226">
                  <c:v>56.73</c:v>
                </c:pt>
                <c:pt idx="227">
                  <c:v>56.79</c:v>
                </c:pt>
                <c:pt idx="228">
                  <c:v>56.77</c:v>
                </c:pt>
                <c:pt idx="229">
                  <c:v>56.77</c:v>
                </c:pt>
                <c:pt idx="230">
                  <c:v>56.77</c:v>
                </c:pt>
                <c:pt idx="231">
                  <c:v>56.77</c:v>
                </c:pt>
                <c:pt idx="232">
                  <c:v>56.77</c:v>
                </c:pt>
                <c:pt idx="233">
                  <c:v>56.77</c:v>
                </c:pt>
                <c:pt idx="234">
                  <c:v>56.73</c:v>
                </c:pt>
                <c:pt idx="235">
                  <c:v>56.7</c:v>
                </c:pt>
                <c:pt idx="236">
                  <c:v>56.71</c:v>
                </c:pt>
                <c:pt idx="237">
                  <c:v>56.75</c:v>
                </c:pt>
                <c:pt idx="238">
                  <c:v>56.71</c:v>
                </c:pt>
                <c:pt idx="239">
                  <c:v>56.77</c:v>
                </c:pt>
                <c:pt idx="240">
                  <c:v>56.75</c:v>
                </c:pt>
                <c:pt idx="241">
                  <c:v>56.7</c:v>
                </c:pt>
                <c:pt idx="242">
                  <c:v>56.71</c:v>
                </c:pt>
                <c:pt idx="243">
                  <c:v>56.66</c:v>
                </c:pt>
                <c:pt idx="244">
                  <c:v>56.71</c:v>
                </c:pt>
                <c:pt idx="245">
                  <c:v>56.73</c:v>
                </c:pt>
                <c:pt idx="246">
                  <c:v>56.71</c:v>
                </c:pt>
                <c:pt idx="247">
                  <c:v>56.7</c:v>
                </c:pt>
                <c:pt idx="248">
                  <c:v>56.64</c:v>
                </c:pt>
                <c:pt idx="249">
                  <c:v>56.7</c:v>
                </c:pt>
                <c:pt idx="250">
                  <c:v>56.66</c:v>
                </c:pt>
                <c:pt idx="251">
                  <c:v>56.7</c:v>
                </c:pt>
                <c:pt idx="252">
                  <c:v>56.62</c:v>
                </c:pt>
                <c:pt idx="253">
                  <c:v>56.62</c:v>
                </c:pt>
                <c:pt idx="254">
                  <c:v>56.66</c:v>
                </c:pt>
                <c:pt idx="255">
                  <c:v>56.66</c:v>
                </c:pt>
                <c:pt idx="256">
                  <c:v>56.62</c:v>
                </c:pt>
                <c:pt idx="257">
                  <c:v>56.68</c:v>
                </c:pt>
                <c:pt idx="258">
                  <c:v>56.68</c:v>
                </c:pt>
                <c:pt idx="259">
                  <c:v>56.64</c:v>
                </c:pt>
                <c:pt idx="260">
                  <c:v>56.64</c:v>
                </c:pt>
                <c:pt idx="261">
                  <c:v>56.64</c:v>
                </c:pt>
                <c:pt idx="262">
                  <c:v>56.71</c:v>
                </c:pt>
                <c:pt idx="263">
                  <c:v>56.64</c:v>
                </c:pt>
                <c:pt idx="264">
                  <c:v>56.68</c:v>
                </c:pt>
                <c:pt idx="265">
                  <c:v>56.7</c:v>
                </c:pt>
                <c:pt idx="266">
                  <c:v>56.68</c:v>
                </c:pt>
                <c:pt idx="267">
                  <c:v>56.71</c:v>
                </c:pt>
                <c:pt idx="268">
                  <c:v>56.64</c:v>
                </c:pt>
                <c:pt idx="269">
                  <c:v>56.66</c:v>
                </c:pt>
                <c:pt idx="270">
                  <c:v>56.66</c:v>
                </c:pt>
                <c:pt idx="271">
                  <c:v>56.71</c:v>
                </c:pt>
                <c:pt idx="272">
                  <c:v>56.66</c:v>
                </c:pt>
                <c:pt idx="273">
                  <c:v>56.73</c:v>
                </c:pt>
                <c:pt idx="274">
                  <c:v>56.7</c:v>
                </c:pt>
                <c:pt idx="275">
                  <c:v>56.71</c:v>
                </c:pt>
                <c:pt idx="276">
                  <c:v>56.73</c:v>
                </c:pt>
                <c:pt idx="277">
                  <c:v>56.66</c:v>
                </c:pt>
                <c:pt idx="278">
                  <c:v>56.71</c:v>
                </c:pt>
                <c:pt idx="279">
                  <c:v>56.73</c:v>
                </c:pt>
                <c:pt idx="280">
                  <c:v>56.71</c:v>
                </c:pt>
                <c:pt idx="281">
                  <c:v>56.79</c:v>
                </c:pt>
                <c:pt idx="282">
                  <c:v>56.77</c:v>
                </c:pt>
                <c:pt idx="283">
                  <c:v>56.77</c:v>
                </c:pt>
                <c:pt idx="284">
                  <c:v>56.77</c:v>
                </c:pt>
                <c:pt idx="285">
                  <c:v>56.79</c:v>
                </c:pt>
                <c:pt idx="286">
                  <c:v>56.77</c:v>
                </c:pt>
                <c:pt idx="287">
                  <c:v>56.8</c:v>
                </c:pt>
                <c:pt idx="288">
                  <c:v>56.77</c:v>
                </c:pt>
                <c:pt idx="289">
                  <c:v>56.82</c:v>
                </c:pt>
                <c:pt idx="290">
                  <c:v>56.86</c:v>
                </c:pt>
                <c:pt idx="291">
                  <c:v>56.86</c:v>
                </c:pt>
                <c:pt idx="292">
                  <c:v>56.88</c:v>
                </c:pt>
                <c:pt idx="293">
                  <c:v>56.88</c:v>
                </c:pt>
                <c:pt idx="294">
                  <c:v>56.93</c:v>
                </c:pt>
                <c:pt idx="295">
                  <c:v>56.89</c:v>
                </c:pt>
                <c:pt idx="296">
                  <c:v>56.86</c:v>
                </c:pt>
                <c:pt idx="297">
                  <c:v>56.89</c:v>
                </c:pt>
                <c:pt idx="298">
                  <c:v>56.84</c:v>
                </c:pt>
                <c:pt idx="299">
                  <c:v>56.88</c:v>
                </c:pt>
                <c:pt idx="300">
                  <c:v>56.95</c:v>
                </c:pt>
                <c:pt idx="301">
                  <c:v>56.88</c:v>
                </c:pt>
                <c:pt idx="302">
                  <c:v>56.91</c:v>
                </c:pt>
                <c:pt idx="303">
                  <c:v>56.93</c:v>
                </c:pt>
                <c:pt idx="304">
                  <c:v>56.98</c:v>
                </c:pt>
                <c:pt idx="305">
                  <c:v>56.91</c:v>
                </c:pt>
                <c:pt idx="306">
                  <c:v>56.95</c:v>
                </c:pt>
                <c:pt idx="307">
                  <c:v>56.97</c:v>
                </c:pt>
                <c:pt idx="308">
                  <c:v>56.91</c:v>
                </c:pt>
                <c:pt idx="309">
                  <c:v>57</c:v>
                </c:pt>
                <c:pt idx="310">
                  <c:v>56.93</c:v>
                </c:pt>
                <c:pt idx="311">
                  <c:v>56.98</c:v>
                </c:pt>
                <c:pt idx="312">
                  <c:v>56.93</c:v>
                </c:pt>
                <c:pt idx="313">
                  <c:v>56.98</c:v>
                </c:pt>
                <c:pt idx="314">
                  <c:v>56.98</c:v>
                </c:pt>
                <c:pt idx="315">
                  <c:v>57.04</c:v>
                </c:pt>
                <c:pt idx="316">
                  <c:v>57.04</c:v>
                </c:pt>
                <c:pt idx="317">
                  <c:v>57.02</c:v>
                </c:pt>
                <c:pt idx="318">
                  <c:v>57.02</c:v>
                </c:pt>
                <c:pt idx="319">
                  <c:v>57</c:v>
                </c:pt>
                <c:pt idx="320">
                  <c:v>57.09</c:v>
                </c:pt>
                <c:pt idx="321">
                  <c:v>57.11</c:v>
                </c:pt>
                <c:pt idx="322">
                  <c:v>57.09</c:v>
                </c:pt>
                <c:pt idx="323">
                  <c:v>57.07</c:v>
                </c:pt>
                <c:pt idx="324">
                  <c:v>57.09</c:v>
                </c:pt>
                <c:pt idx="325">
                  <c:v>57.06</c:v>
                </c:pt>
                <c:pt idx="326">
                  <c:v>57.11</c:v>
                </c:pt>
                <c:pt idx="327">
                  <c:v>57.09</c:v>
                </c:pt>
                <c:pt idx="328">
                  <c:v>57.07</c:v>
                </c:pt>
                <c:pt idx="329">
                  <c:v>57.11</c:v>
                </c:pt>
                <c:pt idx="330">
                  <c:v>57.04</c:v>
                </c:pt>
                <c:pt idx="331">
                  <c:v>57.09</c:v>
                </c:pt>
                <c:pt idx="332">
                  <c:v>57.07</c:v>
                </c:pt>
                <c:pt idx="333">
                  <c:v>57.07</c:v>
                </c:pt>
                <c:pt idx="334">
                  <c:v>57.11</c:v>
                </c:pt>
                <c:pt idx="335">
                  <c:v>57.11</c:v>
                </c:pt>
                <c:pt idx="336">
                  <c:v>57.15</c:v>
                </c:pt>
                <c:pt idx="337">
                  <c:v>57.09</c:v>
                </c:pt>
                <c:pt idx="338">
                  <c:v>57.15</c:v>
                </c:pt>
                <c:pt idx="339">
                  <c:v>57.11</c:v>
                </c:pt>
                <c:pt idx="340">
                  <c:v>57.15</c:v>
                </c:pt>
                <c:pt idx="341">
                  <c:v>57.2</c:v>
                </c:pt>
                <c:pt idx="342">
                  <c:v>57.11</c:v>
                </c:pt>
                <c:pt idx="343">
                  <c:v>57.16</c:v>
                </c:pt>
                <c:pt idx="344">
                  <c:v>57.11</c:v>
                </c:pt>
                <c:pt idx="345">
                  <c:v>57.15</c:v>
                </c:pt>
                <c:pt idx="346">
                  <c:v>57.2</c:v>
                </c:pt>
                <c:pt idx="347">
                  <c:v>57.16</c:v>
                </c:pt>
                <c:pt idx="348">
                  <c:v>57.2</c:v>
                </c:pt>
                <c:pt idx="349">
                  <c:v>57.16</c:v>
                </c:pt>
                <c:pt idx="350">
                  <c:v>57.11</c:v>
                </c:pt>
                <c:pt idx="351">
                  <c:v>57.15</c:v>
                </c:pt>
                <c:pt idx="352">
                  <c:v>57.15</c:v>
                </c:pt>
                <c:pt idx="353">
                  <c:v>57.2</c:v>
                </c:pt>
                <c:pt idx="354">
                  <c:v>57.2</c:v>
                </c:pt>
                <c:pt idx="355">
                  <c:v>57.11</c:v>
                </c:pt>
                <c:pt idx="356">
                  <c:v>57.15</c:v>
                </c:pt>
                <c:pt idx="357">
                  <c:v>57.16</c:v>
                </c:pt>
                <c:pt idx="358">
                  <c:v>57.16</c:v>
                </c:pt>
                <c:pt idx="359">
                  <c:v>57.18</c:v>
                </c:pt>
                <c:pt idx="360">
                  <c:v>57.09</c:v>
                </c:pt>
                <c:pt idx="361">
                  <c:v>57.16</c:v>
                </c:pt>
                <c:pt idx="362">
                  <c:v>57.13</c:v>
                </c:pt>
                <c:pt idx="363">
                  <c:v>57.16</c:v>
                </c:pt>
                <c:pt idx="364">
                  <c:v>57.18</c:v>
                </c:pt>
                <c:pt idx="365">
                  <c:v>57.15</c:v>
                </c:pt>
                <c:pt idx="366">
                  <c:v>57.15</c:v>
                </c:pt>
                <c:pt idx="367">
                  <c:v>57.11</c:v>
                </c:pt>
                <c:pt idx="368">
                  <c:v>57.16</c:v>
                </c:pt>
                <c:pt idx="369">
                  <c:v>57.11</c:v>
                </c:pt>
                <c:pt idx="370">
                  <c:v>57.18</c:v>
                </c:pt>
                <c:pt idx="371">
                  <c:v>57.11</c:v>
                </c:pt>
                <c:pt idx="372">
                  <c:v>57.15</c:v>
                </c:pt>
                <c:pt idx="373">
                  <c:v>57.09</c:v>
                </c:pt>
                <c:pt idx="374">
                  <c:v>57.04</c:v>
                </c:pt>
                <c:pt idx="375">
                  <c:v>57.07</c:v>
                </c:pt>
                <c:pt idx="376">
                  <c:v>57.04</c:v>
                </c:pt>
                <c:pt idx="377">
                  <c:v>57.02</c:v>
                </c:pt>
                <c:pt idx="378">
                  <c:v>57.11</c:v>
                </c:pt>
                <c:pt idx="379">
                  <c:v>57.13</c:v>
                </c:pt>
                <c:pt idx="380">
                  <c:v>57.11</c:v>
                </c:pt>
                <c:pt idx="381">
                  <c:v>57.11</c:v>
                </c:pt>
                <c:pt idx="382">
                  <c:v>57.11</c:v>
                </c:pt>
                <c:pt idx="383">
                  <c:v>57.09</c:v>
                </c:pt>
                <c:pt idx="384">
                  <c:v>57.13</c:v>
                </c:pt>
                <c:pt idx="385">
                  <c:v>57.15</c:v>
                </c:pt>
                <c:pt idx="386">
                  <c:v>57.18</c:v>
                </c:pt>
                <c:pt idx="387">
                  <c:v>57.11</c:v>
                </c:pt>
                <c:pt idx="388">
                  <c:v>57.11</c:v>
                </c:pt>
                <c:pt idx="389">
                  <c:v>57.18</c:v>
                </c:pt>
                <c:pt idx="390">
                  <c:v>57.13</c:v>
                </c:pt>
                <c:pt idx="391">
                  <c:v>57.25</c:v>
                </c:pt>
                <c:pt idx="392">
                  <c:v>57.22</c:v>
                </c:pt>
                <c:pt idx="393">
                  <c:v>57.24</c:v>
                </c:pt>
                <c:pt idx="394">
                  <c:v>57.25</c:v>
                </c:pt>
                <c:pt idx="395">
                  <c:v>57.25</c:v>
                </c:pt>
                <c:pt idx="396">
                  <c:v>57.2</c:v>
                </c:pt>
                <c:pt idx="397">
                  <c:v>57.25</c:v>
                </c:pt>
                <c:pt idx="398">
                  <c:v>57.27</c:v>
                </c:pt>
                <c:pt idx="399">
                  <c:v>57.25</c:v>
                </c:pt>
                <c:pt idx="400">
                  <c:v>57.25</c:v>
                </c:pt>
                <c:pt idx="401">
                  <c:v>57.29</c:v>
                </c:pt>
                <c:pt idx="402">
                  <c:v>57.25</c:v>
                </c:pt>
                <c:pt idx="403">
                  <c:v>57.27</c:v>
                </c:pt>
                <c:pt idx="404">
                  <c:v>57.31</c:v>
                </c:pt>
                <c:pt idx="405">
                  <c:v>57.34</c:v>
                </c:pt>
                <c:pt idx="406">
                  <c:v>57.27</c:v>
                </c:pt>
                <c:pt idx="407">
                  <c:v>57.36</c:v>
                </c:pt>
                <c:pt idx="408">
                  <c:v>57.29</c:v>
                </c:pt>
                <c:pt idx="409">
                  <c:v>57.27</c:v>
                </c:pt>
                <c:pt idx="410">
                  <c:v>57.29</c:v>
                </c:pt>
                <c:pt idx="411">
                  <c:v>57.36</c:v>
                </c:pt>
                <c:pt idx="412">
                  <c:v>57.38</c:v>
                </c:pt>
                <c:pt idx="413">
                  <c:v>57.31</c:v>
                </c:pt>
                <c:pt idx="414">
                  <c:v>57.34</c:v>
                </c:pt>
                <c:pt idx="415">
                  <c:v>57.29</c:v>
                </c:pt>
                <c:pt idx="416">
                  <c:v>57.33</c:v>
                </c:pt>
                <c:pt idx="417">
                  <c:v>57.29</c:v>
                </c:pt>
                <c:pt idx="418">
                  <c:v>57.34</c:v>
                </c:pt>
                <c:pt idx="419">
                  <c:v>57.34</c:v>
                </c:pt>
                <c:pt idx="420">
                  <c:v>57.31</c:v>
                </c:pt>
                <c:pt idx="421">
                  <c:v>57.34</c:v>
                </c:pt>
                <c:pt idx="422">
                  <c:v>57.33</c:v>
                </c:pt>
                <c:pt idx="423">
                  <c:v>57.38</c:v>
                </c:pt>
                <c:pt idx="424">
                  <c:v>57.38</c:v>
                </c:pt>
                <c:pt idx="425">
                  <c:v>57.33</c:v>
                </c:pt>
                <c:pt idx="426">
                  <c:v>57.34</c:v>
                </c:pt>
                <c:pt idx="427">
                  <c:v>57.38</c:v>
                </c:pt>
                <c:pt idx="428">
                  <c:v>57.38</c:v>
                </c:pt>
                <c:pt idx="429">
                  <c:v>57.38</c:v>
                </c:pt>
                <c:pt idx="430">
                  <c:v>57.34</c:v>
                </c:pt>
                <c:pt idx="431">
                  <c:v>57.34</c:v>
                </c:pt>
                <c:pt idx="432">
                  <c:v>57.45</c:v>
                </c:pt>
                <c:pt idx="433">
                  <c:v>57.42</c:v>
                </c:pt>
                <c:pt idx="434">
                  <c:v>57.42</c:v>
                </c:pt>
                <c:pt idx="435">
                  <c:v>57.38</c:v>
                </c:pt>
                <c:pt idx="436">
                  <c:v>57.43</c:v>
                </c:pt>
                <c:pt idx="437">
                  <c:v>57.47</c:v>
                </c:pt>
                <c:pt idx="438">
                  <c:v>57.36</c:v>
                </c:pt>
                <c:pt idx="439">
                  <c:v>57.43</c:v>
                </c:pt>
                <c:pt idx="440">
                  <c:v>57.43</c:v>
                </c:pt>
                <c:pt idx="441">
                  <c:v>57.38</c:v>
                </c:pt>
                <c:pt idx="442">
                  <c:v>57.42</c:v>
                </c:pt>
                <c:pt idx="443">
                  <c:v>57.45</c:v>
                </c:pt>
                <c:pt idx="444">
                  <c:v>57.52</c:v>
                </c:pt>
                <c:pt idx="445">
                  <c:v>57.49</c:v>
                </c:pt>
                <c:pt idx="446">
                  <c:v>57.42</c:v>
                </c:pt>
                <c:pt idx="447">
                  <c:v>57.47</c:v>
                </c:pt>
                <c:pt idx="448">
                  <c:v>57.52</c:v>
                </c:pt>
                <c:pt idx="449">
                  <c:v>57.49</c:v>
                </c:pt>
                <c:pt idx="450">
                  <c:v>57.49</c:v>
                </c:pt>
                <c:pt idx="451">
                  <c:v>57.47</c:v>
                </c:pt>
                <c:pt idx="452">
                  <c:v>57.45</c:v>
                </c:pt>
                <c:pt idx="453">
                  <c:v>57.47</c:v>
                </c:pt>
                <c:pt idx="454">
                  <c:v>57.49</c:v>
                </c:pt>
                <c:pt idx="455">
                  <c:v>57.56</c:v>
                </c:pt>
                <c:pt idx="456">
                  <c:v>57.51</c:v>
                </c:pt>
                <c:pt idx="457">
                  <c:v>57.49</c:v>
                </c:pt>
                <c:pt idx="458">
                  <c:v>57.52</c:v>
                </c:pt>
                <c:pt idx="459">
                  <c:v>57.56</c:v>
                </c:pt>
                <c:pt idx="460">
                  <c:v>57.51</c:v>
                </c:pt>
                <c:pt idx="461">
                  <c:v>57.47</c:v>
                </c:pt>
                <c:pt idx="462">
                  <c:v>57.51</c:v>
                </c:pt>
                <c:pt idx="463">
                  <c:v>57.52</c:v>
                </c:pt>
                <c:pt idx="464">
                  <c:v>57.6</c:v>
                </c:pt>
                <c:pt idx="465">
                  <c:v>57.49</c:v>
                </c:pt>
                <c:pt idx="466">
                  <c:v>57.56</c:v>
                </c:pt>
                <c:pt idx="467">
                  <c:v>57.52</c:v>
                </c:pt>
                <c:pt idx="468">
                  <c:v>57.51</c:v>
                </c:pt>
                <c:pt idx="469">
                  <c:v>57.51</c:v>
                </c:pt>
                <c:pt idx="470">
                  <c:v>57.58</c:v>
                </c:pt>
                <c:pt idx="471">
                  <c:v>57.56</c:v>
                </c:pt>
                <c:pt idx="472">
                  <c:v>57.56</c:v>
                </c:pt>
                <c:pt idx="473">
                  <c:v>57.58</c:v>
                </c:pt>
                <c:pt idx="474">
                  <c:v>57.51</c:v>
                </c:pt>
                <c:pt idx="475">
                  <c:v>57.61</c:v>
                </c:pt>
                <c:pt idx="476">
                  <c:v>57.52</c:v>
                </c:pt>
                <c:pt idx="477">
                  <c:v>57.56</c:v>
                </c:pt>
                <c:pt idx="478">
                  <c:v>57.58</c:v>
                </c:pt>
                <c:pt idx="479">
                  <c:v>57.52</c:v>
                </c:pt>
                <c:pt idx="480">
                  <c:v>57.56</c:v>
                </c:pt>
                <c:pt idx="481">
                  <c:v>57.58</c:v>
                </c:pt>
                <c:pt idx="482">
                  <c:v>57.61</c:v>
                </c:pt>
                <c:pt idx="483">
                  <c:v>57.58</c:v>
                </c:pt>
                <c:pt idx="484">
                  <c:v>57.56</c:v>
                </c:pt>
                <c:pt idx="485">
                  <c:v>57.52</c:v>
                </c:pt>
                <c:pt idx="486">
                  <c:v>57.61</c:v>
                </c:pt>
                <c:pt idx="487">
                  <c:v>57.52</c:v>
                </c:pt>
                <c:pt idx="488">
                  <c:v>57.56</c:v>
                </c:pt>
                <c:pt idx="489">
                  <c:v>57.58</c:v>
                </c:pt>
                <c:pt idx="490">
                  <c:v>57.58</c:v>
                </c:pt>
                <c:pt idx="491">
                  <c:v>57.6</c:v>
                </c:pt>
                <c:pt idx="492">
                  <c:v>57.63</c:v>
                </c:pt>
                <c:pt idx="493">
                  <c:v>57.58</c:v>
                </c:pt>
                <c:pt idx="494">
                  <c:v>57.56</c:v>
                </c:pt>
                <c:pt idx="495">
                  <c:v>57.56</c:v>
                </c:pt>
                <c:pt idx="496">
                  <c:v>57.6</c:v>
                </c:pt>
                <c:pt idx="497">
                  <c:v>57.58</c:v>
                </c:pt>
                <c:pt idx="498">
                  <c:v>57.61</c:v>
                </c:pt>
                <c:pt idx="499">
                  <c:v>57.63</c:v>
                </c:pt>
                <c:pt idx="500">
                  <c:v>57.6</c:v>
                </c:pt>
                <c:pt idx="501">
                  <c:v>57.58</c:v>
                </c:pt>
                <c:pt idx="502">
                  <c:v>57.58</c:v>
                </c:pt>
                <c:pt idx="503">
                  <c:v>57.6</c:v>
                </c:pt>
                <c:pt idx="504">
                  <c:v>57.63</c:v>
                </c:pt>
                <c:pt idx="505">
                  <c:v>57.67</c:v>
                </c:pt>
                <c:pt idx="506">
                  <c:v>57.63</c:v>
                </c:pt>
                <c:pt idx="507">
                  <c:v>57.61</c:v>
                </c:pt>
                <c:pt idx="508">
                  <c:v>57.65</c:v>
                </c:pt>
                <c:pt idx="509">
                  <c:v>57.61</c:v>
                </c:pt>
                <c:pt idx="510">
                  <c:v>57.65</c:v>
                </c:pt>
                <c:pt idx="511">
                  <c:v>57.61</c:v>
                </c:pt>
                <c:pt idx="512">
                  <c:v>57.65</c:v>
                </c:pt>
                <c:pt idx="513">
                  <c:v>57.69</c:v>
                </c:pt>
                <c:pt idx="514">
                  <c:v>57.69</c:v>
                </c:pt>
                <c:pt idx="515">
                  <c:v>57.72</c:v>
                </c:pt>
                <c:pt idx="516">
                  <c:v>57.63</c:v>
                </c:pt>
                <c:pt idx="517">
                  <c:v>57.65</c:v>
                </c:pt>
                <c:pt idx="518">
                  <c:v>57.69</c:v>
                </c:pt>
                <c:pt idx="519">
                  <c:v>57.72</c:v>
                </c:pt>
                <c:pt idx="520">
                  <c:v>57.7</c:v>
                </c:pt>
                <c:pt idx="521">
                  <c:v>57.72</c:v>
                </c:pt>
                <c:pt idx="522">
                  <c:v>57.69</c:v>
                </c:pt>
                <c:pt idx="523">
                  <c:v>57.65</c:v>
                </c:pt>
                <c:pt idx="524">
                  <c:v>57.72</c:v>
                </c:pt>
                <c:pt idx="525">
                  <c:v>57.7</c:v>
                </c:pt>
                <c:pt idx="526">
                  <c:v>57.7</c:v>
                </c:pt>
                <c:pt idx="527">
                  <c:v>57.69</c:v>
                </c:pt>
                <c:pt idx="528">
                  <c:v>57.7</c:v>
                </c:pt>
                <c:pt idx="529">
                  <c:v>57.65</c:v>
                </c:pt>
                <c:pt idx="530">
                  <c:v>57.67</c:v>
                </c:pt>
                <c:pt idx="531">
                  <c:v>57.72</c:v>
                </c:pt>
                <c:pt idx="532">
                  <c:v>57.72</c:v>
                </c:pt>
                <c:pt idx="533">
                  <c:v>57.72</c:v>
                </c:pt>
                <c:pt idx="534">
                  <c:v>57.69</c:v>
                </c:pt>
                <c:pt idx="535">
                  <c:v>57.72</c:v>
                </c:pt>
                <c:pt idx="536">
                  <c:v>57.74</c:v>
                </c:pt>
                <c:pt idx="537">
                  <c:v>57.74</c:v>
                </c:pt>
                <c:pt idx="538">
                  <c:v>57.76</c:v>
                </c:pt>
                <c:pt idx="539">
                  <c:v>57.72</c:v>
                </c:pt>
                <c:pt idx="540">
                  <c:v>57.79</c:v>
                </c:pt>
                <c:pt idx="541">
                  <c:v>57.79</c:v>
                </c:pt>
                <c:pt idx="542">
                  <c:v>57.81</c:v>
                </c:pt>
                <c:pt idx="543">
                  <c:v>57.72</c:v>
                </c:pt>
                <c:pt idx="544">
                  <c:v>57.78</c:v>
                </c:pt>
                <c:pt idx="545">
                  <c:v>57.79</c:v>
                </c:pt>
                <c:pt idx="546">
                  <c:v>57.78</c:v>
                </c:pt>
                <c:pt idx="547">
                  <c:v>57.76</c:v>
                </c:pt>
                <c:pt idx="548">
                  <c:v>57.72</c:v>
                </c:pt>
                <c:pt idx="549">
                  <c:v>57.74</c:v>
                </c:pt>
                <c:pt idx="550">
                  <c:v>57.74</c:v>
                </c:pt>
                <c:pt idx="551">
                  <c:v>57.85</c:v>
                </c:pt>
                <c:pt idx="552">
                  <c:v>57.79</c:v>
                </c:pt>
                <c:pt idx="553">
                  <c:v>57.81</c:v>
                </c:pt>
                <c:pt idx="554">
                  <c:v>57.79</c:v>
                </c:pt>
                <c:pt idx="555">
                  <c:v>57.78</c:v>
                </c:pt>
                <c:pt idx="556">
                  <c:v>57.81</c:v>
                </c:pt>
                <c:pt idx="557">
                  <c:v>57.83</c:v>
                </c:pt>
                <c:pt idx="558">
                  <c:v>57.87</c:v>
                </c:pt>
                <c:pt idx="559">
                  <c:v>57.81</c:v>
                </c:pt>
                <c:pt idx="560">
                  <c:v>57.79</c:v>
                </c:pt>
                <c:pt idx="561">
                  <c:v>57.85</c:v>
                </c:pt>
                <c:pt idx="562">
                  <c:v>57.88</c:v>
                </c:pt>
                <c:pt idx="563">
                  <c:v>57.87</c:v>
                </c:pt>
                <c:pt idx="564">
                  <c:v>57.87</c:v>
                </c:pt>
                <c:pt idx="565">
                  <c:v>57.88</c:v>
                </c:pt>
                <c:pt idx="566">
                  <c:v>57.85</c:v>
                </c:pt>
                <c:pt idx="567">
                  <c:v>57.92</c:v>
                </c:pt>
                <c:pt idx="568">
                  <c:v>57.83</c:v>
                </c:pt>
                <c:pt idx="569">
                  <c:v>57.87</c:v>
                </c:pt>
                <c:pt idx="570">
                  <c:v>57.88</c:v>
                </c:pt>
                <c:pt idx="571">
                  <c:v>57.92</c:v>
                </c:pt>
                <c:pt idx="572">
                  <c:v>57.97</c:v>
                </c:pt>
                <c:pt idx="573">
                  <c:v>57.92</c:v>
                </c:pt>
                <c:pt idx="574">
                  <c:v>57.99</c:v>
                </c:pt>
                <c:pt idx="575">
                  <c:v>58.01</c:v>
                </c:pt>
                <c:pt idx="576">
                  <c:v>58.03</c:v>
                </c:pt>
                <c:pt idx="577">
                  <c:v>58.08</c:v>
                </c:pt>
                <c:pt idx="578">
                  <c:v>58.05</c:v>
                </c:pt>
                <c:pt idx="579">
                  <c:v>58.08</c:v>
                </c:pt>
                <c:pt idx="580">
                  <c:v>58.1</c:v>
                </c:pt>
                <c:pt idx="581">
                  <c:v>58.1</c:v>
                </c:pt>
                <c:pt idx="582">
                  <c:v>58.08</c:v>
                </c:pt>
                <c:pt idx="583">
                  <c:v>58.21</c:v>
                </c:pt>
                <c:pt idx="584">
                  <c:v>58.21</c:v>
                </c:pt>
                <c:pt idx="585">
                  <c:v>58.14</c:v>
                </c:pt>
                <c:pt idx="586">
                  <c:v>58.15</c:v>
                </c:pt>
                <c:pt idx="587">
                  <c:v>58.17</c:v>
                </c:pt>
                <c:pt idx="588">
                  <c:v>58.21</c:v>
                </c:pt>
                <c:pt idx="589">
                  <c:v>58.24</c:v>
                </c:pt>
                <c:pt idx="590">
                  <c:v>58.3</c:v>
                </c:pt>
                <c:pt idx="591">
                  <c:v>58.26</c:v>
                </c:pt>
                <c:pt idx="592">
                  <c:v>58.26</c:v>
                </c:pt>
                <c:pt idx="593">
                  <c:v>58.32</c:v>
                </c:pt>
                <c:pt idx="594">
                  <c:v>58.3</c:v>
                </c:pt>
                <c:pt idx="595">
                  <c:v>58.39</c:v>
                </c:pt>
                <c:pt idx="596">
                  <c:v>58.35</c:v>
                </c:pt>
                <c:pt idx="597">
                  <c:v>58.35</c:v>
                </c:pt>
                <c:pt idx="598">
                  <c:v>58.41</c:v>
                </c:pt>
                <c:pt idx="599">
                  <c:v>58.37</c:v>
                </c:pt>
                <c:pt idx="600">
                  <c:v>58.41</c:v>
                </c:pt>
                <c:pt idx="601">
                  <c:v>58.46</c:v>
                </c:pt>
                <c:pt idx="602">
                  <c:v>58.44</c:v>
                </c:pt>
                <c:pt idx="603">
                  <c:v>58.46</c:v>
                </c:pt>
                <c:pt idx="604">
                  <c:v>58.51</c:v>
                </c:pt>
                <c:pt idx="605">
                  <c:v>58.48</c:v>
                </c:pt>
                <c:pt idx="606">
                  <c:v>58.51</c:v>
                </c:pt>
                <c:pt idx="607">
                  <c:v>58.55</c:v>
                </c:pt>
                <c:pt idx="608">
                  <c:v>58.51</c:v>
                </c:pt>
                <c:pt idx="609">
                  <c:v>58.57</c:v>
                </c:pt>
                <c:pt idx="610">
                  <c:v>58.6</c:v>
                </c:pt>
                <c:pt idx="611">
                  <c:v>58.64</c:v>
                </c:pt>
                <c:pt idx="612">
                  <c:v>58.64</c:v>
                </c:pt>
                <c:pt idx="613">
                  <c:v>58.62</c:v>
                </c:pt>
                <c:pt idx="614">
                  <c:v>58.69</c:v>
                </c:pt>
                <c:pt idx="615">
                  <c:v>58.77</c:v>
                </c:pt>
                <c:pt idx="616">
                  <c:v>58.71</c:v>
                </c:pt>
                <c:pt idx="617">
                  <c:v>58.84</c:v>
                </c:pt>
                <c:pt idx="618">
                  <c:v>58.8</c:v>
                </c:pt>
                <c:pt idx="619">
                  <c:v>58.82</c:v>
                </c:pt>
                <c:pt idx="620">
                  <c:v>58.82</c:v>
                </c:pt>
                <c:pt idx="621">
                  <c:v>58.84</c:v>
                </c:pt>
                <c:pt idx="622">
                  <c:v>58.86</c:v>
                </c:pt>
                <c:pt idx="623">
                  <c:v>58.91</c:v>
                </c:pt>
                <c:pt idx="624">
                  <c:v>58.87</c:v>
                </c:pt>
                <c:pt idx="625">
                  <c:v>58.93</c:v>
                </c:pt>
                <c:pt idx="626">
                  <c:v>58.95</c:v>
                </c:pt>
                <c:pt idx="627">
                  <c:v>58.95</c:v>
                </c:pt>
                <c:pt idx="628">
                  <c:v>59</c:v>
                </c:pt>
                <c:pt idx="629">
                  <c:v>58.98</c:v>
                </c:pt>
                <c:pt idx="630">
                  <c:v>58.98</c:v>
                </c:pt>
                <c:pt idx="631">
                  <c:v>59.02</c:v>
                </c:pt>
                <c:pt idx="632">
                  <c:v>59.07</c:v>
                </c:pt>
                <c:pt idx="633">
                  <c:v>59.05</c:v>
                </c:pt>
                <c:pt idx="634">
                  <c:v>59.04</c:v>
                </c:pt>
                <c:pt idx="635">
                  <c:v>59.05</c:v>
                </c:pt>
                <c:pt idx="636">
                  <c:v>59.13</c:v>
                </c:pt>
                <c:pt idx="637">
                  <c:v>59.16</c:v>
                </c:pt>
                <c:pt idx="638">
                  <c:v>59.16</c:v>
                </c:pt>
                <c:pt idx="639">
                  <c:v>59.14</c:v>
                </c:pt>
                <c:pt idx="640">
                  <c:v>59.16</c:v>
                </c:pt>
                <c:pt idx="641">
                  <c:v>59.11</c:v>
                </c:pt>
                <c:pt idx="642">
                  <c:v>59.18</c:v>
                </c:pt>
                <c:pt idx="643">
                  <c:v>59.14</c:v>
                </c:pt>
                <c:pt idx="644">
                  <c:v>59.22</c:v>
                </c:pt>
                <c:pt idx="645">
                  <c:v>59.18</c:v>
                </c:pt>
                <c:pt idx="646">
                  <c:v>59.2</c:v>
                </c:pt>
                <c:pt idx="647">
                  <c:v>59.23</c:v>
                </c:pt>
                <c:pt idx="648">
                  <c:v>59.25</c:v>
                </c:pt>
                <c:pt idx="649">
                  <c:v>59.29</c:v>
                </c:pt>
                <c:pt idx="650">
                  <c:v>59.23</c:v>
                </c:pt>
                <c:pt idx="651">
                  <c:v>59.29</c:v>
                </c:pt>
                <c:pt idx="652">
                  <c:v>59.25</c:v>
                </c:pt>
                <c:pt idx="653">
                  <c:v>59.27</c:v>
                </c:pt>
                <c:pt idx="654">
                  <c:v>59.23</c:v>
                </c:pt>
                <c:pt idx="655">
                  <c:v>59.23</c:v>
                </c:pt>
                <c:pt idx="656">
                  <c:v>59.23</c:v>
                </c:pt>
                <c:pt idx="657">
                  <c:v>59.27</c:v>
                </c:pt>
                <c:pt idx="658">
                  <c:v>59.31</c:v>
                </c:pt>
                <c:pt idx="659">
                  <c:v>59.36</c:v>
                </c:pt>
                <c:pt idx="660">
                  <c:v>59.34</c:v>
                </c:pt>
                <c:pt idx="661">
                  <c:v>59.27</c:v>
                </c:pt>
                <c:pt idx="662">
                  <c:v>59.32</c:v>
                </c:pt>
                <c:pt idx="663">
                  <c:v>59.34</c:v>
                </c:pt>
                <c:pt idx="664">
                  <c:v>59.32</c:v>
                </c:pt>
                <c:pt idx="665">
                  <c:v>59.34</c:v>
                </c:pt>
                <c:pt idx="666">
                  <c:v>59.34</c:v>
                </c:pt>
                <c:pt idx="667">
                  <c:v>59.36</c:v>
                </c:pt>
                <c:pt idx="668">
                  <c:v>59.34</c:v>
                </c:pt>
                <c:pt idx="669">
                  <c:v>59.38</c:v>
                </c:pt>
                <c:pt idx="670">
                  <c:v>59.34</c:v>
                </c:pt>
                <c:pt idx="671">
                  <c:v>59.41</c:v>
                </c:pt>
                <c:pt idx="672">
                  <c:v>59.36</c:v>
                </c:pt>
                <c:pt idx="673">
                  <c:v>59.36</c:v>
                </c:pt>
                <c:pt idx="674">
                  <c:v>59.34</c:v>
                </c:pt>
                <c:pt idx="675">
                  <c:v>59.4</c:v>
                </c:pt>
                <c:pt idx="676">
                  <c:v>59.38</c:v>
                </c:pt>
                <c:pt idx="677">
                  <c:v>59.43</c:v>
                </c:pt>
                <c:pt idx="678">
                  <c:v>59.43</c:v>
                </c:pt>
                <c:pt idx="679">
                  <c:v>59.38</c:v>
                </c:pt>
                <c:pt idx="680">
                  <c:v>59.49</c:v>
                </c:pt>
                <c:pt idx="681">
                  <c:v>59.43</c:v>
                </c:pt>
                <c:pt idx="682">
                  <c:v>59.5</c:v>
                </c:pt>
                <c:pt idx="683">
                  <c:v>59.49</c:v>
                </c:pt>
                <c:pt idx="684">
                  <c:v>59.47</c:v>
                </c:pt>
                <c:pt idx="685">
                  <c:v>59.49</c:v>
                </c:pt>
                <c:pt idx="686">
                  <c:v>59.54</c:v>
                </c:pt>
                <c:pt idx="687">
                  <c:v>59.52</c:v>
                </c:pt>
                <c:pt idx="688">
                  <c:v>59.49</c:v>
                </c:pt>
                <c:pt idx="689">
                  <c:v>59.52</c:v>
                </c:pt>
                <c:pt idx="690">
                  <c:v>59.52</c:v>
                </c:pt>
                <c:pt idx="691">
                  <c:v>59.59</c:v>
                </c:pt>
                <c:pt idx="692">
                  <c:v>59.58</c:v>
                </c:pt>
                <c:pt idx="693">
                  <c:v>59.58</c:v>
                </c:pt>
                <c:pt idx="694">
                  <c:v>59.54</c:v>
                </c:pt>
                <c:pt idx="695">
                  <c:v>59.52</c:v>
                </c:pt>
                <c:pt idx="696">
                  <c:v>59.58</c:v>
                </c:pt>
                <c:pt idx="697">
                  <c:v>59.56</c:v>
                </c:pt>
                <c:pt idx="698">
                  <c:v>59.61</c:v>
                </c:pt>
                <c:pt idx="699">
                  <c:v>59.59</c:v>
                </c:pt>
                <c:pt idx="700">
                  <c:v>59.61</c:v>
                </c:pt>
                <c:pt idx="701">
                  <c:v>59.67</c:v>
                </c:pt>
                <c:pt idx="702">
                  <c:v>59.74</c:v>
                </c:pt>
                <c:pt idx="703">
                  <c:v>59.68</c:v>
                </c:pt>
                <c:pt idx="704">
                  <c:v>59.7</c:v>
                </c:pt>
                <c:pt idx="705">
                  <c:v>59.72</c:v>
                </c:pt>
                <c:pt idx="706">
                  <c:v>59.76</c:v>
                </c:pt>
                <c:pt idx="707">
                  <c:v>59.86</c:v>
                </c:pt>
                <c:pt idx="708">
                  <c:v>59.83</c:v>
                </c:pt>
                <c:pt idx="709">
                  <c:v>59.86</c:v>
                </c:pt>
                <c:pt idx="710">
                  <c:v>59.9</c:v>
                </c:pt>
                <c:pt idx="711">
                  <c:v>59.94</c:v>
                </c:pt>
                <c:pt idx="712">
                  <c:v>59.95</c:v>
                </c:pt>
                <c:pt idx="713">
                  <c:v>60.01</c:v>
                </c:pt>
                <c:pt idx="714">
                  <c:v>60.04</c:v>
                </c:pt>
                <c:pt idx="715">
                  <c:v>60.03</c:v>
                </c:pt>
                <c:pt idx="716">
                  <c:v>60.04</c:v>
                </c:pt>
                <c:pt idx="717">
                  <c:v>60.06</c:v>
                </c:pt>
                <c:pt idx="718">
                  <c:v>60.08</c:v>
                </c:pt>
                <c:pt idx="719">
                  <c:v>60.1</c:v>
                </c:pt>
                <c:pt idx="720">
                  <c:v>60.13</c:v>
                </c:pt>
                <c:pt idx="721">
                  <c:v>60.15</c:v>
                </c:pt>
                <c:pt idx="722">
                  <c:v>60.13</c:v>
                </c:pt>
                <c:pt idx="723">
                  <c:v>60.19</c:v>
                </c:pt>
                <c:pt idx="724">
                  <c:v>60.21</c:v>
                </c:pt>
                <c:pt idx="725">
                  <c:v>60.22</c:v>
                </c:pt>
                <c:pt idx="726">
                  <c:v>60.21</c:v>
                </c:pt>
                <c:pt idx="727">
                  <c:v>60.21</c:v>
                </c:pt>
                <c:pt idx="728">
                  <c:v>60.26</c:v>
                </c:pt>
                <c:pt idx="729">
                  <c:v>60.26</c:v>
                </c:pt>
                <c:pt idx="730">
                  <c:v>60.26</c:v>
                </c:pt>
                <c:pt idx="731">
                  <c:v>60.33</c:v>
                </c:pt>
                <c:pt idx="732">
                  <c:v>60.3</c:v>
                </c:pt>
                <c:pt idx="733">
                  <c:v>60.3</c:v>
                </c:pt>
                <c:pt idx="734">
                  <c:v>60.37</c:v>
                </c:pt>
                <c:pt idx="735">
                  <c:v>60.31</c:v>
                </c:pt>
                <c:pt idx="736">
                  <c:v>60.37</c:v>
                </c:pt>
                <c:pt idx="737">
                  <c:v>60.3</c:v>
                </c:pt>
                <c:pt idx="738">
                  <c:v>60.3</c:v>
                </c:pt>
                <c:pt idx="739">
                  <c:v>60.35</c:v>
                </c:pt>
                <c:pt idx="740">
                  <c:v>60.39</c:v>
                </c:pt>
                <c:pt idx="741">
                  <c:v>60.35</c:v>
                </c:pt>
                <c:pt idx="742">
                  <c:v>60.39</c:v>
                </c:pt>
                <c:pt idx="743">
                  <c:v>60.35</c:v>
                </c:pt>
                <c:pt idx="744">
                  <c:v>60.39</c:v>
                </c:pt>
                <c:pt idx="745">
                  <c:v>60.44</c:v>
                </c:pt>
                <c:pt idx="746">
                  <c:v>60.42</c:v>
                </c:pt>
                <c:pt idx="747">
                  <c:v>60.46</c:v>
                </c:pt>
                <c:pt idx="748">
                  <c:v>60.4</c:v>
                </c:pt>
                <c:pt idx="749">
                  <c:v>60.48</c:v>
                </c:pt>
                <c:pt idx="750">
                  <c:v>60.44</c:v>
                </c:pt>
                <c:pt idx="751">
                  <c:v>60.49</c:v>
                </c:pt>
                <c:pt idx="752">
                  <c:v>60.48</c:v>
                </c:pt>
                <c:pt idx="753">
                  <c:v>60.46</c:v>
                </c:pt>
                <c:pt idx="754">
                  <c:v>60.46</c:v>
                </c:pt>
                <c:pt idx="755">
                  <c:v>60.49</c:v>
                </c:pt>
                <c:pt idx="756">
                  <c:v>60.51</c:v>
                </c:pt>
                <c:pt idx="757">
                  <c:v>60.55</c:v>
                </c:pt>
                <c:pt idx="758">
                  <c:v>60.57</c:v>
                </c:pt>
                <c:pt idx="759">
                  <c:v>60.55</c:v>
                </c:pt>
                <c:pt idx="760">
                  <c:v>60.55</c:v>
                </c:pt>
                <c:pt idx="761">
                  <c:v>60.58</c:v>
                </c:pt>
                <c:pt idx="762">
                  <c:v>60.6</c:v>
                </c:pt>
                <c:pt idx="763">
                  <c:v>60.6</c:v>
                </c:pt>
                <c:pt idx="764">
                  <c:v>60.66</c:v>
                </c:pt>
                <c:pt idx="765">
                  <c:v>60.62</c:v>
                </c:pt>
                <c:pt idx="766">
                  <c:v>60.64</c:v>
                </c:pt>
                <c:pt idx="767">
                  <c:v>60.62</c:v>
                </c:pt>
                <c:pt idx="768">
                  <c:v>60.64</c:v>
                </c:pt>
                <c:pt idx="769">
                  <c:v>60.62</c:v>
                </c:pt>
                <c:pt idx="770">
                  <c:v>60.66</c:v>
                </c:pt>
                <c:pt idx="771">
                  <c:v>60.62</c:v>
                </c:pt>
                <c:pt idx="772">
                  <c:v>60.64</c:v>
                </c:pt>
                <c:pt idx="773">
                  <c:v>60.67</c:v>
                </c:pt>
                <c:pt idx="774">
                  <c:v>60.64</c:v>
                </c:pt>
                <c:pt idx="775">
                  <c:v>60.64</c:v>
                </c:pt>
                <c:pt idx="776">
                  <c:v>60.66</c:v>
                </c:pt>
                <c:pt idx="777">
                  <c:v>60.62</c:v>
                </c:pt>
                <c:pt idx="778">
                  <c:v>60.69</c:v>
                </c:pt>
                <c:pt idx="779">
                  <c:v>60.67</c:v>
                </c:pt>
                <c:pt idx="780">
                  <c:v>60.66</c:v>
                </c:pt>
                <c:pt idx="781">
                  <c:v>60.62</c:v>
                </c:pt>
                <c:pt idx="782">
                  <c:v>60.66</c:v>
                </c:pt>
                <c:pt idx="783">
                  <c:v>58.42</c:v>
                </c:pt>
                <c:pt idx="784">
                  <c:v>64.78</c:v>
                </c:pt>
                <c:pt idx="785">
                  <c:v>79.41</c:v>
                </c:pt>
                <c:pt idx="786">
                  <c:v>90.57</c:v>
                </c:pt>
                <c:pt idx="787">
                  <c:v>97.3</c:v>
                </c:pt>
                <c:pt idx="788">
                  <c:v>101.25</c:v>
                </c:pt>
                <c:pt idx="789">
                  <c:v>103.77</c:v>
                </c:pt>
                <c:pt idx="790">
                  <c:v>105.49</c:v>
                </c:pt>
                <c:pt idx="791">
                  <c:v>106.84</c:v>
                </c:pt>
                <c:pt idx="792">
                  <c:v>108</c:v>
                </c:pt>
                <c:pt idx="793">
                  <c:v>108.95</c:v>
                </c:pt>
                <c:pt idx="794">
                  <c:v>109.78</c:v>
                </c:pt>
                <c:pt idx="795">
                  <c:v>110.61</c:v>
                </c:pt>
                <c:pt idx="796">
                  <c:v>111.42</c:v>
                </c:pt>
                <c:pt idx="797">
                  <c:v>112.21</c:v>
                </c:pt>
                <c:pt idx="798">
                  <c:v>112.89</c:v>
                </c:pt>
                <c:pt idx="799">
                  <c:v>113.49</c:v>
                </c:pt>
                <c:pt idx="800">
                  <c:v>114.03</c:v>
                </c:pt>
                <c:pt idx="801">
                  <c:v>114.44</c:v>
                </c:pt>
                <c:pt idx="802">
                  <c:v>114.73</c:v>
                </c:pt>
                <c:pt idx="803">
                  <c:v>114.93</c:v>
                </c:pt>
                <c:pt idx="804">
                  <c:v>115.09</c:v>
                </c:pt>
                <c:pt idx="805">
                  <c:v>115.27</c:v>
                </c:pt>
                <c:pt idx="806">
                  <c:v>115.7</c:v>
                </c:pt>
                <c:pt idx="807">
                  <c:v>116.08</c:v>
                </c:pt>
                <c:pt idx="808">
                  <c:v>116.29</c:v>
                </c:pt>
                <c:pt idx="809">
                  <c:v>116.53</c:v>
                </c:pt>
                <c:pt idx="810">
                  <c:v>116.76</c:v>
                </c:pt>
                <c:pt idx="811">
                  <c:v>117.1</c:v>
                </c:pt>
                <c:pt idx="812">
                  <c:v>117.45</c:v>
                </c:pt>
                <c:pt idx="813">
                  <c:v>117.88</c:v>
                </c:pt>
                <c:pt idx="814">
                  <c:v>118.2</c:v>
                </c:pt>
                <c:pt idx="815">
                  <c:v>118.51</c:v>
                </c:pt>
                <c:pt idx="816">
                  <c:v>118.74</c:v>
                </c:pt>
                <c:pt idx="817">
                  <c:v>118.98</c:v>
                </c:pt>
                <c:pt idx="818">
                  <c:v>118.89</c:v>
                </c:pt>
                <c:pt idx="819">
                  <c:v>118.45</c:v>
                </c:pt>
                <c:pt idx="820">
                  <c:v>117.41</c:v>
                </c:pt>
                <c:pt idx="821">
                  <c:v>117.34</c:v>
                </c:pt>
                <c:pt idx="822">
                  <c:v>117.45</c:v>
                </c:pt>
                <c:pt idx="823">
                  <c:v>117.84</c:v>
                </c:pt>
                <c:pt idx="824">
                  <c:v>118.06</c:v>
                </c:pt>
                <c:pt idx="825">
                  <c:v>118.13</c:v>
                </c:pt>
                <c:pt idx="826">
                  <c:v>117.88</c:v>
                </c:pt>
                <c:pt idx="827">
                  <c:v>117.73</c:v>
                </c:pt>
                <c:pt idx="828">
                  <c:v>117.54</c:v>
                </c:pt>
                <c:pt idx="829">
                  <c:v>117.3</c:v>
                </c:pt>
                <c:pt idx="830">
                  <c:v>117.25</c:v>
                </c:pt>
                <c:pt idx="831">
                  <c:v>117.46</c:v>
                </c:pt>
                <c:pt idx="832">
                  <c:v>117.55</c:v>
                </c:pt>
                <c:pt idx="833">
                  <c:v>117.81</c:v>
                </c:pt>
                <c:pt idx="834">
                  <c:v>118.4</c:v>
                </c:pt>
                <c:pt idx="835">
                  <c:v>118.76</c:v>
                </c:pt>
                <c:pt idx="836">
                  <c:v>119.12</c:v>
                </c:pt>
                <c:pt idx="837">
                  <c:v>119.41</c:v>
                </c:pt>
                <c:pt idx="838">
                  <c:v>119.73</c:v>
                </c:pt>
                <c:pt idx="839">
                  <c:v>120.15</c:v>
                </c:pt>
                <c:pt idx="840">
                  <c:v>120.56</c:v>
                </c:pt>
                <c:pt idx="841">
                  <c:v>121.01</c:v>
                </c:pt>
                <c:pt idx="842">
                  <c:v>121.48</c:v>
                </c:pt>
                <c:pt idx="843">
                  <c:v>121.77</c:v>
                </c:pt>
                <c:pt idx="844">
                  <c:v>121.53</c:v>
                </c:pt>
                <c:pt idx="845">
                  <c:v>120.9</c:v>
                </c:pt>
                <c:pt idx="846">
                  <c:v>120.56</c:v>
                </c:pt>
                <c:pt idx="847">
                  <c:v>119.86</c:v>
                </c:pt>
                <c:pt idx="848">
                  <c:v>119.1</c:v>
                </c:pt>
                <c:pt idx="849">
                  <c:v>119.05</c:v>
                </c:pt>
                <c:pt idx="850">
                  <c:v>118.81</c:v>
                </c:pt>
                <c:pt idx="851">
                  <c:v>118.89</c:v>
                </c:pt>
                <c:pt idx="852">
                  <c:v>118.85</c:v>
                </c:pt>
                <c:pt idx="853">
                  <c:v>118.85</c:v>
                </c:pt>
                <c:pt idx="854">
                  <c:v>118.85</c:v>
                </c:pt>
                <c:pt idx="855">
                  <c:v>119.12</c:v>
                </c:pt>
                <c:pt idx="856">
                  <c:v>119.59</c:v>
                </c:pt>
                <c:pt idx="857">
                  <c:v>119.84</c:v>
                </c:pt>
                <c:pt idx="858">
                  <c:v>119.91</c:v>
                </c:pt>
                <c:pt idx="859">
                  <c:v>119.95</c:v>
                </c:pt>
                <c:pt idx="860">
                  <c:v>120.07</c:v>
                </c:pt>
                <c:pt idx="861">
                  <c:v>120.11</c:v>
                </c:pt>
                <c:pt idx="862">
                  <c:v>120.13</c:v>
                </c:pt>
                <c:pt idx="863">
                  <c:v>120.25</c:v>
                </c:pt>
                <c:pt idx="864">
                  <c:v>120.45</c:v>
                </c:pt>
                <c:pt idx="865">
                  <c:v>120.65</c:v>
                </c:pt>
                <c:pt idx="866">
                  <c:v>120.7</c:v>
                </c:pt>
                <c:pt idx="867">
                  <c:v>120.67</c:v>
                </c:pt>
                <c:pt idx="868">
                  <c:v>120.81</c:v>
                </c:pt>
                <c:pt idx="869">
                  <c:v>120.94</c:v>
                </c:pt>
                <c:pt idx="870">
                  <c:v>121.01</c:v>
                </c:pt>
                <c:pt idx="871">
                  <c:v>121.12</c:v>
                </c:pt>
                <c:pt idx="872">
                  <c:v>121.32</c:v>
                </c:pt>
                <c:pt idx="873">
                  <c:v>121.32</c:v>
                </c:pt>
                <c:pt idx="874">
                  <c:v>121.21</c:v>
                </c:pt>
                <c:pt idx="875">
                  <c:v>121.24</c:v>
                </c:pt>
                <c:pt idx="876">
                  <c:v>121.05</c:v>
                </c:pt>
                <c:pt idx="877">
                  <c:v>121.06</c:v>
                </c:pt>
                <c:pt idx="878">
                  <c:v>121.03</c:v>
                </c:pt>
                <c:pt idx="879">
                  <c:v>120.94</c:v>
                </c:pt>
                <c:pt idx="880">
                  <c:v>120.88</c:v>
                </c:pt>
                <c:pt idx="881">
                  <c:v>120.83</c:v>
                </c:pt>
                <c:pt idx="882">
                  <c:v>120.81</c:v>
                </c:pt>
                <c:pt idx="883">
                  <c:v>120.51</c:v>
                </c:pt>
                <c:pt idx="884">
                  <c:v>118.15</c:v>
                </c:pt>
                <c:pt idx="885">
                  <c:v>115.47</c:v>
                </c:pt>
                <c:pt idx="886">
                  <c:v>113.92</c:v>
                </c:pt>
                <c:pt idx="887">
                  <c:v>113.14</c:v>
                </c:pt>
                <c:pt idx="888">
                  <c:v>112.55</c:v>
                </c:pt>
                <c:pt idx="889">
                  <c:v>112.05</c:v>
                </c:pt>
                <c:pt idx="890">
                  <c:v>111.76</c:v>
                </c:pt>
                <c:pt idx="891">
                  <c:v>111.83</c:v>
                </c:pt>
                <c:pt idx="892">
                  <c:v>111.76</c:v>
                </c:pt>
                <c:pt idx="893">
                  <c:v>111.52</c:v>
                </c:pt>
                <c:pt idx="894">
                  <c:v>111.65</c:v>
                </c:pt>
                <c:pt idx="895">
                  <c:v>111.87</c:v>
                </c:pt>
                <c:pt idx="896">
                  <c:v>111.67</c:v>
                </c:pt>
                <c:pt idx="897">
                  <c:v>111.38</c:v>
                </c:pt>
                <c:pt idx="898">
                  <c:v>111.38</c:v>
                </c:pt>
                <c:pt idx="899">
                  <c:v>111.54</c:v>
                </c:pt>
                <c:pt idx="900">
                  <c:v>111.78</c:v>
                </c:pt>
                <c:pt idx="901">
                  <c:v>112.19</c:v>
                </c:pt>
                <c:pt idx="902">
                  <c:v>112.48</c:v>
                </c:pt>
                <c:pt idx="903">
                  <c:v>112.75</c:v>
                </c:pt>
                <c:pt idx="904">
                  <c:v>114.39</c:v>
                </c:pt>
                <c:pt idx="905">
                  <c:v>117.03</c:v>
                </c:pt>
                <c:pt idx="906">
                  <c:v>118.26</c:v>
                </c:pt>
                <c:pt idx="907">
                  <c:v>118.67</c:v>
                </c:pt>
                <c:pt idx="908">
                  <c:v>118.87</c:v>
                </c:pt>
                <c:pt idx="909">
                  <c:v>118.76</c:v>
                </c:pt>
                <c:pt idx="910">
                  <c:v>118.78</c:v>
                </c:pt>
                <c:pt idx="911">
                  <c:v>118.87</c:v>
                </c:pt>
                <c:pt idx="912">
                  <c:v>118.99</c:v>
                </c:pt>
                <c:pt idx="913">
                  <c:v>119.03</c:v>
                </c:pt>
                <c:pt idx="914">
                  <c:v>119.17</c:v>
                </c:pt>
                <c:pt idx="915">
                  <c:v>119.35</c:v>
                </c:pt>
                <c:pt idx="916">
                  <c:v>119.61</c:v>
                </c:pt>
                <c:pt idx="917">
                  <c:v>119.8</c:v>
                </c:pt>
                <c:pt idx="918">
                  <c:v>119.91</c:v>
                </c:pt>
                <c:pt idx="919">
                  <c:v>120.18</c:v>
                </c:pt>
                <c:pt idx="920">
                  <c:v>120.38</c:v>
                </c:pt>
                <c:pt idx="921">
                  <c:v>120.33</c:v>
                </c:pt>
                <c:pt idx="922">
                  <c:v>120.25</c:v>
                </c:pt>
                <c:pt idx="923">
                  <c:v>120.13</c:v>
                </c:pt>
                <c:pt idx="924">
                  <c:v>120.11</c:v>
                </c:pt>
                <c:pt idx="925">
                  <c:v>120.06</c:v>
                </c:pt>
                <c:pt idx="926">
                  <c:v>119.91</c:v>
                </c:pt>
                <c:pt idx="927">
                  <c:v>120.02</c:v>
                </c:pt>
                <c:pt idx="928">
                  <c:v>120</c:v>
                </c:pt>
                <c:pt idx="929">
                  <c:v>119.93</c:v>
                </c:pt>
                <c:pt idx="930">
                  <c:v>119.86</c:v>
                </c:pt>
                <c:pt idx="931">
                  <c:v>120.06</c:v>
                </c:pt>
                <c:pt idx="932">
                  <c:v>120.13</c:v>
                </c:pt>
                <c:pt idx="933">
                  <c:v>119.93</c:v>
                </c:pt>
                <c:pt idx="934">
                  <c:v>119.84</c:v>
                </c:pt>
                <c:pt idx="935">
                  <c:v>119.79</c:v>
                </c:pt>
                <c:pt idx="936">
                  <c:v>119.73</c:v>
                </c:pt>
                <c:pt idx="937">
                  <c:v>119.7</c:v>
                </c:pt>
                <c:pt idx="938">
                  <c:v>119.77</c:v>
                </c:pt>
                <c:pt idx="939">
                  <c:v>119.05</c:v>
                </c:pt>
                <c:pt idx="940">
                  <c:v>116.28</c:v>
                </c:pt>
                <c:pt idx="941">
                  <c:v>114.15</c:v>
                </c:pt>
                <c:pt idx="942">
                  <c:v>112.95</c:v>
                </c:pt>
                <c:pt idx="943">
                  <c:v>112.41</c:v>
                </c:pt>
                <c:pt idx="944">
                  <c:v>112.39</c:v>
                </c:pt>
                <c:pt idx="945">
                  <c:v>112.42</c:v>
                </c:pt>
                <c:pt idx="946">
                  <c:v>111.87</c:v>
                </c:pt>
                <c:pt idx="947">
                  <c:v>111.6</c:v>
                </c:pt>
                <c:pt idx="948">
                  <c:v>112.26</c:v>
                </c:pt>
                <c:pt idx="949">
                  <c:v>112.66</c:v>
                </c:pt>
                <c:pt idx="950">
                  <c:v>112.55</c:v>
                </c:pt>
                <c:pt idx="951">
                  <c:v>112.3</c:v>
                </c:pt>
                <c:pt idx="952">
                  <c:v>111.94</c:v>
                </c:pt>
                <c:pt idx="953">
                  <c:v>111.45</c:v>
                </c:pt>
                <c:pt idx="954">
                  <c:v>111.09</c:v>
                </c:pt>
                <c:pt idx="955">
                  <c:v>110.89</c:v>
                </c:pt>
                <c:pt idx="956">
                  <c:v>110.61</c:v>
                </c:pt>
                <c:pt idx="957">
                  <c:v>110.57</c:v>
                </c:pt>
                <c:pt idx="958">
                  <c:v>110.98</c:v>
                </c:pt>
                <c:pt idx="959">
                  <c:v>111.31</c:v>
                </c:pt>
                <c:pt idx="960">
                  <c:v>111.4</c:v>
                </c:pt>
                <c:pt idx="961">
                  <c:v>111.31</c:v>
                </c:pt>
                <c:pt idx="962">
                  <c:v>111.31</c:v>
                </c:pt>
                <c:pt idx="963">
                  <c:v>111.43</c:v>
                </c:pt>
                <c:pt idx="964">
                  <c:v>114.01</c:v>
                </c:pt>
                <c:pt idx="965">
                  <c:v>117.66</c:v>
                </c:pt>
                <c:pt idx="966">
                  <c:v>117.99</c:v>
                </c:pt>
                <c:pt idx="967">
                  <c:v>116.94</c:v>
                </c:pt>
                <c:pt idx="968">
                  <c:v>116.65</c:v>
                </c:pt>
                <c:pt idx="969">
                  <c:v>117.43</c:v>
                </c:pt>
                <c:pt idx="970">
                  <c:v>118.15</c:v>
                </c:pt>
                <c:pt idx="971">
                  <c:v>118.72</c:v>
                </c:pt>
                <c:pt idx="972">
                  <c:v>119.21</c:v>
                </c:pt>
                <c:pt idx="973">
                  <c:v>119.35</c:v>
                </c:pt>
                <c:pt idx="974">
                  <c:v>119.52</c:v>
                </c:pt>
                <c:pt idx="975">
                  <c:v>119.82</c:v>
                </c:pt>
                <c:pt idx="976">
                  <c:v>120</c:v>
                </c:pt>
                <c:pt idx="977">
                  <c:v>120.29</c:v>
                </c:pt>
                <c:pt idx="978">
                  <c:v>120.27</c:v>
                </c:pt>
                <c:pt idx="979">
                  <c:v>120.29</c:v>
                </c:pt>
                <c:pt idx="980">
                  <c:v>120.07</c:v>
                </c:pt>
                <c:pt idx="981">
                  <c:v>120.04</c:v>
                </c:pt>
                <c:pt idx="982">
                  <c:v>120</c:v>
                </c:pt>
                <c:pt idx="983">
                  <c:v>120.04</c:v>
                </c:pt>
                <c:pt idx="984">
                  <c:v>120.06</c:v>
                </c:pt>
                <c:pt idx="985">
                  <c:v>119.98</c:v>
                </c:pt>
                <c:pt idx="986">
                  <c:v>119.84</c:v>
                </c:pt>
                <c:pt idx="987">
                  <c:v>119.91</c:v>
                </c:pt>
                <c:pt idx="988">
                  <c:v>119.97</c:v>
                </c:pt>
                <c:pt idx="989">
                  <c:v>119.91</c:v>
                </c:pt>
                <c:pt idx="990">
                  <c:v>119.82</c:v>
                </c:pt>
                <c:pt idx="991">
                  <c:v>119.89</c:v>
                </c:pt>
                <c:pt idx="992">
                  <c:v>119.91</c:v>
                </c:pt>
                <c:pt idx="993">
                  <c:v>119.91</c:v>
                </c:pt>
                <c:pt idx="994">
                  <c:v>119.93</c:v>
                </c:pt>
                <c:pt idx="995">
                  <c:v>119.89</c:v>
                </c:pt>
                <c:pt idx="996">
                  <c:v>119.82</c:v>
                </c:pt>
                <c:pt idx="997">
                  <c:v>119.84</c:v>
                </c:pt>
                <c:pt idx="998">
                  <c:v>119.86</c:v>
                </c:pt>
                <c:pt idx="999">
                  <c:v>119.98</c:v>
                </c:pt>
                <c:pt idx="1000">
                  <c:v>119.98</c:v>
                </c:pt>
                <c:pt idx="1001">
                  <c:v>120.04</c:v>
                </c:pt>
                <c:pt idx="1002">
                  <c:v>120.04</c:v>
                </c:pt>
                <c:pt idx="1003">
                  <c:v>120.07</c:v>
                </c:pt>
                <c:pt idx="1004">
                  <c:v>120.06</c:v>
                </c:pt>
                <c:pt idx="1005">
                  <c:v>119.98</c:v>
                </c:pt>
                <c:pt idx="1006">
                  <c:v>120.02</c:v>
                </c:pt>
                <c:pt idx="1007">
                  <c:v>120.07</c:v>
                </c:pt>
                <c:pt idx="1008">
                  <c:v>120.09</c:v>
                </c:pt>
                <c:pt idx="1009">
                  <c:v>120.18</c:v>
                </c:pt>
                <c:pt idx="1010">
                  <c:v>120.29</c:v>
                </c:pt>
                <c:pt idx="1011">
                  <c:v>120.38</c:v>
                </c:pt>
                <c:pt idx="1012">
                  <c:v>120.36</c:v>
                </c:pt>
                <c:pt idx="1013">
                  <c:v>120.38</c:v>
                </c:pt>
                <c:pt idx="1014">
                  <c:v>120.33</c:v>
                </c:pt>
                <c:pt idx="1015">
                  <c:v>120.36</c:v>
                </c:pt>
                <c:pt idx="1016">
                  <c:v>120.4</c:v>
                </c:pt>
                <c:pt idx="1017">
                  <c:v>120.52</c:v>
                </c:pt>
                <c:pt idx="1018">
                  <c:v>120.65</c:v>
                </c:pt>
                <c:pt idx="1019">
                  <c:v>120.65</c:v>
                </c:pt>
                <c:pt idx="1020">
                  <c:v>120.54</c:v>
                </c:pt>
                <c:pt idx="1021">
                  <c:v>120.52</c:v>
                </c:pt>
                <c:pt idx="1022">
                  <c:v>120.52</c:v>
                </c:pt>
                <c:pt idx="1023">
                  <c:v>120.33</c:v>
                </c:pt>
                <c:pt idx="1024">
                  <c:v>120.33</c:v>
                </c:pt>
                <c:pt idx="1025">
                  <c:v>120.38</c:v>
                </c:pt>
                <c:pt idx="1026">
                  <c:v>120.31</c:v>
                </c:pt>
                <c:pt idx="1027">
                  <c:v>120.25</c:v>
                </c:pt>
                <c:pt idx="1028">
                  <c:v>120.29</c:v>
                </c:pt>
                <c:pt idx="1029">
                  <c:v>120.27</c:v>
                </c:pt>
                <c:pt idx="1030">
                  <c:v>120.42</c:v>
                </c:pt>
                <c:pt idx="1031">
                  <c:v>120.42</c:v>
                </c:pt>
                <c:pt idx="1032">
                  <c:v>120.51</c:v>
                </c:pt>
                <c:pt idx="1033">
                  <c:v>120.51</c:v>
                </c:pt>
                <c:pt idx="1034">
                  <c:v>120.47</c:v>
                </c:pt>
                <c:pt idx="1035">
                  <c:v>120.42</c:v>
                </c:pt>
                <c:pt idx="1036">
                  <c:v>120.31</c:v>
                </c:pt>
                <c:pt idx="1037">
                  <c:v>120.25</c:v>
                </c:pt>
                <c:pt idx="1038">
                  <c:v>120.33</c:v>
                </c:pt>
                <c:pt idx="1039">
                  <c:v>120.4</c:v>
                </c:pt>
                <c:pt idx="1040">
                  <c:v>120.49</c:v>
                </c:pt>
                <c:pt idx="1041">
                  <c:v>120.49</c:v>
                </c:pt>
                <c:pt idx="1042">
                  <c:v>120.54</c:v>
                </c:pt>
                <c:pt idx="1043">
                  <c:v>120.61</c:v>
                </c:pt>
                <c:pt idx="1044">
                  <c:v>120.51</c:v>
                </c:pt>
                <c:pt idx="1045">
                  <c:v>120.47</c:v>
                </c:pt>
                <c:pt idx="1046">
                  <c:v>120.51</c:v>
                </c:pt>
                <c:pt idx="1047">
                  <c:v>120.54</c:v>
                </c:pt>
                <c:pt idx="1048">
                  <c:v>120.49</c:v>
                </c:pt>
                <c:pt idx="1049">
                  <c:v>120.61</c:v>
                </c:pt>
                <c:pt idx="1050">
                  <c:v>120.54</c:v>
                </c:pt>
                <c:pt idx="1051">
                  <c:v>120.72</c:v>
                </c:pt>
                <c:pt idx="1052">
                  <c:v>120.58</c:v>
                </c:pt>
                <c:pt idx="1053">
                  <c:v>120.54</c:v>
                </c:pt>
                <c:pt idx="1054">
                  <c:v>120.61</c:v>
                </c:pt>
                <c:pt idx="1055">
                  <c:v>120.72</c:v>
                </c:pt>
                <c:pt idx="1056">
                  <c:v>120.6</c:v>
                </c:pt>
                <c:pt idx="1057">
                  <c:v>120.43</c:v>
                </c:pt>
                <c:pt idx="1058">
                  <c:v>120.33</c:v>
                </c:pt>
                <c:pt idx="1059">
                  <c:v>120.38</c:v>
                </c:pt>
                <c:pt idx="1060">
                  <c:v>120.36</c:v>
                </c:pt>
                <c:pt idx="1061">
                  <c:v>120.31</c:v>
                </c:pt>
                <c:pt idx="1062">
                  <c:v>120.38</c:v>
                </c:pt>
                <c:pt idx="1063">
                  <c:v>120.42</c:v>
                </c:pt>
                <c:pt idx="1064">
                  <c:v>120.33</c:v>
                </c:pt>
                <c:pt idx="1065">
                  <c:v>120.33</c:v>
                </c:pt>
                <c:pt idx="1066">
                  <c:v>120.2</c:v>
                </c:pt>
                <c:pt idx="1067">
                  <c:v>120.11</c:v>
                </c:pt>
                <c:pt idx="1068">
                  <c:v>120.18</c:v>
                </c:pt>
                <c:pt idx="1069">
                  <c:v>120.22</c:v>
                </c:pt>
                <c:pt idx="1070">
                  <c:v>120.2</c:v>
                </c:pt>
                <c:pt idx="1071">
                  <c:v>120.27</c:v>
                </c:pt>
                <c:pt idx="1072">
                  <c:v>120.29</c:v>
                </c:pt>
                <c:pt idx="1073">
                  <c:v>120.33</c:v>
                </c:pt>
                <c:pt idx="1074">
                  <c:v>120.29</c:v>
                </c:pt>
                <c:pt idx="1075">
                  <c:v>120.42</c:v>
                </c:pt>
                <c:pt idx="1076">
                  <c:v>120.38</c:v>
                </c:pt>
                <c:pt idx="1077">
                  <c:v>120.4</c:v>
                </c:pt>
                <c:pt idx="1078">
                  <c:v>120.47</c:v>
                </c:pt>
                <c:pt idx="1079">
                  <c:v>120.56</c:v>
                </c:pt>
                <c:pt idx="1080">
                  <c:v>120.52</c:v>
                </c:pt>
                <c:pt idx="1081">
                  <c:v>120.45</c:v>
                </c:pt>
                <c:pt idx="1082">
                  <c:v>120.45</c:v>
                </c:pt>
                <c:pt idx="1083">
                  <c:v>120.45</c:v>
                </c:pt>
                <c:pt idx="1084">
                  <c:v>120.42</c:v>
                </c:pt>
                <c:pt idx="1085">
                  <c:v>120.52</c:v>
                </c:pt>
                <c:pt idx="1086">
                  <c:v>120.58</c:v>
                </c:pt>
                <c:pt idx="1087">
                  <c:v>120.6</c:v>
                </c:pt>
                <c:pt idx="1088">
                  <c:v>120.56</c:v>
                </c:pt>
                <c:pt idx="1089">
                  <c:v>120.45</c:v>
                </c:pt>
                <c:pt idx="1090">
                  <c:v>120.52</c:v>
                </c:pt>
                <c:pt idx="1091">
                  <c:v>120.54</c:v>
                </c:pt>
                <c:pt idx="1092">
                  <c:v>120.63</c:v>
                </c:pt>
                <c:pt idx="1093">
                  <c:v>120.67</c:v>
                </c:pt>
                <c:pt idx="1094">
                  <c:v>120.72</c:v>
                </c:pt>
                <c:pt idx="1095">
                  <c:v>120.7</c:v>
                </c:pt>
                <c:pt idx="1096">
                  <c:v>120.78</c:v>
                </c:pt>
                <c:pt idx="1097">
                  <c:v>120.74</c:v>
                </c:pt>
                <c:pt idx="1098">
                  <c:v>120.69</c:v>
                </c:pt>
                <c:pt idx="1099">
                  <c:v>120.76</c:v>
                </c:pt>
                <c:pt idx="1100">
                  <c:v>120.69</c:v>
                </c:pt>
                <c:pt idx="1101">
                  <c:v>120.67</c:v>
                </c:pt>
                <c:pt idx="1102">
                  <c:v>120.69</c:v>
                </c:pt>
                <c:pt idx="1103">
                  <c:v>120.72</c:v>
                </c:pt>
                <c:pt idx="1104">
                  <c:v>120.76</c:v>
                </c:pt>
                <c:pt idx="1105">
                  <c:v>120.74</c:v>
                </c:pt>
                <c:pt idx="1106">
                  <c:v>120.7</c:v>
                </c:pt>
                <c:pt idx="1107">
                  <c:v>120.43</c:v>
                </c:pt>
                <c:pt idx="1108">
                  <c:v>120.43</c:v>
                </c:pt>
                <c:pt idx="1109">
                  <c:v>120.36</c:v>
                </c:pt>
                <c:pt idx="1110">
                  <c:v>120.36</c:v>
                </c:pt>
                <c:pt idx="1111">
                  <c:v>120.31</c:v>
                </c:pt>
                <c:pt idx="1112">
                  <c:v>120.31</c:v>
                </c:pt>
                <c:pt idx="1113">
                  <c:v>120.29</c:v>
                </c:pt>
                <c:pt idx="1114">
                  <c:v>120.25</c:v>
                </c:pt>
                <c:pt idx="1115">
                  <c:v>120.25</c:v>
                </c:pt>
                <c:pt idx="1116">
                  <c:v>120.11</c:v>
                </c:pt>
                <c:pt idx="1117">
                  <c:v>120.13</c:v>
                </c:pt>
                <c:pt idx="1118">
                  <c:v>120.16</c:v>
                </c:pt>
                <c:pt idx="1119">
                  <c:v>120.13</c:v>
                </c:pt>
                <c:pt idx="1120">
                  <c:v>120.11</c:v>
                </c:pt>
                <c:pt idx="1121">
                  <c:v>120.06</c:v>
                </c:pt>
                <c:pt idx="1122">
                  <c:v>120.09</c:v>
                </c:pt>
                <c:pt idx="1123">
                  <c:v>120.07</c:v>
                </c:pt>
                <c:pt idx="1124">
                  <c:v>120.04</c:v>
                </c:pt>
                <c:pt idx="1125">
                  <c:v>120.06</c:v>
                </c:pt>
                <c:pt idx="1126">
                  <c:v>120</c:v>
                </c:pt>
                <c:pt idx="1127">
                  <c:v>120.02</c:v>
                </c:pt>
                <c:pt idx="1128">
                  <c:v>120.06</c:v>
                </c:pt>
                <c:pt idx="1129">
                  <c:v>120.04</c:v>
                </c:pt>
                <c:pt idx="1130">
                  <c:v>120.07</c:v>
                </c:pt>
                <c:pt idx="1131">
                  <c:v>120.02</c:v>
                </c:pt>
                <c:pt idx="1132">
                  <c:v>120</c:v>
                </c:pt>
                <c:pt idx="1133">
                  <c:v>120</c:v>
                </c:pt>
                <c:pt idx="1134">
                  <c:v>120</c:v>
                </c:pt>
                <c:pt idx="1135">
                  <c:v>119.98</c:v>
                </c:pt>
                <c:pt idx="1136">
                  <c:v>119.98</c:v>
                </c:pt>
                <c:pt idx="1137">
                  <c:v>119.97</c:v>
                </c:pt>
                <c:pt idx="1138">
                  <c:v>119.95</c:v>
                </c:pt>
                <c:pt idx="1139">
                  <c:v>119.97</c:v>
                </c:pt>
                <c:pt idx="1140">
                  <c:v>119.95</c:v>
                </c:pt>
                <c:pt idx="1141">
                  <c:v>119.97</c:v>
                </c:pt>
                <c:pt idx="1142">
                  <c:v>119.89</c:v>
                </c:pt>
                <c:pt idx="1143">
                  <c:v>119.91</c:v>
                </c:pt>
                <c:pt idx="1144">
                  <c:v>119.91</c:v>
                </c:pt>
                <c:pt idx="1145">
                  <c:v>119.88</c:v>
                </c:pt>
                <c:pt idx="1146">
                  <c:v>119.82</c:v>
                </c:pt>
                <c:pt idx="1147">
                  <c:v>119.82</c:v>
                </c:pt>
                <c:pt idx="1148">
                  <c:v>119.84</c:v>
                </c:pt>
                <c:pt idx="1149">
                  <c:v>120.04</c:v>
                </c:pt>
                <c:pt idx="1150">
                  <c:v>120.34</c:v>
                </c:pt>
                <c:pt idx="1151">
                  <c:v>120.6</c:v>
                </c:pt>
                <c:pt idx="1152">
                  <c:v>120.81</c:v>
                </c:pt>
                <c:pt idx="1153">
                  <c:v>120.96</c:v>
                </c:pt>
                <c:pt idx="1154">
                  <c:v>120.94</c:v>
                </c:pt>
                <c:pt idx="1155">
                  <c:v>120.81</c:v>
                </c:pt>
                <c:pt idx="1156">
                  <c:v>120.65</c:v>
                </c:pt>
                <c:pt idx="1157">
                  <c:v>120.47</c:v>
                </c:pt>
                <c:pt idx="1158">
                  <c:v>120.33</c:v>
                </c:pt>
                <c:pt idx="1159">
                  <c:v>120.15</c:v>
                </c:pt>
                <c:pt idx="1160">
                  <c:v>119.91</c:v>
                </c:pt>
                <c:pt idx="1161">
                  <c:v>119.62</c:v>
                </c:pt>
                <c:pt idx="1162">
                  <c:v>119.5</c:v>
                </c:pt>
                <c:pt idx="1163">
                  <c:v>119.32</c:v>
                </c:pt>
                <c:pt idx="1164">
                  <c:v>119.28</c:v>
                </c:pt>
                <c:pt idx="1165">
                  <c:v>119.3</c:v>
                </c:pt>
                <c:pt idx="1166">
                  <c:v>119.32</c:v>
                </c:pt>
                <c:pt idx="1167">
                  <c:v>119.39</c:v>
                </c:pt>
                <c:pt idx="1168">
                  <c:v>119.48</c:v>
                </c:pt>
                <c:pt idx="1169">
                  <c:v>119.59</c:v>
                </c:pt>
                <c:pt idx="1170">
                  <c:v>119.7</c:v>
                </c:pt>
                <c:pt idx="1171">
                  <c:v>119.79</c:v>
                </c:pt>
                <c:pt idx="1172">
                  <c:v>119.91</c:v>
                </c:pt>
                <c:pt idx="1173">
                  <c:v>119.97</c:v>
                </c:pt>
                <c:pt idx="1174">
                  <c:v>119.98</c:v>
                </c:pt>
                <c:pt idx="1175">
                  <c:v>119.97</c:v>
                </c:pt>
                <c:pt idx="1176">
                  <c:v>119.86</c:v>
                </c:pt>
                <c:pt idx="1177">
                  <c:v>119.77</c:v>
                </c:pt>
                <c:pt idx="1178">
                  <c:v>119.64</c:v>
                </c:pt>
                <c:pt idx="1179">
                  <c:v>119.64</c:v>
                </c:pt>
                <c:pt idx="1180">
                  <c:v>119.86</c:v>
                </c:pt>
                <c:pt idx="1181">
                  <c:v>120.16</c:v>
                </c:pt>
                <c:pt idx="1182">
                  <c:v>120.34</c:v>
                </c:pt>
                <c:pt idx="1183">
                  <c:v>120.54</c:v>
                </c:pt>
                <c:pt idx="1184">
                  <c:v>120.63</c:v>
                </c:pt>
                <c:pt idx="1185">
                  <c:v>120.81</c:v>
                </c:pt>
                <c:pt idx="1186">
                  <c:v>121.03</c:v>
                </c:pt>
                <c:pt idx="1187">
                  <c:v>121.24</c:v>
                </c:pt>
                <c:pt idx="1188">
                  <c:v>121.5</c:v>
                </c:pt>
                <c:pt idx="1189">
                  <c:v>121.57</c:v>
                </c:pt>
                <c:pt idx="1190">
                  <c:v>121.51</c:v>
                </c:pt>
                <c:pt idx="1191">
                  <c:v>121.05</c:v>
                </c:pt>
                <c:pt idx="1192">
                  <c:v>120.69</c:v>
                </c:pt>
                <c:pt idx="1193">
                  <c:v>120.63</c:v>
                </c:pt>
                <c:pt idx="1194">
                  <c:v>120.61</c:v>
                </c:pt>
                <c:pt idx="1195">
                  <c:v>120.49</c:v>
                </c:pt>
                <c:pt idx="1196">
                  <c:v>120.25</c:v>
                </c:pt>
                <c:pt idx="1197">
                  <c:v>119.88</c:v>
                </c:pt>
                <c:pt idx="1198">
                  <c:v>119.55</c:v>
                </c:pt>
                <c:pt idx="1199">
                  <c:v>119.28</c:v>
                </c:pt>
                <c:pt idx="1200">
                  <c:v>119.07</c:v>
                </c:pt>
                <c:pt idx="1201">
                  <c:v>118.8</c:v>
                </c:pt>
                <c:pt idx="1202">
                  <c:v>118.51</c:v>
                </c:pt>
                <c:pt idx="1203">
                  <c:v>118.17</c:v>
                </c:pt>
                <c:pt idx="1204">
                  <c:v>118.08</c:v>
                </c:pt>
                <c:pt idx="1205">
                  <c:v>118.8</c:v>
                </c:pt>
                <c:pt idx="1206">
                  <c:v>119.08</c:v>
                </c:pt>
                <c:pt idx="1207">
                  <c:v>116.51</c:v>
                </c:pt>
                <c:pt idx="1208">
                  <c:v>113.72</c:v>
                </c:pt>
                <c:pt idx="1209">
                  <c:v>111.99</c:v>
                </c:pt>
                <c:pt idx="1210">
                  <c:v>111.02</c:v>
                </c:pt>
                <c:pt idx="1211">
                  <c:v>110.46</c:v>
                </c:pt>
                <c:pt idx="1212">
                  <c:v>109.99</c:v>
                </c:pt>
                <c:pt idx="1213">
                  <c:v>109.18</c:v>
                </c:pt>
                <c:pt idx="1214">
                  <c:v>107.96</c:v>
                </c:pt>
                <c:pt idx="1215">
                  <c:v>106.63</c:v>
                </c:pt>
                <c:pt idx="1216">
                  <c:v>105.44</c:v>
                </c:pt>
                <c:pt idx="1217">
                  <c:v>104.61</c:v>
                </c:pt>
                <c:pt idx="1218">
                  <c:v>103.86</c:v>
                </c:pt>
                <c:pt idx="1219">
                  <c:v>103.19</c:v>
                </c:pt>
                <c:pt idx="1220">
                  <c:v>102.42</c:v>
                </c:pt>
                <c:pt idx="1221">
                  <c:v>101.48</c:v>
                </c:pt>
                <c:pt idx="1222">
                  <c:v>100.56</c:v>
                </c:pt>
                <c:pt idx="1223">
                  <c:v>99.68</c:v>
                </c:pt>
                <c:pt idx="1224">
                  <c:v>98.92</c:v>
                </c:pt>
                <c:pt idx="1225">
                  <c:v>98.17</c:v>
                </c:pt>
                <c:pt idx="1226">
                  <c:v>97.45</c:v>
                </c:pt>
                <c:pt idx="1227">
                  <c:v>96.67</c:v>
                </c:pt>
                <c:pt idx="1228">
                  <c:v>95.95</c:v>
                </c:pt>
                <c:pt idx="1229">
                  <c:v>95.43</c:v>
                </c:pt>
                <c:pt idx="1230">
                  <c:v>96.69</c:v>
                </c:pt>
                <c:pt idx="1231">
                  <c:v>98.98</c:v>
                </c:pt>
                <c:pt idx="1232">
                  <c:v>99.09</c:v>
                </c:pt>
                <c:pt idx="1233">
                  <c:v>97.18</c:v>
                </c:pt>
                <c:pt idx="1234">
                  <c:v>96.44</c:v>
                </c:pt>
                <c:pt idx="1235">
                  <c:v>97.88</c:v>
                </c:pt>
                <c:pt idx="1236">
                  <c:v>99.3</c:v>
                </c:pt>
                <c:pt idx="1237">
                  <c:v>99.99</c:v>
                </c:pt>
                <c:pt idx="1238">
                  <c:v>99.46</c:v>
                </c:pt>
                <c:pt idx="1239">
                  <c:v>98.1</c:v>
                </c:pt>
                <c:pt idx="1240">
                  <c:v>97</c:v>
                </c:pt>
                <c:pt idx="1241">
                  <c:v>97.52</c:v>
                </c:pt>
                <c:pt idx="1242">
                  <c:v>99.25</c:v>
                </c:pt>
                <c:pt idx="1243">
                  <c:v>100.6</c:v>
                </c:pt>
                <c:pt idx="1244">
                  <c:v>99.63</c:v>
                </c:pt>
                <c:pt idx="1245">
                  <c:v>97.68</c:v>
                </c:pt>
                <c:pt idx="1246">
                  <c:v>97.75</c:v>
                </c:pt>
                <c:pt idx="1247">
                  <c:v>100.02</c:v>
                </c:pt>
                <c:pt idx="1248">
                  <c:v>101.39</c:v>
                </c:pt>
                <c:pt idx="1249">
                  <c:v>99.73</c:v>
                </c:pt>
                <c:pt idx="1250">
                  <c:v>97.72</c:v>
                </c:pt>
                <c:pt idx="1251">
                  <c:v>97.45</c:v>
                </c:pt>
                <c:pt idx="1252">
                  <c:v>99.52</c:v>
                </c:pt>
                <c:pt idx="1253">
                  <c:v>101.39</c:v>
                </c:pt>
                <c:pt idx="1254">
                  <c:v>100.99</c:v>
                </c:pt>
                <c:pt idx="1255">
                  <c:v>98.82</c:v>
                </c:pt>
                <c:pt idx="1256">
                  <c:v>97.29</c:v>
                </c:pt>
                <c:pt idx="1257">
                  <c:v>98.51</c:v>
                </c:pt>
                <c:pt idx="1258">
                  <c:v>100.63</c:v>
                </c:pt>
                <c:pt idx="1259">
                  <c:v>101.53</c:v>
                </c:pt>
                <c:pt idx="1260">
                  <c:v>100.67</c:v>
                </c:pt>
                <c:pt idx="1261">
                  <c:v>99.25</c:v>
                </c:pt>
                <c:pt idx="1262">
                  <c:v>98.19</c:v>
                </c:pt>
                <c:pt idx="1263">
                  <c:v>98.94</c:v>
                </c:pt>
                <c:pt idx="1264">
                  <c:v>100.94</c:v>
                </c:pt>
                <c:pt idx="1265">
                  <c:v>102.36</c:v>
                </c:pt>
                <c:pt idx="1266">
                  <c:v>101.26</c:v>
                </c:pt>
                <c:pt idx="1267">
                  <c:v>99.05</c:v>
                </c:pt>
                <c:pt idx="1268">
                  <c:v>98.8</c:v>
                </c:pt>
                <c:pt idx="1269">
                  <c:v>101.14</c:v>
                </c:pt>
                <c:pt idx="1270">
                  <c:v>102.9</c:v>
                </c:pt>
                <c:pt idx="1271">
                  <c:v>101.93</c:v>
                </c:pt>
                <c:pt idx="1272">
                  <c:v>99.82</c:v>
                </c:pt>
                <c:pt idx="1273">
                  <c:v>98.42</c:v>
                </c:pt>
                <c:pt idx="1274">
                  <c:v>99.57</c:v>
                </c:pt>
                <c:pt idx="1275">
                  <c:v>101.84</c:v>
                </c:pt>
                <c:pt idx="1276">
                  <c:v>102.88</c:v>
                </c:pt>
                <c:pt idx="1277">
                  <c:v>101.26</c:v>
                </c:pt>
                <c:pt idx="1278">
                  <c:v>99.05</c:v>
                </c:pt>
                <c:pt idx="1279">
                  <c:v>99.01</c:v>
                </c:pt>
                <c:pt idx="1280">
                  <c:v>101.3</c:v>
                </c:pt>
                <c:pt idx="1281">
                  <c:v>102.79</c:v>
                </c:pt>
                <c:pt idx="1282">
                  <c:v>102.09</c:v>
                </c:pt>
                <c:pt idx="1283">
                  <c:v>100.63</c:v>
                </c:pt>
                <c:pt idx="1284">
                  <c:v>99.45</c:v>
                </c:pt>
                <c:pt idx="1285">
                  <c:v>99.97</c:v>
                </c:pt>
                <c:pt idx="1286">
                  <c:v>102.11</c:v>
                </c:pt>
                <c:pt idx="1287">
                  <c:v>103.71</c:v>
                </c:pt>
                <c:pt idx="1288">
                  <c:v>102.6</c:v>
                </c:pt>
                <c:pt idx="1289">
                  <c:v>100.36</c:v>
                </c:pt>
                <c:pt idx="1290">
                  <c:v>99.82</c:v>
                </c:pt>
                <c:pt idx="1291">
                  <c:v>101.84</c:v>
                </c:pt>
                <c:pt idx="1292">
                  <c:v>103.75</c:v>
                </c:pt>
                <c:pt idx="1293">
                  <c:v>103.48</c:v>
                </c:pt>
                <c:pt idx="1294">
                  <c:v>101.44</c:v>
                </c:pt>
                <c:pt idx="1295">
                  <c:v>99.68</c:v>
                </c:pt>
                <c:pt idx="1296">
                  <c:v>100.15</c:v>
                </c:pt>
                <c:pt idx="1297">
                  <c:v>102.13</c:v>
                </c:pt>
                <c:pt idx="1298">
                  <c:v>103.69</c:v>
                </c:pt>
                <c:pt idx="1299">
                  <c:v>103.24</c:v>
                </c:pt>
                <c:pt idx="1300">
                  <c:v>101.32</c:v>
                </c:pt>
                <c:pt idx="1301">
                  <c:v>99.77</c:v>
                </c:pt>
                <c:pt idx="1302">
                  <c:v>100.56</c:v>
                </c:pt>
                <c:pt idx="1303">
                  <c:v>102.61</c:v>
                </c:pt>
                <c:pt idx="1304">
                  <c:v>103.87</c:v>
                </c:pt>
                <c:pt idx="1305">
                  <c:v>103.21</c:v>
                </c:pt>
                <c:pt idx="1306">
                  <c:v>101.57</c:v>
                </c:pt>
                <c:pt idx="1307">
                  <c:v>100.27</c:v>
                </c:pt>
                <c:pt idx="1308">
                  <c:v>100.89</c:v>
                </c:pt>
                <c:pt idx="1309">
                  <c:v>102.78</c:v>
                </c:pt>
                <c:pt idx="1310">
                  <c:v>104.34</c:v>
                </c:pt>
                <c:pt idx="1311">
                  <c:v>104.09</c:v>
                </c:pt>
                <c:pt idx="1312">
                  <c:v>102.09</c:v>
                </c:pt>
                <c:pt idx="1313">
                  <c:v>100.62</c:v>
                </c:pt>
                <c:pt idx="1314">
                  <c:v>101.34</c:v>
                </c:pt>
                <c:pt idx="1315">
                  <c:v>103.26</c:v>
                </c:pt>
                <c:pt idx="1316">
                  <c:v>104.61</c:v>
                </c:pt>
                <c:pt idx="1317">
                  <c:v>104.56</c:v>
                </c:pt>
                <c:pt idx="1318">
                  <c:v>102.94</c:v>
                </c:pt>
                <c:pt idx="1319">
                  <c:v>101.28</c:v>
                </c:pt>
                <c:pt idx="1320">
                  <c:v>100.56</c:v>
                </c:pt>
                <c:pt idx="1321">
                  <c:v>101.46</c:v>
                </c:pt>
                <c:pt idx="1322">
                  <c:v>103.1</c:v>
                </c:pt>
                <c:pt idx="1323">
                  <c:v>104.18</c:v>
                </c:pt>
                <c:pt idx="1324">
                  <c:v>104.25</c:v>
                </c:pt>
                <c:pt idx="1325">
                  <c:v>103.21</c:v>
                </c:pt>
                <c:pt idx="1326">
                  <c:v>102.18</c:v>
                </c:pt>
                <c:pt idx="1327">
                  <c:v>101.75</c:v>
                </c:pt>
                <c:pt idx="1328">
                  <c:v>102</c:v>
                </c:pt>
                <c:pt idx="1329">
                  <c:v>102.51</c:v>
                </c:pt>
                <c:pt idx="1330">
                  <c:v>102.87</c:v>
                </c:pt>
                <c:pt idx="1331">
                  <c:v>102.9</c:v>
                </c:pt>
                <c:pt idx="1332">
                  <c:v>102.74</c:v>
                </c:pt>
                <c:pt idx="1333">
                  <c:v>102.58</c:v>
                </c:pt>
                <c:pt idx="1334">
                  <c:v>102.61</c:v>
                </c:pt>
                <c:pt idx="1335">
                  <c:v>102.87</c:v>
                </c:pt>
                <c:pt idx="1336">
                  <c:v>103.08</c:v>
                </c:pt>
                <c:pt idx="1337">
                  <c:v>103.17</c:v>
                </c:pt>
                <c:pt idx="1338">
                  <c:v>103.08</c:v>
                </c:pt>
                <c:pt idx="1339">
                  <c:v>102.87</c:v>
                </c:pt>
                <c:pt idx="1340">
                  <c:v>102.79</c:v>
                </c:pt>
                <c:pt idx="1341">
                  <c:v>102.94</c:v>
                </c:pt>
                <c:pt idx="1342">
                  <c:v>103.21</c:v>
                </c:pt>
                <c:pt idx="1343">
                  <c:v>103.41</c:v>
                </c:pt>
                <c:pt idx="1344">
                  <c:v>103.5</c:v>
                </c:pt>
                <c:pt idx="1345">
                  <c:v>103.51</c:v>
                </c:pt>
                <c:pt idx="1346">
                  <c:v>103.59</c:v>
                </c:pt>
                <c:pt idx="1347">
                  <c:v>103.75</c:v>
                </c:pt>
                <c:pt idx="1348">
                  <c:v>104</c:v>
                </c:pt>
                <c:pt idx="1349">
                  <c:v>104.27</c:v>
                </c:pt>
                <c:pt idx="1350">
                  <c:v>104.54</c:v>
                </c:pt>
                <c:pt idx="1351">
                  <c:v>104.83</c:v>
                </c:pt>
                <c:pt idx="1352">
                  <c:v>105.04</c:v>
                </c:pt>
                <c:pt idx="1353">
                  <c:v>105.15</c:v>
                </c:pt>
                <c:pt idx="1354">
                  <c:v>105.03</c:v>
                </c:pt>
                <c:pt idx="1355">
                  <c:v>104.79</c:v>
                </c:pt>
                <c:pt idx="1356">
                  <c:v>104.54</c:v>
                </c:pt>
                <c:pt idx="1357">
                  <c:v>104.36</c:v>
                </c:pt>
                <c:pt idx="1358">
                  <c:v>104.22</c:v>
                </c:pt>
                <c:pt idx="1359">
                  <c:v>104.18</c:v>
                </c:pt>
                <c:pt idx="1360">
                  <c:v>104.09</c:v>
                </c:pt>
                <c:pt idx="1361">
                  <c:v>103.89</c:v>
                </c:pt>
                <c:pt idx="1362">
                  <c:v>103.71</c:v>
                </c:pt>
                <c:pt idx="1363">
                  <c:v>103.42</c:v>
                </c:pt>
                <c:pt idx="1364">
                  <c:v>103.17</c:v>
                </c:pt>
                <c:pt idx="1365">
                  <c:v>102.97</c:v>
                </c:pt>
                <c:pt idx="1366">
                  <c:v>102.74</c:v>
                </c:pt>
                <c:pt idx="1367">
                  <c:v>102.6</c:v>
                </c:pt>
                <c:pt idx="1368">
                  <c:v>102.47</c:v>
                </c:pt>
                <c:pt idx="1369">
                  <c:v>102.38</c:v>
                </c:pt>
                <c:pt idx="1370">
                  <c:v>102.38</c:v>
                </c:pt>
                <c:pt idx="1371">
                  <c:v>102.51</c:v>
                </c:pt>
                <c:pt idx="1372">
                  <c:v>102.87</c:v>
                </c:pt>
                <c:pt idx="1373">
                  <c:v>103.23</c:v>
                </c:pt>
                <c:pt idx="1374">
                  <c:v>103.48</c:v>
                </c:pt>
                <c:pt idx="1375">
                  <c:v>103.64</c:v>
                </c:pt>
                <c:pt idx="1376">
                  <c:v>103.78</c:v>
                </c:pt>
                <c:pt idx="1377">
                  <c:v>103.98</c:v>
                </c:pt>
                <c:pt idx="1378">
                  <c:v>104.27</c:v>
                </c:pt>
                <c:pt idx="1379">
                  <c:v>104.58</c:v>
                </c:pt>
                <c:pt idx="1380">
                  <c:v>104.83</c:v>
                </c:pt>
                <c:pt idx="1381">
                  <c:v>105.01</c:v>
                </c:pt>
                <c:pt idx="1382">
                  <c:v>105.13</c:v>
                </c:pt>
                <c:pt idx="1383">
                  <c:v>105.22</c:v>
                </c:pt>
                <c:pt idx="1384">
                  <c:v>105.28</c:v>
                </c:pt>
                <c:pt idx="1385">
                  <c:v>105.33</c:v>
                </c:pt>
                <c:pt idx="1386">
                  <c:v>105.33</c:v>
                </c:pt>
                <c:pt idx="1387">
                  <c:v>105.26</c:v>
                </c:pt>
                <c:pt idx="1388">
                  <c:v>105.06</c:v>
                </c:pt>
                <c:pt idx="1389">
                  <c:v>104.83</c:v>
                </c:pt>
                <c:pt idx="1390">
                  <c:v>104.7</c:v>
                </c:pt>
                <c:pt idx="1391">
                  <c:v>104.67</c:v>
                </c:pt>
                <c:pt idx="1392">
                  <c:v>104.65</c:v>
                </c:pt>
                <c:pt idx="1393">
                  <c:v>104.59</c:v>
                </c:pt>
                <c:pt idx="1394">
                  <c:v>104.52</c:v>
                </c:pt>
                <c:pt idx="1395">
                  <c:v>104.52</c:v>
                </c:pt>
                <c:pt idx="1396">
                  <c:v>104.47</c:v>
                </c:pt>
                <c:pt idx="1397">
                  <c:v>104.43</c:v>
                </c:pt>
                <c:pt idx="1398">
                  <c:v>104.38</c:v>
                </c:pt>
                <c:pt idx="1399">
                  <c:v>104.41</c:v>
                </c:pt>
                <c:pt idx="1400">
                  <c:v>104.4</c:v>
                </c:pt>
                <c:pt idx="1401">
                  <c:v>104.36</c:v>
                </c:pt>
                <c:pt idx="1402">
                  <c:v>104.32</c:v>
                </c:pt>
                <c:pt idx="1403">
                  <c:v>104.23</c:v>
                </c:pt>
                <c:pt idx="1404">
                  <c:v>104.23</c:v>
                </c:pt>
                <c:pt idx="1405">
                  <c:v>104.18</c:v>
                </c:pt>
                <c:pt idx="1406">
                  <c:v>104.13</c:v>
                </c:pt>
                <c:pt idx="1407">
                  <c:v>104.13</c:v>
                </c:pt>
                <c:pt idx="1408">
                  <c:v>104.22</c:v>
                </c:pt>
                <c:pt idx="1409">
                  <c:v>104.36</c:v>
                </c:pt>
                <c:pt idx="1410">
                  <c:v>104.76</c:v>
                </c:pt>
                <c:pt idx="1411">
                  <c:v>105.26</c:v>
                </c:pt>
                <c:pt idx="1412">
                  <c:v>105.69</c:v>
                </c:pt>
                <c:pt idx="1413">
                  <c:v>105.93</c:v>
                </c:pt>
                <c:pt idx="1414">
                  <c:v>106.12</c:v>
                </c:pt>
                <c:pt idx="1415">
                  <c:v>106.29</c:v>
                </c:pt>
                <c:pt idx="1416">
                  <c:v>106.52</c:v>
                </c:pt>
                <c:pt idx="1417">
                  <c:v>106.77</c:v>
                </c:pt>
                <c:pt idx="1418">
                  <c:v>107.04</c:v>
                </c:pt>
                <c:pt idx="1419">
                  <c:v>107.29</c:v>
                </c:pt>
                <c:pt idx="1420">
                  <c:v>107.37</c:v>
                </c:pt>
                <c:pt idx="1421">
                  <c:v>106.93</c:v>
                </c:pt>
                <c:pt idx="1422">
                  <c:v>106.32</c:v>
                </c:pt>
                <c:pt idx="1423">
                  <c:v>105.91</c:v>
                </c:pt>
                <c:pt idx="1424">
                  <c:v>105.82</c:v>
                </c:pt>
                <c:pt idx="1425">
                  <c:v>105.73</c:v>
                </c:pt>
                <c:pt idx="1426">
                  <c:v>105.76</c:v>
                </c:pt>
                <c:pt idx="1427">
                  <c:v>105.64</c:v>
                </c:pt>
                <c:pt idx="1428">
                  <c:v>105.42</c:v>
                </c:pt>
                <c:pt idx="1429">
                  <c:v>105.21</c:v>
                </c:pt>
                <c:pt idx="1430">
                  <c:v>104.94</c:v>
                </c:pt>
                <c:pt idx="1431">
                  <c:v>104.76</c:v>
                </c:pt>
                <c:pt idx="1432">
                  <c:v>104.59</c:v>
                </c:pt>
                <c:pt idx="1433">
                  <c:v>104.7</c:v>
                </c:pt>
                <c:pt idx="1434">
                  <c:v>104.97</c:v>
                </c:pt>
                <c:pt idx="1435">
                  <c:v>105.37</c:v>
                </c:pt>
                <c:pt idx="1436">
                  <c:v>105.58</c:v>
                </c:pt>
                <c:pt idx="1437">
                  <c:v>105.67</c:v>
                </c:pt>
                <c:pt idx="1438">
                  <c:v>105.71</c:v>
                </c:pt>
                <c:pt idx="1439">
                  <c:v>105.84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Sheet1!$D$33365</c:f>
              <c:strCache>
                <c:ptCount val="1"/>
                <c:pt idx="0">
                  <c:v>1/4/2012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Sheet1!$B$33366:$B$34805</c:f>
              <c:numCache>
                <c:formatCode>h:mm:ss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1.3888888888888889E-3</c:v>
                </c:pt>
                <c:pt idx="3">
                  <c:v>2.0833333333333333E-3</c:v>
                </c:pt>
                <c:pt idx="4">
                  <c:v>2.7777777777777779E-3</c:v>
                </c:pt>
                <c:pt idx="5">
                  <c:v>3.472222222222222E-3</c:v>
                </c:pt>
                <c:pt idx="6">
                  <c:v>4.1666666666666666E-3</c:v>
                </c:pt>
                <c:pt idx="7">
                  <c:v>4.8611111111111112E-3</c:v>
                </c:pt>
                <c:pt idx="8">
                  <c:v>5.5555555555555558E-3</c:v>
                </c:pt>
                <c:pt idx="9">
                  <c:v>6.2499999999999995E-3</c:v>
                </c:pt>
                <c:pt idx="10">
                  <c:v>6.9444444444444441E-3</c:v>
                </c:pt>
                <c:pt idx="11">
                  <c:v>7.6388888888888886E-3</c:v>
                </c:pt>
                <c:pt idx="12">
                  <c:v>8.3333333333333332E-3</c:v>
                </c:pt>
                <c:pt idx="13">
                  <c:v>9.0277777777777787E-3</c:v>
                </c:pt>
                <c:pt idx="14">
                  <c:v>9.7222222222222224E-3</c:v>
                </c:pt>
                <c:pt idx="15">
                  <c:v>1.0416666666666666E-2</c:v>
                </c:pt>
                <c:pt idx="16">
                  <c:v>1.1111111111111112E-2</c:v>
                </c:pt>
                <c:pt idx="17">
                  <c:v>1.1805555555555555E-2</c:v>
                </c:pt>
                <c:pt idx="18">
                  <c:v>1.2499999999999999E-2</c:v>
                </c:pt>
                <c:pt idx="19">
                  <c:v>1.3194444444444444E-2</c:v>
                </c:pt>
                <c:pt idx="20">
                  <c:v>1.3888888888888888E-2</c:v>
                </c:pt>
                <c:pt idx="21">
                  <c:v>1.4583333333333332E-2</c:v>
                </c:pt>
                <c:pt idx="22">
                  <c:v>1.5277777777777777E-2</c:v>
                </c:pt>
                <c:pt idx="23">
                  <c:v>1.5972222222222224E-2</c:v>
                </c:pt>
                <c:pt idx="24">
                  <c:v>1.6666666666666666E-2</c:v>
                </c:pt>
                <c:pt idx="25">
                  <c:v>1.7361111111111112E-2</c:v>
                </c:pt>
                <c:pt idx="26">
                  <c:v>1.8055555555555557E-2</c:v>
                </c:pt>
                <c:pt idx="27">
                  <c:v>1.8749999999999999E-2</c:v>
                </c:pt>
                <c:pt idx="28">
                  <c:v>1.9444444444444445E-2</c:v>
                </c:pt>
                <c:pt idx="29">
                  <c:v>2.013888888888889E-2</c:v>
                </c:pt>
                <c:pt idx="30">
                  <c:v>2.0833333333333332E-2</c:v>
                </c:pt>
                <c:pt idx="31">
                  <c:v>2.1527777777777781E-2</c:v>
                </c:pt>
                <c:pt idx="32">
                  <c:v>2.2222222222222223E-2</c:v>
                </c:pt>
                <c:pt idx="33">
                  <c:v>2.2916666666666669E-2</c:v>
                </c:pt>
                <c:pt idx="34">
                  <c:v>2.361111111111111E-2</c:v>
                </c:pt>
                <c:pt idx="35">
                  <c:v>2.4305555555555556E-2</c:v>
                </c:pt>
                <c:pt idx="36">
                  <c:v>2.4999999999999998E-2</c:v>
                </c:pt>
                <c:pt idx="37">
                  <c:v>2.5694444444444447E-2</c:v>
                </c:pt>
                <c:pt idx="38">
                  <c:v>2.6388888888888889E-2</c:v>
                </c:pt>
                <c:pt idx="39">
                  <c:v>2.7083333333333334E-2</c:v>
                </c:pt>
                <c:pt idx="40">
                  <c:v>2.7777777777777776E-2</c:v>
                </c:pt>
                <c:pt idx="41">
                  <c:v>2.8472222222222222E-2</c:v>
                </c:pt>
                <c:pt idx="42">
                  <c:v>2.9166666666666664E-2</c:v>
                </c:pt>
                <c:pt idx="43">
                  <c:v>2.9861111111111113E-2</c:v>
                </c:pt>
                <c:pt idx="44">
                  <c:v>3.0555555555555555E-2</c:v>
                </c:pt>
                <c:pt idx="45">
                  <c:v>3.125E-2</c:v>
                </c:pt>
                <c:pt idx="46">
                  <c:v>3.1944444444444449E-2</c:v>
                </c:pt>
                <c:pt idx="47">
                  <c:v>3.2638888888888891E-2</c:v>
                </c:pt>
                <c:pt idx="48">
                  <c:v>3.3333333333333333E-2</c:v>
                </c:pt>
                <c:pt idx="49">
                  <c:v>3.4027777777777775E-2</c:v>
                </c:pt>
                <c:pt idx="50">
                  <c:v>3.4722222222222224E-2</c:v>
                </c:pt>
                <c:pt idx="51">
                  <c:v>3.5416666666666666E-2</c:v>
                </c:pt>
                <c:pt idx="52">
                  <c:v>3.6111111111111115E-2</c:v>
                </c:pt>
                <c:pt idx="53">
                  <c:v>3.6805555555555557E-2</c:v>
                </c:pt>
                <c:pt idx="54">
                  <c:v>3.7499999999999999E-2</c:v>
                </c:pt>
                <c:pt idx="55">
                  <c:v>3.8194444444444441E-2</c:v>
                </c:pt>
                <c:pt idx="56">
                  <c:v>3.888888888888889E-2</c:v>
                </c:pt>
                <c:pt idx="57">
                  <c:v>3.9583333333333331E-2</c:v>
                </c:pt>
                <c:pt idx="58">
                  <c:v>4.027777777777778E-2</c:v>
                </c:pt>
                <c:pt idx="59">
                  <c:v>4.0972222222222222E-2</c:v>
                </c:pt>
                <c:pt idx="60">
                  <c:v>4.1666666666666664E-2</c:v>
                </c:pt>
                <c:pt idx="61">
                  <c:v>4.2361111111111106E-2</c:v>
                </c:pt>
                <c:pt idx="62">
                  <c:v>4.3055555555555562E-2</c:v>
                </c:pt>
                <c:pt idx="63">
                  <c:v>4.3750000000000004E-2</c:v>
                </c:pt>
                <c:pt idx="64">
                  <c:v>4.4444444444444446E-2</c:v>
                </c:pt>
                <c:pt idx="65">
                  <c:v>4.5138888888888888E-2</c:v>
                </c:pt>
                <c:pt idx="66">
                  <c:v>4.5833333333333337E-2</c:v>
                </c:pt>
                <c:pt idx="67">
                  <c:v>4.6527777777777779E-2</c:v>
                </c:pt>
                <c:pt idx="68">
                  <c:v>4.7222222222222221E-2</c:v>
                </c:pt>
                <c:pt idx="69">
                  <c:v>4.7916666666666663E-2</c:v>
                </c:pt>
                <c:pt idx="70">
                  <c:v>4.8611111111111112E-2</c:v>
                </c:pt>
                <c:pt idx="71">
                  <c:v>4.9305555555555554E-2</c:v>
                </c:pt>
                <c:pt idx="72">
                  <c:v>4.9999999999999996E-2</c:v>
                </c:pt>
                <c:pt idx="73">
                  <c:v>5.0694444444444452E-2</c:v>
                </c:pt>
                <c:pt idx="74">
                  <c:v>5.1388888888888894E-2</c:v>
                </c:pt>
                <c:pt idx="75">
                  <c:v>5.2083333333333336E-2</c:v>
                </c:pt>
                <c:pt idx="76">
                  <c:v>5.2777777777777778E-2</c:v>
                </c:pt>
                <c:pt idx="77">
                  <c:v>5.347222222222222E-2</c:v>
                </c:pt>
                <c:pt idx="78">
                  <c:v>5.4166666666666669E-2</c:v>
                </c:pt>
                <c:pt idx="79">
                  <c:v>5.486111111111111E-2</c:v>
                </c:pt>
                <c:pt idx="80">
                  <c:v>5.5555555555555552E-2</c:v>
                </c:pt>
                <c:pt idx="81">
                  <c:v>5.6250000000000001E-2</c:v>
                </c:pt>
                <c:pt idx="82">
                  <c:v>5.6944444444444443E-2</c:v>
                </c:pt>
                <c:pt idx="83">
                  <c:v>5.7638888888888885E-2</c:v>
                </c:pt>
                <c:pt idx="84">
                  <c:v>5.8333333333333327E-2</c:v>
                </c:pt>
                <c:pt idx="85">
                  <c:v>5.9027777777777783E-2</c:v>
                </c:pt>
                <c:pt idx="86">
                  <c:v>5.9722222222222225E-2</c:v>
                </c:pt>
                <c:pt idx="87">
                  <c:v>6.0416666666666667E-2</c:v>
                </c:pt>
                <c:pt idx="88">
                  <c:v>6.1111111111111116E-2</c:v>
                </c:pt>
                <c:pt idx="89">
                  <c:v>6.1805555555555558E-2</c:v>
                </c:pt>
                <c:pt idx="90">
                  <c:v>6.25E-2</c:v>
                </c:pt>
                <c:pt idx="91">
                  <c:v>6.3194444444444442E-2</c:v>
                </c:pt>
                <c:pt idx="92">
                  <c:v>6.3888888888888884E-2</c:v>
                </c:pt>
                <c:pt idx="93">
                  <c:v>6.458333333333334E-2</c:v>
                </c:pt>
                <c:pt idx="94">
                  <c:v>6.5277777777777782E-2</c:v>
                </c:pt>
                <c:pt idx="95">
                  <c:v>6.5972222222222224E-2</c:v>
                </c:pt>
                <c:pt idx="96">
                  <c:v>6.6666666666666666E-2</c:v>
                </c:pt>
                <c:pt idx="97">
                  <c:v>6.7361111111111108E-2</c:v>
                </c:pt>
                <c:pt idx="98">
                  <c:v>6.805555555555555E-2</c:v>
                </c:pt>
                <c:pt idx="99">
                  <c:v>6.8749999999999992E-2</c:v>
                </c:pt>
                <c:pt idx="100">
                  <c:v>6.9444444444444434E-2</c:v>
                </c:pt>
                <c:pt idx="101">
                  <c:v>7.013888888888889E-2</c:v>
                </c:pt>
                <c:pt idx="102">
                  <c:v>7.0833333333333331E-2</c:v>
                </c:pt>
                <c:pt idx="103">
                  <c:v>7.1527777777777787E-2</c:v>
                </c:pt>
                <c:pt idx="104">
                  <c:v>7.2222222222222229E-2</c:v>
                </c:pt>
                <c:pt idx="105">
                  <c:v>7.2916666666666671E-2</c:v>
                </c:pt>
                <c:pt idx="106">
                  <c:v>7.3611111111111113E-2</c:v>
                </c:pt>
                <c:pt idx="107">
                  <c:v>7.4305555555555555E-2</c:v>
                </c:pt>
                <c:pt idx="108">
                  <c:v>7.4999999999999997E-2</c:v>
                </c:pt>
                <c:pt idx="109">
                  <c:v>7.5694444444444439E-2</c:v>
                </c:pt>
                <c:pt idx="110">
                  <c:v>7.6388888888888895E-2</c:v>
                </c:pt>
                <c:pt idx="111">
                  <c:v>7.7083333333333337E-2</c:v>
                </c:pt>
                <c:pt idx="112">
                  <c:v>7.7777777777777779E-2</c:v>
                </c:pt>
                <c:pt idx="113">
                  <c:v>7.8472222222222221E-2</c:v>
                </c:pt>
                <c:pt idx="114">
                  <c:v>7.9166666666666663E-2</c:v>
                </c:pt>
                <c:pt idx="115">
                  <c:v>7.9861111111111105E-2</c:v>
                </c:pt>
                <c:pt idx="116">
                  <c:v>8.0555555555555561E-2</c:v>
                </c:pt>
                <c:pt idx="117">
                  <c:v>8.1250000000000003E-2</c:v>
                </c:pt>
                <c:pt idx="118">
                  <c:v>8.1944444444444445E-2</c:v>
                </c:pt>
                <c:pt idx="119">
                  <c:v>8.2638888888888887E-2</c:v>
                </c:pt>
                <c:pt idx="120">
                  <c:v>8.3333333333333329E-2</c:v>
                </c:pt>
                <c:pt idx="121">
                  <c:v>8.4027777777777771E-2</c:v>
                </c:pt>
                <c:pt idx="122">
                  <c:v>8.4722222222222213E-2</c:v>
                </c:pt>
                <c:pt idx="123">
                  <c:v>8.5416666666666655E-2</c:v>
                </c:pt>
                <c:pt idx="124">
                  <c:v>8.6111111111111124E-2</c:v>
                </c:pt>
                <c:pt idx="125">
                  <c:v>8.6805555555555566E-2</c:v>
                </c:pt>
                <c:pt idx="126">
                  <c:v>8.7500000000000008E-2</c:v>
                </c:pt>
                <c:pt idx="127">
                  <c:v>8.819444444444445E-2</c:v>
                </c:pt>
                <c:pt idx="128">
                  <c:v>8.8888888888888892E-2</c:v>
                </c:pt>
                <c:pt idx="129">
                  <c:v>8.9583333333333334E-2</c:v>
                </c:pt>
                <c:pt idx="130">
                  <c:v>9.0277777777777776E-2</c:v>
                </c:pt>
                <c:pt idx="131">
                  <c:v>9.0972222222222218E-2</c:v>
                </c:pt>
                <c:pt idx="132">
                  <c:v>9.1666666666666674E-2</c:v>
                </c:pt>
                <c:pt idx="133">
                  <c:v>9.2361111111111116E-2</c:v>
                </c:pt>
                <c:pt idx="134">
                  <c:v>9.3055555555555558E-2</c:v>
                </c:pt>
                <c:pt idx="135">
                  <c:v>9.375E-2</c:v>
                </c:pt>
                <c:pt idx="136">
                  <c:v>9.4444444444444442E-2</c:v>
                </c:pt>
                <c:pt idx="137">
                  <c:v>9.5138888888888884E-2</c:v>
                </c:pt>
                <c:pt idx="138">
                  <c:v>9.5833333333333326E-2</c:v>
                </c:pt>
                <c:pt idx="139">
                  <c:v>9.6527777777777768E-2</c:v>
                </c:pt>
                <c:pt idx="140">
                  <c:v>9.7222222222222224E-2</c:v>
                </c:pt>
                <c:pt idx="141">
                  <c:v>9.7916666666666666E-2</c:v>
                </c:pt>
                <c:pt idx="142">
                  <c:v>9.8611111111111108E-2</c:v>
                </c:pt>
                <c:pt idx="143">
                  <c:v>9.930555555555555E-2</c:v>
                </c:pt>
                <c:pt idx="144">
                  <c:v>9.9999999999999992E-2</c:v>
                </c:pt>
                <c:pt idx="145">
                  <c:v>0.10069444444444443</c:v>
                </c:pt>
                <c:pt idx="146">
                  <c:v>0.1013888888888889</c:v>
                </c:pt>
                <c:pt idx="147">
                  <c:v>0.10208333333333335</c:v>
                </c:pt>
                <c:pt idx="148">
                  <c:v>0.10277777777777779</c:v>
                </c:pt>
                <c:pt idx="149">
                  <c:v>0.10347222222222223</c:v>
                </c:pt>
                <c:pt idx="150">
                  <c:v>0.10416666666666667</c:v>
                </c:pt>
                <c:pt idx="151">
                  <c:v>0.10486111111111111</c:v>
                </c:pt>
                <c:pt idx="152">
                  <c:v>0.10555555555555556</c:v>
                </c:pt>
                <c:pt idx="153">
                  <c:v>0.10625</c:v>
                </c:pt>
                <c:pt idx="154">
                  <c:v>0.10694444444444444</c:v>
                </c:pt>
                <c:pt idx="155">
                  <c:v>0.1076388888888889</c:v>
                </c:pt>
                <c:pt idx="156">
                  <c:v>0.10833333333333334</c:v>
                </c:pt>
                <c:pt idx="157">
                  <c:v>0.10902777777777778</c:v>
                </c:pt>
                <c:pt idx="158">
                  <c:v>0.10972222222222222</c:v>
                </c:pt>
                <c:pt idx="159">
                  <c:v>0.11041666666666666</c:v>
                </c:pt>
                <c:pt idx="160">
                  <c:v>0.1111111111111111</c:v>
                </c:pt>
                <c:pt idx="161">
                  <c:v>0.11180555555555556</c:v>
                </c:pt>
                <c:pt idx="162">
                  <c:v>0.1125</c:v>
                </c:pt>
                <c:pt idx="163">
                  <c:v>0.11319444444444444</c:v>
                </c:pt>
                <c:pt idx="164">
                  <c:v>0.11388888888888889</c:v>
                </c:pt>
                <c:pt idx="165">
                  <c:v>0.11458333333333333</c:v>
                </c:pt>
                <c:pt idx="166">
                  <c:v>0.11527777777777777</c:v>
                </c:pt>
                <c:pt idx="167">
                  <c:v>0.11597222222222221</c:v>
                </c:pt>
                <c:pt idx="168">
                  <c:v>0.11666666666666665</c:v>
                </c:pt>
                <c:pt idx="169">
                  <c:v>0.1173611111111111</c:v>
                </c:pt>
                <c:pt idx="170">
                  <c:v>0.11805555555555557</c:v>
                </c:pt>
                <c:pt idx="171">
                  <c:v>0.11875000000000001</c:v>
                </c:pt>
                <c:pt idx="172">
                  <c:v>0.11944444444444445</c:v>
                </c:pt>
                <c:pt idx="173">
                  <c:v>0.12013888888888889</c:v>
                </c:pt>
                <c:pt idx="174">
                  <c:v>0.12083333333333333</c:v>
                </c:pt>
                <c:pt idx="175">
                  <c:v>0.12152777777777778</c:v>
                </c:pt>
                <c:pt idx="176">
                  <c:v>0.12222222222222223</c:v>
                </c:pt>
                <c:pt idx="177">
                  <c:v>0.12291666666666667</c:v>
                </c:pt>
                <c:pt idx="178">
                  <c:v>0.12361111111111112</c:v>
                </c:pt>
                <c:pt idx="179">
                  <c:v>0.12430555555555556</c:v>
                </c:pt>
                <c:pt idx="180">
                  <c:v>0.125</c:v>
                </c:pt>
                <c:pt idx="181">
                  <c:v>0.12569444444444444</c:v>
                </c:pt>
                <c:pt idx="182">
                  <c:v>0.12638888888888888</c:v>
                </c:pt>
                <c:pt idx="183">
                  <c:v>0.12708333333333333</c:v>
                </c:pt>
                <c:pt idx="184">
                  <c:v>0.1277777777777778</c:v>
                </c:pt>
                <c:pt idx="185">
                  <c:v>0.12847222222222224</c:v>
                </c:pt>
                <c:pt idx="186">
                  <c:v>0.12916666666666668</c:v>
                </c:pt>
                <c:pt idx="187">
                  <c:v>0.12986111111111112</c:v>
                </c:pt>
                <c:pt idx="188">
                  <c:v>0.13055555555555556</c:v>
                </c:pt>
                <c:pt idx="189">
                  <c:v>0.13125000000000001</c:v>
                </c:pt>
                <c:pt idx="190">
                  <c:v>0.13194444444444445</c:v>
                </c:pt>
                <c:pt idx="191">
                  <c:v>0.13263888888888889</c:v>
                </c:pt>
                <c:pt idx="192">
                  <c:v>0.13333333333333333</c:v>
                </c:pt>
                <c:pt idx="193">
                  <c:v>0.13402777777777777</c:v>
                </c:pt>
                <c:pt idx="194">
                  <c:v>0.13472222222222222</c:v>
                </c:pt>
                <c:pt idx="195">
                  <c:v>0.13541666666666666</c:v>
                </c:pt>
                <c:pt idx="196">
                  <c:v>0.1361111111111111</c:v>
                </c:pt>
                <c:pt idx="197">
                  <c:v>0.13680555555555554</c:v>
                </c:pt>
                <c:pt idx="198">
                  <c:v>0.13749999999999998</c:v>
                </c:pt>
                <c:pt idx="199">
                  <c:v>0.13819444444444443</c:v>
                </c:pt>
                <c:pt idx="200">
                  <c:v>0.1388888888888889</c:v>
                </c:pt>
                <c:pt idx="201">
                  <c:v>0.13958333333333334</c:v>
                </c:pt>
                <c:pt idx="202">
                  <c:v>0.14027777777777778</c:v>
                </c:pt>
                <c:pt idx="203">
                  <c:v>0.14097222222222222</c:v>
                </c:pt>
                <c:pt idx="204">
                  <c:v>0.14166666666666666</c:v>
                </c:pt>
                <c:pt idx="205">
                  <c:v>0.1423611111111111</c:v>
                </c:pt>
                <c:pt idx="206">
                  <c:v>0.14305555555555557</c:v>
                </c:pt>
                <c:pt idx="207">
                  <c:v>0.14375000000000002</c:v>
                </c:pt>
                <c:pt idx="208">
                  <c:v>0.14444444444444446</c:v>
                </c:pt>
                <c:pt idx="209">
                  <c:v>0.1451388888888889</c:v>
                </c:pt>
                <c:pt idx="210">
                  <c:v>0.14583333333333334</c:v>
                </c:pt>
                <c:pt idx="211">
                  <c:v>0.14652777777777778</c:v>
                </c:pt>
                <c:pt idx="212">
                  <c:v>0.14722222222222223</c:v>
                </c:pt>
                <c:pt idx="213">
                  <c:v>0.14791666666666667</c:v>
                </c:pt>
                <c:pt idx="214">
                  <c:v>0.14861111111111111</c:v>
                </c:pt>
                <c:pt idx="215">
                  <c:v>0.14930555555555555</c:v>
                </c:pt>
                <c:pt idx="216">
                  <c:v>0.15</c:v>
                </c:pt>
                <c:pt idx="217">
                  <c:v>0.15069444444444444</c:v>
                </c:pt>
                <c:pt idx="218">
                  <c:v>0.15138888888888888</c:v>
                </c:pt>
                <c:pt idx="219">
                  <c:v>0.15208333333333332</c:v>
                </c:pt>
                <c:pt idx="220">
                  <c:v>0.15277777777777776</c:v>
                </c:pt>
                <c:pt idx="221">
                  <c:v>0.15347222222222223</c:v>
                </c:pt>
                <c:pt idx="222">
                  <c:v>0.15416666666666667</c:v>
                </c:pt>
                <c:pt idx="223">
                  <c:v>0.15486111111111112</c:v>
                </c:pt>
                <c:pt idx="224">
                  <c:v>0.15555555555555556</c:v>
                </c:pt>
                <c:pt idx="225">
                  <c:v>0.15625</c:v>
                </c:pt>
                <c:pt idx="226">
                  <c:v>0.15694444444444444</c:v>
                </c:pt>
                <c:pt idx="227">
                  <c:v>0.15763888888888888</c:v>
                </c:pt>
                <c:pt idx="228">
                  <c:v>0.15833333333333333</c:v>
                </c:pt>
                <c:pt idx="229">
                  <c:v>0.15902777777777777</c:v>
                </c:pt>
                <c:pt idx="230">
                  <c:v>0.15972222222222224</c:v>
                </c:pt>
                <c:pt idx="231">
                  <c:v>0.16041666666666668</c:v>
                </c:pt>
                <c:pt idx="232">
                  <c:v>0.16111111111111112</c:v>
                </c:pt>
                <c:pt idx="233">
                  <c:v>0.16180555555555556</c:v>
                </c:pt>
                <c:pt idx="234">
                  <c:v>0.16250000000000001</c:v>
                </c:pt>
                <c:pt idx="235">
                  <c:v>0.16319444444444445</c:v>
                </c:pt>
                <c:pt idx="236">
                  <c:v>0.16388888888888889</c:v>
                </c:pt>
                <c:pt idx="237">
                  <c:v>0.16458333333333333</c:v>
                </c:pt>
                <c:pt idx="238">
                  <c:v>0.16527777777777777</c:v>
                </c:pt>
                <c:pt idx="239">
                  <c:v>0.16597222222222222</c:v>
                </c:pt>
                <c:pt idx="240">
                  <c:v>0.16666666666666666</c:v>
                </c:pt>
                <c:pt idx="241">
                  <c:v>0.1673611111111111</c:v>
                </c:pt>
                <c:pt idx="242">
                  <c:v>0.16805555555555554</c:v>
                </c:pt>
                <c:pt idx="243">
                  <c:v>0.16874999999999998</c:v>
                </c:pt>
                <c:pt idx="244">
                  <c:v>0.16944444444444443</c:v>
                </c:pt>
                <c:pt idx="245">
                  <c:v>0.17013888888888887</c:v>
                </c:pt>
                <c:pt idx="246">
                  <c:v>0.17083333333333331</c:v>
                </c:pt>
                <c:pt idx="247">
                  <c:v>0.17152777777777775</c:v>
                </c:pt>
                <c:pt idx="248">
                  <c:v>0.17222222222222225</c:v>
                </c:pt>
                <c:pt idx="249">
                  <c:v>0.17291666666666669</c:v>
                </c:pt>
                <c:pt idx="250">
                  <c:v>0.17361111111111113</c:v>
                </c:pt>
                <c:pt idx="251">
                  <c:v>0.17430555555555557</c:v>
                </c:pt>
                <c:pt idx="252">
                  <c:v>0.17500000000000002</c:v>
                </c:pt>
                <c:pt idx="253">
                  <c:v>0.17569444444444446</c:v>
                </c:pt>
                <c:pt idx="254">
                  <c:v>0.1763888888888889</c:v>
                </c:pt>
                <c:pt idx="255">
                  <c:v>0.17708333333333334</c:v>
                </c:pt>
                <c:pt idx="256">
                  <c:v>0.17777777777777778</c:v>
                </c:pt>
                <c:pt idx="257">
                  <c:v>0.17847222222222223</c:v>
                </c:pt>
                <c:pt idx="258">
                  <c:v>0.17916666666666667</c:v>
                </c:pt>
                <c:pt idx="259">
                  <c:v>0.17986111111111111</c:v>
                </c:pt>
                <c:pt idx="260">
                  <c:v>0.18055555555555555</c:v>
                </c:pt>
                <c:pt idx="261">
                  <c:v>0.18124999999999999</c:v>
                </c:pt>
                <c:pt idx="262">
                  <c:v>0.18194444444444444</c:v>
                </c:pt>
                <c:pt idx="263">
                  <c:v>0.18263888888888891</c:v>
                </c:pt>
                <c:pt idx="264">
                  <c:v>0.18333333333333335</c:v>
                </c:pt>
                <c:pt idx="265">
                  <c:v>0.18402777777777779</c:v>
                </c:pt>
                <c:pt idx="266">
                  <c:v>0.18472222222222223</c:v>
                </c:pt>
                <c:pt idx="267">
                  <c:v>0.18541666666666667</c:v>
                </c:pt>
                <c:pt idx="268">
                  <c:v>0.18611111111111112</c:v>
                </c:pt>
                <c:pt idx="269">
                  <c:v>0.18680555555555556</c:v>
                </c:pt>
                <c:pt idx="270">
                  <c:v>0.1875</c:v>
                </c:pt>
                <c:pt idx="271">
                  <c:v>0.18819444444444444</c:v>
                </c:pt>
                <c:pt idx="272">
                  <c:v>0.18888888888888888</c:v>
                </c:pt>
                <c:pt idx="273">
                  <c:v>0.18958333333333333</c:v>
                </c:pt>
                <c:pt idx="274">
                  <c:v>0.19027777777777777</c:v>
                </c:pt>
                <c:pt idx="275">
                  <c:v>0.19097222222222221</c:v>
                </c:pt>
                <c:pt idx="276">
                  <c:v>0.19166666666666665</c:v>
                </c:pt>
                <c:pt idx="277">
                  <c:v>0.19236111111111112</c:v>
                </c:pt>
                <c:pt idx="278">
                  <c:v>0.19305555555555554</c:v>
                </c:pt>
                <c:pt idx="279">
                  <c:v>0.19375000000000001</c:v>
                </c:pt>
                <c:pt idx="280">
                  <c:v>0.19444444444444445</c:v>
                </c:pt>
                <c:pt idx="281">
                  <c:v>0.19513888888888889</c:v>
                </c:pt>
                <c:pt idx="282">
                  <c:v>0.19583333333333333</c:v>
                </c:pt>
                <c:pt idx="283">
                  <c:v>0.19652777777777777</c:v>
                </c:pt>
                <c:pt idx="284">
                  <c:v>0.19722222222222222</c:v>
                </c:pt>
                <c:pt idx="285">
                  <c:v>0.19791666666666666</c:v>
                </c:pt>
                <c:pt idx="286">
                  <c:v>0.1986111111111111</c:v>
                </c:pt>
                <c:pt idx="287">
                  <c:v>0.19930555555555554</c:v>
                </c:pt>
                <c:pt idx="288">
                  <c:v>0.19999999999999998</c:v>
                </c:pt>
                <c:pt idx="289">
                  <c:v>0.20069444444444443</c:v>
                </c:pt>
                <c:pt idx="290">
                  <c:v>0.20138888888888887</c:v>
                </c:pt>
                <c:pt idx="291">
                  <c:v>0.20208333333333331</c:v>
                </c:pt>
                <c:pt idx="292">
                  <c:v>0.20277777777777781</c:v>
                </c:pt>
                <c:pt idx="293">
                  <c:v>0.20347222222222219</c:v>
                </c:pt>
                <c:pt idx="294">
                  <c:v>0.20416666666666669</c:v>
                </c:pt>
                <c:pt idx="295">
                  <c:v>0.20486111111111113</c:v>
                </c:pt>
                <c:pt idx="296">
                  <c:v>0.20555555555555557</c:v>
                </c:pt>
                <c:pt idx="297">
                  <c:v>0.20625000000000002</c:v>
                </c:pt>
                <c:pt idx="298">
                  <c:v>0.20694444444444446</c:v>
                </c:pt>
                <c:pt idx="299">
                  <c:v>0.2076388888888889</c:v>
                </c:pt>
                <c:pt idx="300">
                  <c:v>0.20833333333333334</c:v>
                </c:pt>
                <c:pt idx="301">
                  <c:v>0.20902777777777778</c:v>
                </c:pt>
                <c:pt idx="302">
                  <c:v>0.20972222222222223</c:v>
                </c:pt>
                <c:pt idx="303">
                  <c:v>0.21041666666666667</c:v>
                </c:pt>
                <c:pt idx="304">
                  <c:v>0.21111111111111111</c:v>
                </c:pt>
                <c:pt idx="305">
                  <c:v>0.21180555555555555</c:v>
                </c:pt>
                <c:pt idx="306">
                  <c:v>0.21249999999999999</c:v>
                </c:pt>
                <c:pt idx="307">
                  <c:v>0.21319444444444444</c:v>
                </c:pt>
                <c:pt idx="308">
                  <c:v>0.21388888888888891</c:v>
                </c:pt>
                <c:pt idx="309">
                  <c:v>0.21458333333333335</c:v>
                </c:pt>
                <c:pt idx="310">
                  <c:v>0.21527777777777779</c:v>
                </c:pt>
                <c:pt idx="311">
                  <c:v>0.21597222222222223</c:v>
                </c:pt>
                <c:pt idx="312">
                  <c:v>0.21666666666666667</c:v>
                </c:pt>
                <c:pt idx="313">
                  <c:v>0.21736111111111112</c:v>
                </c:pt>
                <c:pt idx="314">
                  <c:v>0.21805555555555556</c:v>
                </c:pt>
                <c:pt idx="315">
                  <c:v>0.21875</c:v>
                </c:pt>
                <c:pt idx="316">
                  <c:v>0.21944444444444444</c:v>
                </c:pt>
                <c:pt idx="317">
                  <c:v>0.22013888888888888</c:v>
                </c:pt>
                <c:pt idx="318">
                  <c:v>0.22083333333333333</c:v>
                </c:pt>
                <c:pt idx="319">
                  <c:v>0.22152777777777777</c:v>
                </c:pt>
                <c:pt idx="320">
                  <c:v>0.22222222222222221</c:v>
                </c:pt>
                <c:pt idx="321">
                  <c:v>0.22291666666666665</c:v>
                </c:pt>
                <c:pt idx="322">
                  <c:v>0.22361111111111109</c:v>
                </c:pt>
                <c:pt idx="323">
                  <c:v>0.22430555555555556</c:v>
                </c:pt>
                <c:pt idx="324">
                  <c:v>0.22500000000000001</c:v>
                </c:pt>
                <c:pt idx="325">
                  <c:v>0.22569444444444445</c:v>
                </c:pt>
                <c:pt idx="326">
                  <c:v>0.22638888888888889</c:v>
                </c:pt>
                <c:pt idx="327">
                  <c:v>0.22708333333333333</c:v>
                </c:pt>
                <c:pt idx="328">
                  <c:v>0.22777777777777777</c:v>
                </c:pt>
                <c:pt idx="329">
                  <c:v>0.22847222222222222</c:v>
                </c:pt>
                <c:pt idx="330">
                  <c:v>0.22916666666666666</c:v>
                </c:pt>
                <c:pt idx="331">
                  <c:v>0.2298611111111111</c:v>
                </c:pt>
                <c:pt idx="332">
                  <c:v>0.23055555555555554</c:v>
                </c:pt>
                <c:pt idx="333">
                  <c:v>0.23124999999999998</c:v>
                </c:pt>
                <c:pt idx="334">
                  <c:v>0.23194444444444443</c:v>
                </c:pt>
                <c:pt idx="335">
                  <c:v>0.23263888888888887</c:v>
                </c:pt>
                <c:pt idx="336">
                  <c:v>0.23333333333333331</c:v>
                </c:pt>
                <c:pt idx="337">
                  <c:v>0.23402777777777781</c:v>
                </c:pt>
                <c:pt idx="338">
                  <c:v>0.23472222222222219</c:v>
                </c:pt>
                <c:pt idx="339">
                  <c:v>0.23541666666666669</c:v>
                </c:pt>
                <c:pt idx="340">
                  <c:v>0.23611111111111113</c:v>
                </c:pt>
                <c:pt idx="341">
                  <c:v>0.23680555555555557</c:v>
                </c:pt>
                <c:pt idx="342">
                  <c:v>0.23750000000000002</c:v>
                </c:pt>
                <c:pt idx="343">
                  <c:v>0.23819444444444446</c:v>
                </c:pt>
                <c:pt idx="344">
                  <c:v>0.2388888888888889</c:v>
                </c:pt>
                <c:pt idx="345">
                  <c:v>0.23958333333333334</c:v>
                </c:pt>
                <c:pt idx="346">
                  <c:v>0.24027777777777778</c:v>
                </c:pt>
                <c:pt idx="347">
                  <c:v>0.24097222222222223</c:v>
                </c:pt>
                <c:pt idx="348">
                  <c:v>0.24166666666666667</c:v>
                </c:pt>
                <c:pt idx="349">
                  <c:v>0.24236111111111111</c:v>
                </c:pt>
                <c:pt idx="350">
                  <c:v>0.24305555555555555</c:v>
                </c:pt>
                <c:pt idx="351">
                  <c:v>0.24374999999999999</c:v>
                </c:pt>
                <c:pt idx="352">
                  <c:v>0.24444444444444446</c:v>
                </c:pt>
                <c:pt idx="353">
                  <c:v>0.24513888888888888</c:v>
                </c:pt>
                <c:pt idx="354">
                  <c:v>0.24583333333333335</c:v>
                </c:pt>
                <c:pt idx="355">
                  <c:v>0.24652777777777779</c:v>
                </c:pt>
                <c:pt idx="356">
                  <c:v>0.24722222222222223</c:v>
                </c:pt>
                <c:pt idx="357">
                  <c:v>0.24791666666666667</c:v>
                </c:pt>
                <c:pt idx="358">
                  <c:v>0.24861111111111112</c:v>
                </c:pt>
                <c:pt idx="359">
                  <c:v>0.24930555555555556</c:v>
                </c:pt>
                <c:pt idx="360">
                  <c:v>0.25</c:v>
                </c:pt>
                <c:pt idx="361">
                  <c:v>0.25069444444444444</c:v>
                </c:pt>
                <c:pt idx="362">
                  <c:v>0.25138888888888888</c:v>
                </c:pt>
                <c:pt idx="363">
                  <c:v>0.25208333333333333</c:v>
                </c:pt>
                <c:pt idx="364">
                  <c:v>0.25277777777777777</c:v>
                </c:pt>
                <c:pt idx="365">
                  <c:v>0.25347222222222221</c:v>
                </c:pt>
                <c:pt idx="366">
                  <c:v>0.25416666666666665</c:v>
                </c:pt>
                <c:pt idx="367">
                  <c:v>0.25486111111111109</c:v>
                </c:pt>
                <c:pt idx="368">
                  <c:v>0.25555555555555559</c:v>
                </c:pt>
                <c:pt idx="369">
                  <c:v>0.25625000000000003</c:v>
                </c:pt>
                <c:pt idx="370">
                  <c:v>0.25694444444444448</c:v>
                </c:pt>
                <c:pt idx="371">
                  <c:v>0.25763888888888892</c:v>
                </c:pt>
                <c:pt idx="372">
                  <c:v>0.25833333333333336</c:v>
                </c:pt>
                <c:pt idx="373">
                  <c:v>0.2590277777777778</c:v>
                </c:pt>
                <c:pt idx="374">
                  <c:v>0.25972222222222224</c:v>
                </c:pt>
                <c:pt idx="375">
                  <c:v>0.26041666666666669</c:v>
                </c:pt>
                <c:pt idx="376">
                  <c:v>0.26111111111111113</c:v>
                </c:pt>
                <c:pt idx="377">
                  <c:v>0.26180555555555557</c:v>
                </c:pt>
                <c:pt idx="378">
                  <c:v>0.26250000000000001</c:v>
                </c:pt>
                <c:pt idx="379">
                  <c:v>0.26319444444444445</c:v>
                </c:pt>
                <c:pt idx="380">
                  <c:v>0.2638888888888889</c:v>
                </c:pt>
                <c:pt idx="381">
                  <c:v>0.26458333333333334</c:v>
                </c:pt>
                <c:pt idx="382">
                  <c:v>0.26527777777777778</c:v>
                </c:pt>
                <c:pt idx="383">
                  <c:v>0.26597222222222222</c:v>
                </c:pt>
                <c:pt idx="384">
                  <c:v>0.26666666666666666</c:v>
                </c:pt>
                <c:pt idx="385">
                  <c:v>0.2673611111111111</c:v>
                </c:pt>
                <c:pt idx="386">
                  <c:v>0.26805555555555555</c:v>
                </c:pt>
                <c:pt idx="387">
                  <c:v>0.26874999999999999</c:v>
                </c:pt>
                <c:pt idx="388">
                  <c:v>0.26944444444444443</c:v>
                </c:pt>
                <c:pt idx="389">
                  <c:v>0.27013888888888887</c:v>
                </c:pt>
                <c:pt idx="390">
                  <c:v>0.27083333333333331</c:v>
                </c:pt>
                <c:pt idx="391">
                  <c:v>0.27152777777777776</c:v>
                </c:pt>
                <c:pt idx="392">
                  <c:v>0.2722222222222222</c:v>
                </c:pt>
                <c:pt idx="393">
                  <c:v>0.27291666666666664</c:v>
                </c:pt>
                <c:pt idx="394">
                  <c:v>0.27361111111111108</c:v>
                </c:pt>
                <c:pt idx="395">
                  <c:v>0.27430555555555552</c:v>
                </c:pt>
                <c:pt idx="396">
                  <c:v>0.27499999999999997</c:v>
                </c:pt>
                <c:pt idx="397">
                  <c:v>0.27569444444444446</c:v>
                </c:pt>
                <c:pt idx="398">
                  <c:v>0.27638888888888885</c:v>
                </c:pt>
                <c:pt idx="399">
                  <c:v>0.27708333333333335</c:v>
                </c:pt>
                <c:pt idx="400">
                  <c:v>0.27777777777777779</c:v>
                </c:pt>
                <c:pt idx="401">
                  <c:v>0.27847222222222223</c:v>
                </c:pt>
                <c:pt idx="402">
                  <c:v>0.27916666666666667</c:v>
                </c:pt>
                <c:pt idx="403">
                  <c:v>0.27986111111111112</c:v>
                </c:pt>
                <c:pt idx="404">
                  <c:v>0.28055555555555556</c:v>
                </c:pt>
                <c:pt idx="405">
                  <c:v>0.28125</c:v>
                </c:pt>
                <c:pt idx="406">
                  <c:v>0.28194444444444444</c:v>
                </c:pt>
                <c:pt idx="407">
                  <c:v>0.28263888888888888</c:v>
                </c:pt>
                <c:pt idx="408">
                  <c:v>0.28333333333333333</c:v>
                </c:pt>
                <c:pt idx="409">
                  <c:v>0.28402777777777777</c:v>
                </c:pt>
                <c:pt idx="410">
                  <c:v>0.28472222222222221</c:v>
                </c:pt>
                <c:pt idx="411">
                  <c:v>0.28541666666666665</c:v>
                </c:pt>
                <c:pt idx="412">
                  <c:v>0.28611111111111115</c:v>
                </c:pt>
                <c:pt idx="413">
                  <c:v>0.28680555555555554</c:v>
                </c:pt>
                <c:pt idx="414">
                  <c:v>0.28750000000000003</c:v>
                </c:pt>
                <c:pt idx="415">
                  <c:v>0.28819444444444448</c:v>
                </c:pt>
                <c:pt idx="416">
                  <c:v>0.28888888888888892</c:v>
                </c:pt>
                <c:pt idx="417">
                  <c:v>0.28958333333333336</c:v>
                </c:pt>
                <c:pt idx="418">
                  <c:v>0.2902777777777778</c:v>
                </c:pt>
                <c:pt idx="419">
                  <c:v>0.29097222222222224</c:v>
                </c:pt>
                <c:pt idx="420">
                  <c:v>0.29166666666666669</c:v>
                </c:pt>
                <c:pt idx="421">
                  <c:v>0.29236111111111113</c:v>
                </c:pt>
                <c:pt idx="422">
                  <c:v>0.29305555555555557</c:v>
                </c:pt>
                <c:pt idx="423">
                  <c:v>0.29375000000000001</c:v>
                </c:pt>
                <c:pt idx="424">
                  <c:v>0.29444444444444445</c:v>
                </c:pt>
                <c:pt idx="425">
                  <c:v>0.2951388888888889</c:v>
                </c:pt>
                <c:pt idx="426">
                  <c:v>0.29583333333333334</c:v>
                </c:pt>
                <c:pt idx="427">
                  <c:v>0.29652777777777778</c:v>
                </c:pt>
                <c:pt idx="428">
                  <c:v>0.29722222222222222</c:v>
                </c:pt>
                <c:pt idx="429">
                  <c:v>0.29791666666666666</c:v>
                </c:pt>
                <c:pt idx="430">
                  <c:v>0.2986111111111111</c:v>
                </c:pt>
                <c:pt idx="431">
                  <c:v>0.29930555555555555</c:v>
                </c:pt>
                <c:pt idx="432">
                  <c:v>0.3</c:v>
                </c:pt>
                <c:pt idx="433">
                  <c:v>0.30069444444444443</c:v>
                </c:pt>
                <c:pt idx="434">
                  <c:v>0.30138888888888887</c:v>
                </c:pt>
                <c:pt idx="435">
                  <c:v>0.30208333333333331</c:v>
                </c:pt>
                <c:pt idx="436">
                  <c:v>0.30277777777777776</c:v>
                </c:pt>
                <c:pt idx="437">
                  <c:v>0.3034722222222222</c:v>
                </c:pt>
                <c:pt idx="438">
                  <c:v>0.30416666666666664</c:v>
                </c:pt>
                <c:pt idx="439">
                  <c:v>0.30486111111111108</c:v>
                </c:pt>
                <c:pt idx="440">
                  <c:v>0.30555555555555552</c:v>
                </c:pt>
                <c:pt idx="441">
                  <c:v>0.30624999999999997</c:v>
                </c:pt>
                <c:pt idx="442">
                  <c:v>0.30694444444444441</c:v>
                </c:pt>
                <c:pt idx="443">
                  <c:v>0.30763888888888891</c:v>
                </c:pt>
                <c:pt idx="444">
                  <c:v>0.30833333333333335</c:v>
                </c:pt>
                <c:pt idx="445">
                  <c:v>0.30902777777777779</c:v>
                </c:pt>
                <c:pt idx="446">
                  <c:v>0.30972222222222223</c:v>
                </c:pt>
                <c:pt idx="447">
                  <c:v>0.31041666666666667</c:v>
                </c:pt>
                <c:pt idx="448">
                  <c:v>0.31111111111111112</c:v>
                </c:pt>
                <c:pt idx="449">
                  <c:v>0.31180555555555556</c:v>
                </c:pt>
                <c:pt idx="450">
                  <c:v>0.3125</c:v>
                </c:pt>
                <c:pt idx="451">
                  <c:v>0.31319444444444444</c:v>
                </c:pt>
                <c:pt idx="452">
                  <c:v>0.31388888888888888</c:v>
                </c:pt>
                <c:pt idx="453">
                  <c:v>0.31458333333333333</c:v>
                </c:pt>
                <c:pt idx="454">
                  <c:v>0.31527777777777777</c:v>
                </c:pt>
                <c:pt idx="455">
                  <c:v>0.31597222222222221</c:v>
                </c:pt>
                <c:pt idx="456">
                  <c:v>0.31666666666666665</c:v>
                </c:pt>
                <c:pt idx="457">
                  <c:v>0.31736111111111115</c:v>
                </c:pt>
                <c:pt idx="458">
                  <c:v>0.31805555555555554</c:v>
                </c:pt>
                <c:pt idx="459">
                  <c:v>0.31875000000000003</c:v>
                </c:pt>
                <c:pt idx="460">
                  <c:v>0.31944444444444448</c:v>
                </c:pt>
                <c:pt idx="461">
                  <c:v>0.32013888888888892</c:v>
                </c:pt>
                <c:pt idx="462">
                  <c:v>0.32083333333333336</c:v>
                </c:pt>
                <c:pt idx="463">
                  <c:v>0.3215277777777778</c:v>
                </c:pt>
                <c:pt idx="464">
                  <c:v>0.32222222222222224</c:v>
                </c:pt>
                <c:pt idx="465">
                  <c:v>0.32291666666666669</c:v>
                </c:pt>
                <c:pt idx="466">
                  <c:v>0.32361111111111113</c:v>
                </c:pt>
                <c:pt idx="467">
                  <c:v>0.32430555555555557</c:v>
                </c:pt>
                <c:pt idx="468">
                  <c:v>0.32500000000000001</c:v>
                </c:pt>
                <c:pt idx="469">
                  <c:v>0.32569444444444445</c:v>
                </c:pt>
                <c:pt idx="470">
                  <c:v>0.3263888888888889</c:v>
                </c:pt>
                <c:pt idx="471">
                  <c:v>0.32708333333333334</c:v>
                </c:pt>
                <c:pt idx="472">
                  <c:v>0.32777777777777778</c:v>
                </c:pt>
                <c:pt idx="473">
                  <c:v>0.32847222222222222</c:v>
                </c:pt>
                <c:pt idx="474">
                  <c:v>0.32916666666666666</c:v>
                </c:pt>
                <c:pt idx="475">
                  <c:v>0.3298611111111111</c:v>
                </c:pt>
                <c:pt idx="476">
                  <c:v>0.33055555555555555</c:v>
                </c:pt>
                <c:pt idx="477">
                  <c:v>0.33124999999999999</c:v>
                </c:pt>
                <c:pt idx="478">
                  <c:v>0.33194444444444443</c:v>
                </c:pt>
                <c:pt idx="479">
                  <c:v>0.33263888888888887</c:v>
                </c:pt>
                <c:pt idx="480">
                  <c:v>0.33333333333333331</c:v>
                </c:pt>
                <c:pt idx="481">
                  <c:v>0.33402777777777781</c:v>
                </c:pt>
                <c:pt idx="482">
                  <c:v>0.3347222222222222</c:v>
                </c:pt>
                <c:pt idx="483">
                  <c:v>0.3354166666666667</c:v>
                </c:pt>
                <c:pt idx="484">
                  <c:v>0.33611111111111108</c:v>
                </c:pt>
                <c:pt idx="485">
                  <c:v>0.33680555555555558</c:v>
                </c:pt>
                <c:pt idx="486">
                  <c:v>0.33749999999999997</c:v>
                </c:pt>
                <c:pt idx="487">
                  <c:v>0.33819444444444446</c:v>
                </c:pt>
                <c:pt idx="488">
                  <c:v>0.33888888888888885</c:v>
                </c:pt>
                <c:pt idx="489">
                  <c:v>0.33958333333333335</c:v>
                </c:pt>
                <c:pt idx="490">
                  <c:v>0.34027777777777773</c:v>
                </c:pt>
                <c:pt idx="491">
                  <c:v>0.34097222222222223</c:v>
                </c:pt>
                <c:pt idx="492">
                  <c:v>0.34166666666666662</c:v>
                </c:pt>
                <c:pt idx="493">
                  <c:v>0.34236111111111112</c:v>
                </c:pt>
                <c:pt idx="494">
                  <c:v>0.3430555555555555</c:v>
                </c:pt>
                <c:pt idx="495">
                  <c:v>0.34375</c:v>
                </c:pt>
                <c:pt idx="496">
                  <c:v>0.3444444444444445</c:v>
                </c:pt>
                <c:pt idx="497">
                  <c:v>0.34513888888888888</c:v>
                </c:pt>
                <c:pt idx="498">
                  <c:v>0.34583333333333338</c:v>
                </c:pt>
                <c:pt idx="499">
                  <c:v>0.34652777777777777</c:v>
                </c:pt>
                <c:pt idx="500">
                  <c:v>0.34722222222222227</c:v>
                </c:pt>
                <c:pt idx="501">
                  <c:v>0.34791666666666665</c:v>
                </c:pt>
                <c:pt idx="502">
                  <c:v>0.34861111111111115</c:v>
                </c:pt>
                <c:pt idx="503">
                  <c:v>0.34930555555555554</c:v>
                </c:pt>
                <c:pt idx="504">
                  <c:v>0.35000000000000003</c:v>
                </c:pt>
                <c:pt idx="505">
                  <c:v>0.35069444444444442</c:v>
                </c:pt>
                <c:pt idx="506">
                  <c:v>0.35138888888888892</c:v>
                </c:pt>
                <c:pt idx="507">
                  <c:v>0.3520833333333333</c:v>
                </c:pt>
                <c:pt idx="508">
                  <c:v>0.3527777777777778</c:v>
                </c:pt>
                <c:pt idx="509">
                  <c:v>0.35347222222222219</c:v>
                </c:pt>
                <c:pt idx="510">
                  <c:v>0.35416666666666669</c:v>
                </c:pt>
                <c:pt idx="511">
                  <c:v>0.35486111111111113</c:v>
                </c:pt>
                <c:pt idx="512">
                  <c:v>0.35555555555555557</c:v>
                </c:pt>
                <c:pt idx="513">
                  <c:v>0.35625000000000001</c:v>
                </c:pt>
                <c:pt idx="514">
                  <c:v>0.35694444444444445</c:v>
                </c:pt>
                <c:pt idx="515">
                  <c:v>0.3576388888888889</c:v>
                </c:pt>
                <c:pt idx="516">
                  <c:v>0.35833333333333334</c:v>
                </c:pt>
                <c:pt idx="517">
                  <c:v>0.35902777777777778</c:v>
                </c:pt>
                <c:pt idx="518">
                  <c:v>0.35972222222222222</c:v>
                </c:pt>
                <c:pt idx="519">
                  <c:v>0.36041666666666666</c:v>
                </c:pt>
                <c:pt idx="520">
                  <c:v>0.3611111111111111</c:v>
                </c:pt>
                <c:pt idx="521">
                  <c:v>0.36180555555555555</c:v>
                </c:pt>
                <c:pt idx="522">
                  <c:v>0.36249999999999999</c:v>
                </c:pt>
                <c:pt idx="523">
                  <c:v>0.36319444444444443</c:v>
                </c:pt>
                <c:pt idx="524">
                  <c:v>0.36388888888888887</c:v>
                </c:pt>
                <c:pt idx="525">
                  <c:v>0.36458333333333331</c:v>
                </c:pt>
                <c:pt idx="526">
                  <c:v>0.36527777777777781</c:v>
                </c:pt>
                <c:pt idx="527">
                  <c:v>0.3659722222222222</c:v>
                </c:pt>
                <c:pt idx="528">
                  <c:v>0.3666666666666667</c:v>
                </c:pt>
                <c:pt idx="529">
                  <c:v>0.36736111111111108</c:v>
                </c:pt>
                <c:pt idx="530">
                  <c:v>0.36805555555555558</c:v>
                </c:pt>
                <c:pt idx="531">
                  <c:v>0.36874999999999997</c:v>
                </c:pt>
                <c:pt idx="532">
                  <c:v>0.36944444444444446</c:v>
                </c:pt>
                <c:pt idx="533">
                  <c:v>0.37013888888888885</c:v>
                </c:pt>
                <c:pt idx="534">
                  <c:v>0.37083333333333335</c:v>
                </c:pt>
                <c:pt idx="535">
                  <c:v>0.37152777777777773</c:v>
                </c:pt>
                <c:pt idx="536">
                  <c:v>0.37222222222222223</c:v>
                </c:pt>
                <c:pt idx="537">
                  <c:v>0.37291666666666662</c:v>
                </c:pt>
                <c:pt idx="538">
                  <c:v>0.37361111111111112</c:v>
                </c:pt>
                <c:pt idx="539">
                  <c:v>0.3743055555555555</c:v>
                </c:pt>
                <c:pt idx="540">
                  <c:v>0.375</c:v>
                </c:pt>
                <c:pt idx="541">
                  <c:v>0.3756944444444445</c:v>
                </c:pt>
                <c:pt idx="542">
                  <c:v>0.37638888888888888</c:v>
                </c:pt>
                <c:pt idx="543">
                  <c:v>0.37708333333333338</c:v>
                </c:pt>
                <c:pt idx="544">
                  <c:v>0.37777777777777777</c:v>
                </c:pt>
                <c:pt idx="545">
                  <c:v>0.37847222222222227</c:v>
                </c:pt>
                <c:pt idx="546">
                  <c:v>0.37916666666666665</c:v>
                </c:pt>
                <c:pt idx="547">
                  <c:v>0.37986111111111115</c:v>
                </c:pt>
                <c:pt idx="548">
                  <c:v>0.38055555555555554</c:v>
                </c:pt>
                <c:pt idx="549">
                  <c:v>0.38125000000000003</c:v>
                </c:pt>
                <c:pt idx="550">
                  <c:v>0.38194444444444442</c:v>
                </c:pt>
                <c:pt idx="551">
                  <c:v>0.38263888888888892</c:v>
                </c:pt>
                <c:pt idx="552">
                  <c:v>0.3833333333333333</c:v>
                </c:pt>
                <c:pt idx="553">
                  <c:v>0.3840277777777778</c:v>
                </c:pt>
                <c:pt idx="554">
                  <c:v>0.38472222222222219</c:v>
                </c:pt>
                <c:pt idx="555">
                  <c:v>0.38541666666666669</c:v>
                </c:pt>
                <c:pt idx="556">
                  <c:v>0.38611111111111113</c:v>
                </c:pt>
                <c:pt idx="557">
                  <c:v>0.38680555555555557</c:v>
                </c:pt>
                <c:pt idx="558">
                  <c:v>0.38750000000000001</c:v>
                </c:pt>
                <c:pt idx="559">
                  <c:v>0.38819444444444445</c:v>
                </c:pt>
                <c:pt idx="560">
                  <c:v>0.3888888888888889</c:v>
                </c:pt>
                <c:pt idx="561">
                  <c:v>0.38958333333333334</c:v>
                </c:pt>
                <c:pt idx="562">
                  <c:v>0.39027777777777778</c:v>
                </c:pt>
                <c:pt idx="563">
                  <c:v>0.39097222222222222</c:v>
                </c:pt>
                <c:pt idx="564">
                  <c:v>0.39166666666666666</c:v>
                </c:pt>
                <c:pt idx="565">
                  <c:v>0.3923611111111111</c:v>
                </c:pt>
                <c:pt idx="566">
                  <c:v>0.39305555555555555</c:v>
                </c:pt>
                <c:pt idx="567">
                  <c:v>0.39374999999999999</c:v>
                </c:pt>
                <c:pt idx="568">
                  <c:v>0.39444444444444443</c:v>
                </c:pt>
                <c:pt idx="569">
                  <c:v>0.39513888888888887</c:v>
                </c:pt>
                <c:pt idx="570">
                  <c:v>0.39583333333333331</c:v>
                </c:pt>
                <c:pt idx="571">
                  <c:v>0.39652777777777781</c:v>
                </c:pt>
                <c:pt idx="572">
                  <c:v>0.3972222222222222</c:v>
                </c:pt>
                <c:pt idx="573">
                  <c:v>0.3979166666666667</c:v>
                </c:pt>
                <c:pt idx="574">
                  <c:v>0.39861111111111108</c:v>
                </c:pt>
                <c:pt idx="575">
                  <c:v>0.39930555555555558</c:v>
                </c:pt>
                <c:pt idx="576">
                  <c:v>0.39999999999999997</c:v>
                </c:pt>
                <c:pt idx="577">
                  <c:v>0.40069444444444446</c:v>
                </c:pt>
                <c:pt idx="578">
                  <c:v>0.40138888888888885</c:v>
                </c:pt>
                <c:pt idx="579">
                  <c:v>0.40208333333333335</c:v>
                </c:pt>
                <c:pt idx="580">
                  <c:v>0.40277777777777773</c:v>
                </c:pt>
                <c:pt idx="581">
                  <c:v>0.40347222222222223</c:v>
                </c:pt>
                <c:pt idx="582">
                  <c:v>0.40416666666666662</c:v>
                </c:pt>
                <c:pt idx="583">
                  <c:v>0.40486111111111112</c:v>
                </c:pt>
                <c:pt idx="584">
                  <c:v>0.4055555555555555</c:v>
                </c:pt>
                <c:pt idx="585">
                  <c:v>0.40625</c:v>
                </c:pt>
                <c:pt idx="586">
                  <c:v>0.4069444444444445</c:v>
                </c:pt>
                <c:pt idx="587">
                  <c:v>0.40763888888888888</c:v>
                </c:pt>
                <c:pt idx="588">
                  <c:v>0.40833333333333338</c:v>
                </c:pt>
                <c:pt idx="589">
                  <c:v>0.40902777777777777</c:v>
                </c:pt>
                <c:pt idx="590">
                  <c:v>0.40972222222222227</c:v>
                </c:pt>
                <c:pt idx="591">
                  <c:v>0.41041666666666665</c:v>
                </c:pt>
                <c:pt idx="592">
                  <c:v>0.41111111111111115</c:v>
                </c:pt>
                <c:pt idx="593">
                  <c:v>0.41180555555555554</c:v>
                </c:pt>
                <c:pt idx="594">
                  <c:v>0.41250000000000003</c:v>
                </c:pt>
                <c:pt idx="595">
                  <c:v>0.41319444444444442</c:v>
                </c:pt>
                <c:pt idx="596">
                  <c:v>0.41388888888888892</c:v>
                </c:pt>
                <c:pt idx="597">
                  <c:v>0.4145833333333333</c:v>
                </c:pt>
                <c:pt idx="598">
                  <c:v>0.4152777777777778</c:v>
                </c:pt>
                <c:pt idx="599">
                  <c:v>0.41597222222222219</c:v>
                </c:pt>
                <c:pt idx="600">
                  <c:v>0.41666666666666669</c:v>
                </c:pt>
                <c:pt idx="601">
                  <c:v>0.41736111111111113</c:v>
                </c:pt>
                <c:pt idx="602">
                  <c:v>0.41805555555555557</c:v>
                </c:pt>
                <c:pt idx="603">
                  <c:v>0.41875000000000001</c:v>
                </c:pt>
                <c:pt idx="604">
                  <c:v>0.41944444444444445</c:v>
                </c:pt>
                <c:pt idx="605">
                  <c:v>0.4201388888888889</c:v>
                </c:pt>
                <c:pt idx="606">
                  <c:v>0.42083333333333334</c:v>
                </c:pt>
                <c:pt idx="607">
                  <c:v>0.42152777777777778</c:v>
                </c:pt>
                <c:pt idx="608">
                  <c:v>0.42222222222222222</c:v>
                </c:pt>
                <c:pt idx="609">
                  <c:v>0.42291666666666666</c:v>
                </c:pt>
                <c:pt idx="610">
                  <c:v>0.4236111111111111</c:v>
                </c:pt>
                <c:pt idx="611">
                  <c:v>0.42430555555555555</c:v>
                </c:pt>
                <c:pt idx="612">
                  <c:v>0.42499999999999999</c:v>
                </c:pt>
                <c:pt idx="613">
                  <c:v>0.42569444444444443</c:v>
                </c:pt>
                <c:pt idx="614">
                  <c:v>0.42638888888888887</c:v>
                </c:pt>
                <c:pt idx="615">
                  <c:v>0.42708333333333331</c:v>
                </c:pt>
                <c:pt idx="616">
                  <c:v>0.42777777777777781</c:v>
                </c:pt>
                <c:pt idx="617">
                  <c:v>0.4284722222222222</c:v>
                </c:pt>
                <c:pt idx="618">
                  <c:v>0.4291666666666667</c:v>
                </c:pt>
                <c:pt idx="619">
                  <c:v>0.42986111111111108</c:v>
                </c:pt>
                <c:pt idx="620">
                  <c:v>0.43055555555555558</c:v>
                </c:pt>
                <c:pt idx="621">
                  <c:v>0.43124999999999997</c:v>
                </c:pt>
                <c:pt idx="622">
                  <c:v>0.43194444444444446</c:v>
                </c:pt>
                <c:pt idx="623">
                  <c:v>0.43263888888888885</c:v>
                </c:pt>
                <c:pt idx="624">
                  <c:v>0.43333333333333335</c:v>
                </c:pt>
                <c:pt idx="625">
                  <c:v>0.43402777777777773</c:v>
                </c:pt>
                <c:pt idx="626">
                  <c:v>0.43472222222222223</c:v>
                </c:pt>
                <c:pt idx="627">
                  <c:v>0.43541666666666662</c:v>
                </c:pt>
                <c:pt idx="628">
                  <c:v>0.43611111111111112</c:v>
                </c:pt>
                <c:pt idx="629">
                  <c:v>0.4368055555555555</c:v>
                </c:pt>
                <c:pt idx="630">
                  <c:v>0.4375</c:v>
                </c:pt>
                <c:pt idx="631">
                  <c:v>0.4381944444444445</c:v>
                </c:pt>
                <c:pt idx="632">
                  <c:v>0.43888888888888888</c:v>
                </c:pt>
                <c:pt idx="633">
                  <c:v>0.43958333333333338</c:v>
                </c:pt>
                <c:pt idx="634">
                  <c:v>0.44027777777777777</c:v>
                </c:pt>
                <c:pt idx="635">
                  <c:v>0.44097222222222227</c:v>
                </c:pt>
                <c:pt idx="636">
                  <c:v>0.44166666666666665</c:v>
                </c:pt>
                <c:pt idx="637">
                  <c:v>0.44236111111111115</c:v>
                </c:pt>
                <c:pt idx="638">
                  <c:v>0.44305555555555554</c:v>
                </c:pt>
                <c:pt idx="639">
                  <c:v>0.44375000000000003</c:v>
                </c:pt>
                <c:pt idx="640">
                  <c:v>0.44444444444444442</c:v>
                </c:pt>
                <c:pt idx="641">
                  <c:v>0.44513888888888892</c:v>
                </c:pt>
                <c:pt idx="642">
                  <c:v>0.4458333333333333</c:v>
                </c:pt>
                <c:pt idx="643">
                  <c:v>0.4465277777777778</c:v>
                </c:pt>
                <c:pt idx="644">
                  <c:v>0.44722222222222219</c:v>
                </c:pt>
                <c:pt idx="645">
                  <c:v>0.44791666666666669</c:v>
                </c:pt>
                <c:pt idx="646">
                  <c:v>0.44861111111111113</c:v>
                </c:pt>
                <c:pt idx="647">
                  <c:v>0.44930555555555557</c:v>
                </c:pt>
                <c:pt idx="648">
                  <c:v>0.45</c:v>
                </c:pt>
                <c:pt idx="649">
                  <c:v>0.45069444444444445</c:v>
                </c:pt>
                <c:pt idx="650">
                  <c:v>0.4513888888888889</c:v>
                </c:pt>
                <c:pt idx="651">
                  <c:v>0.45208333333333334</c:v>
                </c:pt>
                <c:pt idx="652">
                  <c:v>0.45277777777777778</c:v>
                </c:pt>
                <c:pt idx="653">
                  <c:v>0.45347222222222222</c:v>
                </c:pt>
                <c:pt idx="654">
                  <c:v>0.45416666666666666</c:v>
                </c:pt>
                <c:pt idx="655">
                  <c:v>0.4548611111111111</c:v>
                </c:pt>
                <c:pt idx="656">
                  <c:v>0.45555555555555555</c:v>
                </c:pt>
                <c:pt idx="657">
                  <c:v>0.45624999999999999</c:v>
                </c:pt>
                <c:pt idx="658">
                  <c:v>0.45694444444444443</c:v>
                </c:pt>
                <c:pt idx="659">
                  <c:v>0.45763888888888887</c:v>
                </c:pt>
                <c:pt idx="660">
                  <c:v>0.45833333333333331</c:v>
                </c:pt>
                <c:pt idx="661">
                  <c:v>0.45902777777777781</c:v>
                </c:pt>
                <c:pt idx="662">
                  <c:v>0.4597222222222222</c:v>
                </c:pt>
                <c:pt idx="663">
                  <c:v>0.4604166666666667</c:v>
                </c:pt>
                <c:pt idx="664">
                  <c:v>0.46111111111111108</c:v>
                </c:pt>
                <c:pt idx="665">
                  <c:v>0.46180555555555558</c:v>
                </c:pt>
                <c:pt idx="666">
                  <c:v>0.46249999999999997</c:v>
                </c:pt>
                <c:pt idx="667">
                  <c:v>0.46319444444444446</c:v>
                </c:pt>
                <c:pt idx="668">
                  <c:v>0.46388888888888885</c:v>
                </c:pt>
                <c:pt idx="669">
                  <c:v>0.46458333333333335</c:v>
                </c:pt>
                <c:pt idx="670">
                  <c:v>0.46527777777777773</c:v>
                </c:pt>
                <c:pt idx="671">
                  <c:v>0.46597222222222223</c:v>
                </c:pt>
                <c:pt idx="672">
                  <c:v>0.46666666666666662</c:v>
                </c:pt>
                <c:pt idx="673">
                  <c:v>0.46736111111111112</c:v>
                </c:pt>
                <c:pt idx="674">
                  <c:v>0.4680555555555555</c:v>
                </c:pt>
                <c:pt idx="675">
                  <c:v>0.46875</c:v>
                </c:pt>
                <c:pt idx="676">
                  <c:v>0.4694444444444445</c:v>
                </c:pt>
                <c:pt idx="677">
                  <c:v>0.47013888888888888</c:v>
                </c:pt>
                <c:pt idx="678">
                  <c:v>0.47083333333333338</c:v>
                </c:pt>
                <c:pt idx="679">
                  <c:v>0.47152777777777777</c:v>
                </c:pt>
                <c:pt idx="680">
                  <c:v>0.47222222222222227</c:v>
                </c:pt>
                <c:pt idx="681">
                  <c:v>0.47291666666666665</c:v>
                </c:pt>
                <c:pt idx="682">
                  <c:v>0.47361111111111115</c:v>
                </c:pt>
                <c:pt idx="683">
                  <c:v>0.47430555555555554</c:v>
                </c:pt>
                <c:pt idx="684">
                  <c:v>0.47500000000000003</c:v>
                </c:pt>
                <c:pt idx="685">
                  <c:v>0.47569444444444442</c:v>
                </c:pt>
                <c:pt idx="686">
                  <c:v>0.47638888888888892</c:v>
                </c:pt>
                <c:pt idx="687">
                  <c:v>0.4770833333333333</c:v>
                </c:pt>
                <c:pt idx="688">
                  <c:v>0.4777777777777778</c:v>
                </c:pt>
                <c:pt idx="689">
                  <c:v>0.47847222222222219</c:v>
                </c:pt>
                <c:pt idx="690">
                  <c:v>0.47916666666666669</c:v>
                </c:pt>
                <c:pt idx="691">
                  <c:v>0.47986111111111113</c:v>
                </c:pt>
                <c:pt idx="692">
                  <c:v>0.48055555555555557</c:v>
                </c:pt>
                <c:pt idx="693">
                  <c:v>0.48125000000000001</c:v>
                </c:pt>
                <c:pt idx="694">
                  <c:v>0.48194444444444445</c:v>
                </c:pt>
                <c:pt idx="695">
                  <c:v>0.4826388888888889</c:v>
                </c:pt>
                <c:pt idx="696">
                  <c:v>0.48333333333333334</c:v>
                </c:pt>
                <c:pt idx="697">
                  <c:v>0.48402777777777778</c:v>
                </c:pt>
                <c:pt idx="698">
                  <c:v>0.48472222222222222</c:v>
                </c:pt>
                <c:pt idx="699">
                  <c:v>0.48541666666666666</c:v>
                </c:pt>
                <c:pt idx="700">
                  <c:v>0.4861111111111111</c:v>
                </c:pt>
                <c:pt idx="701">
                  <c:v>0.48680555555555555</c:v>
                </c:pt>
                <c:pt idx="702">
                  <c:v>0.48749999999999999</c:v>
                </c:pt>
                <c:pt idx="703">
                  <c:v>0.48819444444444443</c:v>
                </c:pt>
                <c:pt idx="704">
                  <c:v>0.48888888888888887</c:v>
                </c:pt>
                <c:pt idx="705">
                  <c:v>0.48958333333333331</c:v>
                </c:pt>
                <c:pt idx="706">
                  <c:v>0.49027777777777781</c:v>
                </c:pt>
                <c:pt idx="707">
                  <c:v>0.4909722222222222</c:v>
                </c:pt>
                <c:pt idx="708">
                  <c:v>0.4916666666666667</c:v>
                </c:pt>
                <c:pt idx="709">
                  <c:v>0.49236111111111108</c:v>
                </c:pt>
                <c:pt idx="710">
                  <c:v>0.49305555555555558</c:v>
                </c:pt>
                <c:pt idx="711">
                  <c:v>0.49374999999999997</c:v>
                </c:pt>
                <c:pt idx="712">
                  <c:v>0.49444444444444446</c:v>
                </c:pt>
                <c:pt idx="713">
                  <c:v>0.49513888888888885</c:v>
                </c:pt>
                <c:pt idx="714">
                  <c:v>0.49583333333333335</c:v>
                </c:pt>
                <c:pt idx="715">
                  <c:v>0.49652777777777773</c:v>
                </c:pt>
                <c:pt idx="716">
                  <c:v>0.49722222222222223</c:v>
                </c:pt>
                <c:pt idx="717">
                  <c:v>0.49791666666666662</c:v>
                </c:pt>
                <c:pt idx="718">
                  <c:v>0.49861111111111112</c:v>
                </c:pt>
                <c:pt idx="719">
                  <c:v>0.4993055555555555</c:v>
                </c:pt>
                <c:pt idx="720">
                  <c:v>0.5</c:v>
                </c:pt>
                <c:pt idx="721">
                  <c:v>0.50069444444444444</c:v>
                </c:pt>
                <c:pt idx="722">
                  <c:v>0.50138888888888888</c:v>
                </c:pt>
                <c:pt idx="723">
                  <c:v>0.50208333333333333</c:v>
                </c:pt>
                <c:pt idx="724">
                  <c:v>0.50277777777777777</c:v>
                </c:pt>
                <c:pt idx="725">
                  <c:v>0.50347222222222221</c:v>
                </c:pt>
                <c:pt idx="726">
                  <c:v>0.50416666666666665</c:v>
                </c:pt>
                <c:pt idx="727">
                  <c:v>0.50486111111111109</c:v>
                </c:pt>
                <c:pt idx="728">
                  <c:v>0.50555555555555554</c:v>
                </c:pt>
                <c:pt idx="729">
                  <c:v>0.50624999999999998</c:v>
                </c:pt>
                <c:pt idx="730">
                  <c:v>0.50694444444444442</c:v>
                </c:pt>
                <c:pt idx="731">
                  <c:v>0.50763888888888886</c:v>
                </c:pt>
                <c:pt idx="732">
                  <c:v>0.5083333333333333</c:v>
                </c:pt>
                <c:pt idx="733">
                  <c:v>0.50902777777777775</c:v>
                </c:pt>
                <c:pt idx="734">
                  <c:v>0.50972222222222219</c:v>
                </c:pt>
                <c:pt idx="735">
                  <c:v>0.51041666666666663</c:v>
                </c:pt>
                <c:pt idx="736">
                  <c:v>0.51111111111111118</c:v>
                </c:pt>
                <c:pt idx="737">
                  <c:v>0.51180555555555551</c:v>
                </c:pt>
                <c:pt idx="738">
                  <c:v>0.51250000000000007</c:v>
                </c:pt>
                <c:pt idx="739">
                  <c:v>0.5131944444444444</c:v>
                </c:pt>
                <c:pt idx="740">
                  <c:v>0.51388888888888895</c:v>
                </c:pt>
                <c:pt idx="741">
                  <c:v>0.51458333333333328</c:v>
                </c:pt>
                <c:pt idx="742">
                  <c:v>0.51527777777777783</c:v>
                </c:pt>
                <c:pt idx="743">
                  <c:v>0.51597222222222217</c:v>
                </c:pt>
                <c:pt idx="744">
                  <c:v>0.51666666666666672</c:v>
                </c:pt>
                <c:pt idx="745">
                  <c:v>0.51736111111111105</c:v>
                </c:pt>
                <c:pt idx="746">
                  <c:v>0.5180555555555556</c:v>
                </c:pt>
                <c:pt idx="747">
                  <c:v>0.51874999999999993</c:v>
                </c:pt>
                <c:pt idx="748">
                  <c:v>0.51944444444444449</c:v>
                </c:pt>
                <c:pt idx="749">
                  <c:v>0.52013888888888882</c:v>
                </c:pt>
                <c:pt idx="750">
                  <c:v>0.52083333333333337</c:v>
                </c:pt>
                <c:pt idx="751">
                  <c:v>0.52152777777777781</c:v>
                </c:pt>
                <c:pt idx="752">
                  <c:v>0.52222222222222225</c:v>
                </c:pt>
                <c:pt idx="753">
                  <c:v>0.5229166666666667</c:v>
                </c:pt>
                <c:pt idx="754">
                  <c:v>0.52361111111111114</c:v>
                </c:pt>
                <c:pt idx="755">
                  <c:v>0.52430555555555558</c:v>
                </c:pt>
                <c:pt idx="756">
                  <c:v>0.52500000000000002</c:v>
                </c:pt>
                <c:pt idx="757">
                  <c:v>0.52569444444444446</c:v>
                </c:pt>
                <c:pt idx="758">
                  <c:v>0.52638888888888891</c:v>
                </c:pt>
                <c:pt idx="759">
                  <c:v>0.52708333333333335</c:v>
                </c:pt>
                <c:pt idx="760">
                  <c:v>0.52777777777777779</c:v>
                </c:pt>
                <c:pt idx="761">
                  <c:v>0.52847222222222223</c:v>
                </c:pt>
                <c:pt idx="762">
                  <c:v>0.52916666666666667</c:v>
                </c:pt>
                <c:pt idx="763">
                  <c:v>0.52986111111111112</c:v>
                </c:pt>
                <c:pt idx="764">
                  <c:v>0.53055555555555556</c:v>
                </c:pt>
                <c:pt idx="765">
                  <c:v>0.53125</c:v>
                </c:pt>
                <c:pt idx="766">
                  <c:v>0.53194444444444444</c:v>
                </c:pt>
                <c:pt idx="767">
                  <c:v>0.53263888888888888</c:v>
                </c:pt>
                <c:pt idx="768">
                  <c:v>0.53333333333333333</c:v>
                </c:pt>
                <c:pt idx="769">
                  <c:v>0.53402777777777777</c:v>
                </c:pt>
                <c:pt idx="770">
                  <c:v>0.53472222222222221</c:v>
                </c:pt>
                <c:pt idx="771">
                  <c:v>0.53541666666666665</c:v>
                </c:pt>
                <c:pt idx="772">
                  <c:v>0.53611111111111109</c:v>
                </c:pt>
                <c:pt idx="773">
                  <c:v>0.53680555555555554</c:v>
                </c:pt>
                <c:pt idx="774">
                  <c:v>0.53749999999999998</c:v>
                </c:pt>
                <c:pt idx="775">
                  <c:v>0.53819444444444442</c:v>
                </c:pt>
                <c:pt idx="776">
                  <c:v>0.53888888888888886</c:v>
                </c:pt>
                <c:pt idx="777">
                  <c:v>0.5395833333333333</c:v>
                </c:pt>
                <c:pt idx="778">
                  <c:v>0.54027777777777775</c:v>
                </c:pt>
                <c:pt idx="779">
                  <c:v>0.54097222222222219</c:v>
                </c:pt>
                <c:pt idx="780">
                  <c:v>0.54166666666666663</c:v>
                </c:pt>
                <c:pt idx="781">
                  <c:v>0.54236111111111118</c:v>
                </c:pt>
                <c:pt idx="782">
                  <c:v>0.54305555555555551</c:v>
                </c:pt>
                <c:pt idx="783">
                  <c:v>0.54375000000000007</c:v>
                </c:pt>
                <c:pt idx="784">
                  <c:v>0.5444444444444444</c:v>
                </c:pt>
                <c:pt idx="785">
                  <c:v>0.54513888888888895</c:v>
                </c:pt>
                <c:pt idx="786">
                  <c:v>0.54583333333333328</c:v>
                </c:pt>
                <c:pt idx="787">
                  <c:v>0.54652777777777783</c:v>
                </c:pt>
                <c:pt idx="788">
                  <c:v>0.54722222222222217</c:v>
                </c:pt>
                <c:pt idx="789">
                  <c:v>0.54791666666666672</c:v>
                </c:pt>
                <c:pt idx="790">
                  <c:v>0.54861111111111105</c:v>
                </c:pt>
                <c:pt idx="791">
                  <c:v>0.5493055555555556</c:v>
                </c:pt>
                <c:pt idx="792">
                  <c:v>0.54999999999999993</c:v>
                </c:pt>
                <c:pt idx="793">
                  <c:v>0.55069444444444449</c:v>
                </c:pt>
                <c:pt idx="794">
                  <c:v>0.55138888888888882</c:v>
                </c:pt>
                <c:pt idx="795">
                  <c:v>0.55208333333333337</c:v>
                </c:pt>
                <c:pt idx="796">
                  <c:v>0.55277777777777781</c:v>
                </c:pt>
                <c:pt idx="797">
                  <c:v>0.55347222222222225</c:v>
                </c:pt>
                <c:pt idx="798">
                  <c:v>0.5541666666666667</c:v>
                </c:pt>
                <c:pt idx="799">
                  <c:v>0.55486111111111114</c:v>
                </c:pt>
                <c:pt idx="800">
                  <c:v>0.55555555555555558</c:v>
                </c:pt>
                <c:pt idx="801">
                  <c:v>0.55625000000000002</c:v>
                </c:pt>
                <c:pt idx="802">
                  <c:v>0.55694444444444446</c:v>
                </c:pt>
                <c:pt idx="803">
                  <c:v>0.55763888888888891</c:v>
                </c:pt>
                <c:pt idx="804">
                  <c:v>0.55833333333333335</c:v>
                </c:pt>
                <c:pt idx="805">
                  <c:v>0.55902777777777779</c:v>
                </c:pt>
                <c:pt idx="806">
                  <c:v>0.55972222222222223</c:v>
                </c:pt>
                <c:pt idx="807">
                  <c:v>0.56041666666666667</c:v>
                </c:pt>
                <c:pt idx="808">
                  <c:v>0.56111111111111112</c:v>
                </c:pt>
                <c:pt idx="809">
                  <c:v>0.56180555555555556</c:v>
                </c:pt>
                <c:pt idx="810">
                  <c:v>0.5625</c:v>
                </c:pt>
                <c:pt idx="811">
                  <c:v>0.56319444444444444</c:v>
                </c:pt>
                <c:pt idx="812">
                  <c:v>0.56388888888888888</c:v>
                </c:pt>
                <c:pt idx="813">
                  <c:v>0.56458333333333333</c:v>
                </c:pt>
                <c:pt idx="814">
                  <c:v>0.56527777777777777</c:v>
                </c:pt>
                <c:pt idx="815">
                  <c:v>0.56597222222222221</c:v>
                </c:pt>
                <c:pt idx="816">
                  <c:v>0.56666666666666665</c:v>
                </c:pt>
                <c:pt idx="817">
                  <c:v>0.56736111111111109</c:v>
                </c:pt>
                <c:pt idx="818">
                  <c:v>0.56805555555555554</c:v>
                </c:pt>
                <c:pt idx="819">
                  <c:v>0.56874999999999998</c:v>
                </c:pt>
                <c:pt idx="820">
                  <c:v>0.56944444444444442</c:v>
                </c:pt>
                <c:pt idx="821">
                  <c:v>0.57013888888888886</c:v>
                </c:pt>
                <c:pt idx="822">
                  <c:v>0.5708333333333333</c:v>
                </c:pt>
                <c:pt idx="823">
                  <c:v>0.57152777777777775</c:v>
                </c:pt>
                <c:pt idx="824">
                  <c:v>0.57222222222222219</c:v>
                </c:pt>
                <c:pt idx="825">
                  <c:v>0.57291666666666663</c:v>
                </c:pt>
                <c:pt idx="826">
                  <c:v>0.57361111111111118</c:v>
                </c:pt>
                <c:pt idx="827">
                  <c:v>0.57430555555555551</c:v>
                </c:pt>
                <c:pt idx="828">
                  <c:v>0.57500000000000007</c:v>
                </c:pt>
                <c:pt idx="829">
                  <c:v>0.5756944444444444</c:v>
                </c:pt>
                <c:pt idx="830">
                  <c:v>0.57638888888888895</c:v>
                </c:pt>
                <c:pt idx="831">
                  <c:v>0.57708333333333328</c:v>
                </c:pt>
                <c:pt idx="832">
                  <c:v>0.57777777777777783</c:v>
                </c:pt>
                <c:pt idx="833">
                  <c:v>0.57847222222222217</c:v>
                </c:pt>
                <c:pt idx="834">
                  <c:v>0.57916666666666672</c:v>
                </c:pt>
                <c:pt idx="835">
                  <c:v>0.57986111111111105</c:v>
                </c:pt>
                <c:pt idx="836">
                  <c:v>0.5805555555555556</c:v>
                </c:pt>
                <c:pt idx="837">
                  <c:v>0.58124999999999993</c:v>
                </c:pt>
                <c:pt idx="838">
                  <c:v>0.58194444444444449</c:v>
                </c:pt>
                <c:pt idx="839">
                  <c:v>0.58263888888888882</c:v>
                </c:pt>
                <c:pt idx="840">
                  <c:v>0.58333333333333337</c:v>
                </c:pt>
                <c:pt idx="841">
                  <c:v>0.58402777777777781</c:v>
                </c:pt>
                <c:pt idx="842">
                  <c:v>0.58472222222222225</c:v>
                </c:pt>
                <c:pt idx="843">
                  <c:v>0.5854166666666667</c:v>
                </c:pt>
                <c:pt idx="844">
                  <c:v>0.58611111111111114</c:v>
                </c:pt>
                <c:pt idx="845">
                  <c:v>0.58680555555555558</c:v>
                </c:pt>
                <c:pt idx="846">
                  <c:v>0.58750000000000002</c:v>
                </c:pt>
                <c:pt idx="847">
                  <c:v>0.58819444444444446</c:v>
                </c:pt>
                <c:pt idx="848">
                  <c:v>0.58888888888888891</c:v>
                </c:pt>
                <c:pt idx="849">
                  <c:v>0.58958333333333335</c:v>
                </c:pt>
                <c:pt idx="850">
                  <c:v>0.59027777777777779</c:v>
                </c:pt>
                <c:pt idx="851">
                  <c:v>0.59097222222222223</c:v>
                </c:pt>
                <c:pt idx="852">
                  <c:v>0.59166666666666667</c:v>
                </c:pt>
                <c:pt idx="853">
                  <c:v>0.59236111111111112</c:v>
                </c:pt>
                <c:pt idx="854">
                  <c:v>0.59305555555555556</c:v>
                </c:pt>
                <c:pt idx="855">
                  <c:v>0.59375</c:v>
                </c:pt>
                <c:pt idx="856">
                  <c:v>0.59444444444444444</c:v>
                </c:pt>
                <c:pt idx="857">
                  <c:v>0.59513888888888888</c:v>
                </c:pt>
                <c:pt idx="858">
                  <c:v>0.59583333333333333</c:v>
                </c:pt>
                <c:pt idx="859">
                  <c:v>0.59652777777777777</c:v>
                </c:pt>
                <c:pt idx="860">
                  <c:v>0.59722222222222221</c:v>
                </c:pt>
                <c:pt idx="861">
                  <c:v>0.59791666666666665</c:v>
                </c:pt>
                <c:pt idx="862">
                  <c:v>0.59861111111111109</c:v>
                </c:pt>
                <c:pt idx="863">
                  <c:v>0.59930555555555554</c:v>
                </c:pt>
                <c:pt idx="864">
                  <c:v>0.6</c:v>
                </c:pt>
                <c:pt idx="865">
                  <c:v>0.60069444444444442</c:v>
                </c:pt>
                <c:pt idx="866">
                  <c:v>0.60138888888888886</c:v>
                </c:pt>
                <c:pt idx="867">
                  <c:v>0.6020833333333333</c:v>
                </c:pt>
                <c:pt idx="868">
                  <c:v>0.60277777777777775</c:v>
                </c:pt>
                <c:pt idx="869">
                  <c:v>0.60347222222222219</c:v>
                </c:pt>
                <c:pt idx="870">
                  <c:v>0.60416666666666663</c:v>
                </c:pt>
                <c:pt idx="871">
                  <c:v>0.60486111111111118</c:v>
                </c:pt>
                <c:pt idx="872">
                  <c:v>0.60555555555555551</c:v>
                </c:pt>
                <c:pt idx="873">
                  <c:v>0.60625000000000007</c:v>
                </c:pt>
                <c:pt idx="874">
                  <c:v>0.6069444444444444</c:v>
                </c:pt>
                <c:pt idx="875">
                  <c:v>0.60763888888888895</c:v>
                </c:pt>
                <c:pt idx="876">
                  <c:v>0.60833333333333328</c:v>
                </c:pt>
                <c:pt idx="877">
                  <c:v>0.60902777777777783</c:v>
                </c:pt>
                <c:pt idx="878">
                  <c:v>0.60972222222222217</c:v>
                </c:pt>
                <c:pt idx="879">
                  <c:v>0.61041666666666672</c:v>
                </c:pt>
                <c:pt idx="880">
                  <c:v>0.61111111111111105</c:v>
                </c:pt>
                <c:pt idx="881">
                  <c:v>0.6118055555555556</c:v>
                </c:pt>
                <c:pt idx="882">
                  <c:v>0.61249999999999993</c:v>
                </c:pt>
                <c:pt idx="883">
                  <c:v>0.61319444444444449</c:v>
                </c:pt>
                <c:pt idx="884">
                  <c:v>0.61388888888888882</c:v>
                </c:pt>
                <c:pt idx="885">
                  <c:v>0.61458333333333337</c:v>
                </c:pt>
                <c:pt idx="886">
                  <c:v>0.61527777777777781</c:v>
                </c:pt>
                <c:pt idx="887">
                  <c:v>0.61597222222222225</c:v>
                </c:pt>
                <c:pt idx="888">
                  <c:v>0.6166666666666667</c:v>
                </c:pt>
                <c:pt idx="889">
                  <c:v>0.61736111111111114</c:v>
                </c:pt>
                <c:pt idx="890">
                  <c:v>0.61805555555555558</c:v>
                </c:pt>
                <c:pt idx="891">
                  <c:v>0.61875000000000002</c:v>
                </c:pt>
                <c:pt idx="892">
                  <c:v>0.61944444444444446</c:v>
                </c:pt>
                <c:pt idx="893">
                  <c:v>0.62013888888888891</c:v>
                </c:pt>
                <c:pt idx="894">
                  <c:v>0.62083333333333335</c:v>
                </c:pt>
                <c:pt idx="895">
                  <c:v>0.62152777777777779</c:v>
                </c:pt>
                <c:pt idx="896">
                  <c:v>0.62222222222222223</c:v>
                </c:pt>
                <c:pt idx="897">
                  <c:v>0.62291666666666667</c:v>
                </c:pt>
                <c:pt idx="898">
                  <c:v>0.62361111111111112</c:v>
                </c:pt>
                <c:pt idx="899">
                  <c:v>0.62430555555555556</c:v>
                </c:pt>
                <c:pt idx="900">
                  <c:v>0.625</c:v>
                </c:pt>
                <c:pt idx="901">
                  <c:v>0.62569444444444444</c:v>
                </c:pt>
                <c:pt idx="902">
                  <c:v>0.62638888888888888</c:v>
                </c:pt>
                <c:pt idx="903">
                  <c:v>0.62708333333333333</c:v>
                </c:pt>
                <c:pt idx="904">
                  <c:v>0.62777777777777777</c:v>
                </c:pt>
                <c:pt idx="905">
                  <c:v>0.62847222222222221</c:v>
                </c:pt>
                <c:pt idx="906">
                  <c:v>0.62916666666666665</c:v>
                </c:pt>
                <c:pt idx="907">
                  <c:v>0.62986111111111109</c:v>
                </c:pt>
                <c:pt idx="908">
                  <c:v>0.63055555555555554</c:v>
                </c:pt>
                <c:pt idx="909">
                  <c:v>0.63124999999999998</c:v>
                </c:pt>
                <c:pt idx="910">
                  <c:v>0.63194444444444442</c:v>
                </c:pt>
                <c:pt idx="911">
                  <c:v>0.63263888888888886</c:v>
                </c:pt>
                <c:pt idx="912">
                  <c:v>0.6333333333333333</c:v>
                </c:pt>
                <c:pt idx="913">
                  <c:v>0.63402777777777775</c:v>
                </c:pt>
                <c:pt idx="914">
                  <c:v>0.63472222222222219</c:v>
                </c:pt>
                <c:pt idx="915">
                  <c:v>0.63541666666666663</c:v>
                </c:pt>
                <c:pt idx="916">
                  <c:v>0.63611111111111118</c:v>
                </c:pt>
                <c:pt idx="917">
                  <c:v>0.63680555555555551</c:v>
                </c:pt>
                <c:pt idx="918">
                  <c:v>0.63750000000000007</c:v>
                </c:pt>
                <c:pt idx="919">
                  <c:v>0.6381944444444444</c:v>
                </c:pt>
                <c:pt idx="920">
                  <c:v>0.63888888888888895</c:v>
                </c:pt>
                <c:pt idx="921">
                  <c:v>0.63958333333333328</c:v>
                </c:pt>
                <c:pt idx="922">
                  <c:v>0.64027777777777783</c:v>
                </c:pt>
                <c:pt idx="923">
                  <c:v>0.64097222222222217</c:v>
                </c:pt>
                <c:pt idx="924">
                  <c:v>0.64166666666666672</c:v>
                </c:pt>
                <c:pt idx="925">
                  <c:v>0.64236111111111105</c:v>
                </c:pt>
                <c:pt idx="926">
                  <c:v>0.6430555555555556</c:v>
                </c:pt>
                <c:pt idx="927">
                  <c:v>0.64374999999999993</c:v>
                </c:pt>
                <c:pt idx="928">
                  <c:v>0.64444444444444449</c:v>
                </c:pt>
                <c:pt idx="929">
                  <c:v>0.64513888888888882</c:v>
                </c:pt>
                <c:pt idx="930">
                  <c:v>0.64583333333333337</c:v>
                </c:pt>
                <c:pt idx="931">
                  <c:v>0.64652777777777781</c:v>
                </c:pt>
                <c:pt idx="932">
                  <c:v>0.64722222222222225</c:v>
                </c:pt>
                <c:pt idx="933">
                  <c:v>0.6479166666666667</c:v>
                </c:pt>
                <c:pt idx="934">
                  <c:v>0.64861111111111114</c:v>
                </c:pt>
                <c:pt idx="935">
                  <c:v>0.64930555555555558</c:v>
                </c:pt>
                <c:pt idx="936">
                  <c:v>0.65</c:v>
                </c:pt>
                <c:pt idx="937">
                  <c:v>0.65069444444444446</c:v>
                </c:pt>
                <c:pt idx="938">
                  <c:v>0.65138888888888891</c:v>
                </c:pt>
                <c:pt idx="939">
                  <c:v>0.65208333333333335</c:v>
                </c:pt>
                <c:pt idx="940">
                  <c:v>0.65277777777777779</c:v>
                </c:pt>
                <c:pt idx="941">
                  <c:v>0.65347222222222223</c:v>
                </c:pt>
                <c:pt idx="942">
                  <c:v>0.65416666666666667</c:v>
                </c:pt>
                <c:pt idx="943">
                  <c:v>0.65486111111111112</c:v>
                </c:pt>
                <c:pt idx="944">
                  <c:v>0.65555555555555556</c:v>
                </c:pt>
                <c:pt idx="945">
                  <c:v>0.65625</c:v>
                </c:pt>
                <c:pt idx="946">
                  <c:v>0.65694444444444444</c:v>
                </c:pt>
                <c:pt idx="947">
                  <c:v>0.65763888888888888</c:v>
                </c:pt>
                <c:pt idx="948">
                  <c:v>0.65833333333333333</c:v>
                </c:pt>
                <c:pt idx="949">
                  <c:v>0.65902777777777777</c:v>
                </c:pt>
                <c:pt idx="950">
                  <c:v>0.65972222222222221</c:v>
                </c:pt>
                <c:pt idx="951">
                  <c:v>0.66041666666666665</c:v>
                </c:pt>
                <c:pt idx="952">
                  <c:v>0.66111111111111109</c:v>
                </c:pt>
                <c:pt idx="953">
                  <c:v>0.66180555555555554</c:v>
                </c:pt>
                <c:pt idx="954">
                  <c:v>0.66249999999999998</c:v>
                </c:pt>
                <c:pt idx="955">
                  <c:v>0.66319444444444442</c:v>
                </c:pt>
                <c:pt idx="956">
                  <c:v>0.66388888888888886</c:v>
                </c:pt>
                <c:pt idx="957">
                  <c:v>0.6645833333333333</c:v>
                </c:pt>
                <c:pt idx="958">
                  <c:v>0.66527777777777775</c:v>
                </c:pt>
                <c:pt idx="959">
                  <c:v>0.66597222222222219</c:v>
                </c:pt>
                <c:pt idx="960">
                  <c:v>0.66666666666666663</c:v>
                </c:pt>
                <c:pt idx="961">
                  <c:v>0.66736111111111107</c:v>
                </c:pt>
                <c:pt idx="962">
                  <c:v>0.66805555555555562</c:v>
                </c:pt>
                <c:pt idx="963">
                  <c:v>0.66875000000000007</c:v>
                </c:pt>
                <c:pt idx="964">
                  <c:v>0.6694444444444444</c:v>
                </c:pt>
                <c:pt idx="965">
                  <c:v>0.67013888888888884</c:v>
                </c:pt>
                <c:pt idx="966">
                  <c:v>0.67083333333333339</c:v>
                </c:pt>
                <c:pt idx="967">
                  <c:v>0.67152777777777783</c:v>
                </c:pt>
                <c:pt idx="968">
                  <c:v>0.67222222222222217</c:v>
                </c:pt>
                <c:pt idx="969">
                  <c:v>0.67291666666666661</c:v>
                </c:pt>
                <c:pt idx="970">
                  <c:v>0.67361111111111116</c:v>
                </c:pt>
                <c:pt idx="971">
                  <c:v>0.6743055555555556</c:v>
                </c:pt>
                <c:pt idx="972">
                  <c:v>0.67499999999999993</c:v>
                </c:pt>
                <c:pt idx="973">
                  <c:v>0.67569444444444438</c:v>
                </c:pt>
                <c:pt idx="974">
                  <c:v>0.67638888888888893</c:v>
                </c:pt>
                <c:pt idx="975">
                  <c:v>0.67708333333333337</c:v>
                </c:pt>
                <c:pt idx="976">
                  <c:v>0.6777777777777777</c:v>
                </c:pt>
                <c:pt idx="977">
                  <c:v>0.67847222222222225</c:v>
                </c:pt>
                <c:pt idx="978">
                  <c:v>0.6791666666666667</c:v>
                </c:pt>
                <c:pt idx="979">
                  <c:v>0.67986111111111114</c:v>
                </c:pt>
                <c:pt idx="980">
                  <c:v>0.68055555555555547</c:v>
                </c:pt>
                <c:pt idx="981">
                  <c:v>0.68125000000000002</c:v>
                </c:pt>
                <c:pt idx="982">
                  <c:v>0.68194444444444446</c:v>
                </c:pt>
                <c:pt idx="983">
                  <c:v>0.68263888888888891</c:v>
                </c:pt>
                <c:pt idx="984">
                  <c:v>0.68333333333333324</c:v>
                </c:pt>
                <c:pt idx="985">
                  <c:v>0.68402777777777779</c:v>
                </c:pt>
                <c:pt idx="986">
                  <c:v>0.68472222222222223</c:v>
                </c:pt>
                <c:pt idx="987">
                  <c:v>0.68541666666666667</c:v>
                </c:pt>
                <c:pt idx="988">
                  <c:v>0.68611111111111101</c:v>
                </c:pt>
                <c:pt idx="989">
                  <c:v>0.68680555555555556</c:v>
                </c:pt>
                <c:pt idx="990">
                  <c:v>0.6875</c:v>
                </c:pt>
                <c:pt idx="991">
                  <c:v>0.68819444444444444</c:v>
                </c:pt>
                <c:pt idx="992">
                  <c:v>0.68888888888888899</c:v>
                </c:pt>
                <c:pt idx="993">
                  <c:v>0.68958333333333333</c:v>
                </c:pt>
                <c:pt idx="994">
                  <c:v>0.69027777777777777</c:v>
                </c:pt>
                <c:pt idx="995">
                  <c:v>0.69097222222222221</c:v>
                </c:pt>
                <c:pt idx="996">
                  <c:v>0.69166666666666676</c:v>
                </c:pt>
                <c:pt idx="997">
                  <c:v>0.69236111111111109</c:v>
                </c:pt>
                <c:pt idx="998">
                  <c:v>0.69305555555555554</c:v>
                </c:pt>
                <c:pt idx="999">
                  <c:v>0.69374999999999998</c:v>
                </c:pt>
                <c:pt idx="1000">
                  <c:v>0.69444444444444453</c:v>
                </c:pt>
                <c:pt idx="1001">
                  <c:v>0.69513888888888886</c:v>
                </c:pt>
                <c:pt idx="1002">
                  <c:v>0.6958333333333333</c:v>
                </c:pt>
                <c:pt idx="1003">
                  <c:v>0.69652777777777775</c:v>
                </c:pt>
                <c:pt idx="1004">
                  <c:v>0.6972222222222223</c:v>
                </c:pt>
                <c:pt idx="1005">
                  <c:v>0.69791666666666663</c:v>
                </c:pt>
                <c:pt idx="1006">
                  <c:v>0.69861111111111107</c:v>
                </c:pt>
                <c:pt idx="1007">
                  <c:v>0.69930555555555562</c:v>
                </c:pt>
                <c:pt idx="1008">
                  <c:v>0.70000000000000007</c:v>
                </c:pt>
                <c:pt idx="1009">
                  <c:v>0.7006944444444444</c:v>
                </c:pt>
                <c:pt idx="1010">
                  <c:v>0.70138888888888884</c:v>
                </c:pt>
                <c:pt idx="1011">
                  <c:v>0.70208333333333339</c:v>
                </c:pt>
                <c:pt idx="1012">
                  <c:v>0.70277777777777783</c:v>
                </c:pt>
                <c:pt idx="1013">
                  <c:v>0.70347222222222217</c:v>
                </c:pt>
                <c:pt idx="1014">
                  <c:v>0.70416666666666661</c:v>
                </c:pt>
                <c:pt idx="1015">
                  <c:v>0.70486111111111116</c:v>
                </c:pt>
                <c:pt idx="1016">
                  <c:v>0.7055555555555556</c:v>
                </c:pt>
                <c:pt idx="1017">
                  <c:v>0.70624999999999993</c:v>
                </c:pt>
                <c:pt idx="1018">
                  <c:v>0.70694444444444438</c:v>
                </c:pt>
                <c:pt idx="1019">
                  <c:v>0.70763888888888893</c:v>
                </c:pt>
                <c:pt idx="1020">
                  <c:v>0.70833333333333337</c:v>
                </c:pt>
                <c:pt idx="1021">
                  <c:v>0.7090277777777777</c:v>
                </c:pt>
                <c:pt idx="1022">
                  <c:v>0.70972222222222225</c:v>
                </c:pt>
                <c:pt idx="1023">
                  <c:v>0.7104166666666667</c:v>
                </c:pt>
                <c:pt idx="1024">
                  <c:v>0.71111111111111114</c:v>
                </c:pt>
                <c:pt idx="1025">
                  <c:v>0.71180555555555547</c:v>
                </c:pt>
                <c:pt idx="1026">
                  <c:v>0.71250000000000002</c:v>
                </c:pt>
                <c:pt idx="1027">
                  <c:v>0.71319444444444446</c:v>
                </c:pt>
                <c:pt idx="1028">
                  <c:v>0.71388888888888891</c:v>
                </c:pt>
                <c:pt idx="1029">
                  <c:v>0.71458333333333324</c:v>
                </c:pt>
                <c:pt idx="1030">
                  <c:v>0.71527777777777779</c:v>
                </c:pt>
                <c:pt idx="1031">
                  <c:v>0.71597222222222223</c:v>
                </c:pt>
                <c:pt idx="1032">
                  <c:v>0.71666666666666667</c:v>
                </c:pt>
                <c:pt idx="1033">
                  <c:v>0.71736111111111101</c:v>
                </c:pt>
                <c:pt idx="1034">
                  <c:v>0.71805555555555556</c:v>
                </c:pt>
                <c:pt idx="1035">
                  <c:v>0.71875</c:v>
                </c:pt>
                <c:pt idx="1036">
                  <c:v>0.71944444444444444</c:v>
                </c:pt>
                <c:pt idx="1037">
                  <c:v>0.72013888888888899</c:v>
                </c:pt>
                <c:pt idx="1038">
                  <c:v>0.72083333333333333</c:v>
                </c:pt>
                <c:pt idx="1039">
                  <c:v>0.72152777777777777</c:v>
                </c:pt>
                <c:pt idx="1040">
                  <c:v>0.72222222222222221</c:v>
                </c:pt>
                <c:pt idx="1041">
                  <c:v>0.72291666666666676</c:v>
                </c:pt>
                <c:pt idx="1042">
                  <c:v>0.72361111111111109</c:v>
                </c:pt>
                <c:pt idx="1043">
                  <c:v>0.72430555555555554</c:v>
                </c:pt>
                <c:pt idx="1044">
                  <c:v>0.72499999999999998</c:v>
                </c:pt>
                <c:pt idx="1045">
                  <c:v>0.72569444444444453</c:v>
                </c:pt>
                <c:pt idx="1046">
                  <c:v>0.72638888888888886</c:v>
                </c:pt>
                <c:pt idx="1047">
                  <c:v>0.7270833333333333</c:v>
                </c:pt>
                <c:pt idx="1048">
                  <c:v>0.72777777777777775</c:v>
                </c:pt>
                <c:pt idx="1049">
                  <c:v>0.7284722222222223</c:v>
                </c:pt>
                <c:pt idx="1050">
                  <c:v>0.72916666666666663</c:v>
                </c:pt>
                <c:pt idx="1051">
                  <c:v>0.72986111111111107</c:v>
                </c:pt>
                <c:pt idx="1052">
                  <c:v>0.73055555555555562</c:v>
                </c:pt>
                <c:pt idx="1053">
                  <c:v>0.73125000000000007</c:v>
                </c:pt>
                <c:pt idx="1054">
                  <c:v>0.7319444444444444</c:v>
                </c:pt>
                <c:pt idx="1055">
                  <c:v>0.73263888888888884</c:v>
                </c:pt>
                <c:pt idx="1056">
                  <c:v>0.73333333333333339</c:v>
                </c:pt>
                <c:pt idx="1057">
                  <c:v>0.73402777777777783</c:v>
                </c:pt>
                <c:pt idx="1058">
                  <c:v>0.73472222222222217</c:v>
                </c:pt>
                <c:pt idx="1059">
                  <c:v>0.73541666666666661</c:v>
                </c:pt>
                <c:pt idx="1060">
                  <c:v>0.73611111111111116</c:v>
                </c:pt>
                <c:pt idx="1061">
                  <c:v>0.7368055555555556</c:v>
                </c:pt>
                <c:pt idx="1062">
                  <c:v>0.73749999999999993</c:v>
                </c:pt>
                <c:pt idx="1063">
                  <c:v>0.73819444444444438</c:v>
                </c:pt>
                <c:pt idx="1064">
                  <c:v>0.73888888888888893</c:v>
                </c:pt>
                <c:pt idx="1065">
                  <c:v>0.73958333333333337</c:v>
                </c:pt>
                <c:pt idx="1066">
                  <c:v>0.7402777777777777</c:v>
                </c:pt>
                <c:pt idx="1067">
                  <c:v>0.74097222222222225</c:v>
                </c:pt>
                <c:pt idx="1068">
                  <c:v>0.7416666666666667</c:v>
                </c:pt>
                <c:pt idx="1069">
                  <c:v>0.74236111111111114</c:v>
                </c:pt>
                <c:pt idx="1070">
                  <c:v>0.74305555555555547</c:v>
                </c:pt>
                <c:pt idx="1071">
                  <c:v>0.74375000000000002</c:v>
                </c:pt>
                <c:pt idx="1072">
                  <c:v>0.74444444444444446</c:v>
                </c:pt>
                <c:pt idx="1073">
                  <c:v>0.74513888888888891</c:v>
                </c:pt>
                <c:pt idx="1074">
                  <c:v>0.74583333333333324</c:v>
                </c:pt>
                <c:pt idx="1075">
                  <c:v>0.74652777777777779</c:v>
                </c:pt>
                <c:pt idx="1076">
                  <c:v>0.74722222222222223</c:v>
                </c:pt>
                <c:pt idx="1077">
                  <c:v>0.74791666666666667</c:v>
                </c:pt>
                <c:pt idx="1078">
                  <c:v>0.74861111111111101</c:v>
                </c:pt>
                <c:pt idx="1079">
                  <c:v>0.74930555555555556</c:v>
                </c:pt>
                <c:pt idx="1080">
                  <c:v>0.75</c:v>
                </c:pt>
                <c:pt idx="1081">
                  <c:v>0.75069444444444444</c:v>
                </c:pt>
                <c:pt idx="1082">
                  <c:v>0.75138888888888899</c:v>
                </c:pt>
                <c:pt idx="1083">
                  <c:v>0.75208333333333333</c:v>
                </c:pt>
                <c:pt idx="1084">
                  <c:v>0.75277777777777777</c:v>
                </c:pt>
                <c:pt idx="1085">
                  <c:v>0.75347222222222221</c:v>
                </c:pt>
                <c:pt idx="1086">
                  <c:v>0.75416666666666676</c:v>
                </c:pt>
                <c:pt idx="1087">
                  <c:v>0.75486111111111109</c:v>
                </c:pt>
                <c:pt idx="1088">
                  <c:v>0.75555555555555554</c:v>
                </c:pt>
                <c:pt idx="1089">
                  <c:v>0.75624999999999998</c:v>
                </c:pt>
                <c:pt idx="1090">
                  <c:v>0.75694444444444453</c:v>
                </c:pt>
                <c:pt idx="1091">
                  <c:v>0.75763888888888886</c:v>
                </c:pt>
                <c:pt idx="1092">
                  <c:v>0.7583333333333333</c:v>
                </c:pt>
                <c:pt idx="1093">
                  <c:v>0.75902777777777775</c:v>
                </c:pt>
                <c:pt idx="1094">
                  <c:v>0.7597222222222223</c:v>
                </c:pt>
                <c:pt idx="1095">
                  <c:v>0.76041666666666663</c:v>
                </c:pt>
                <c:pt idx="1096">
                  <c:v>0.76111111111111107</c:v>
                </c:pt>
                <c:pt idx="1097">
                  <c:v>0.76180555555555562</c:v>
                </c:pt>
                <c:pt idx="1098">
                  <c:v>0.76250000000000007</c:v>
                </c:pt>
                <c:pt idx="1099">
                  <c:v>0.7631944444444444</c:v>
                </c:pt>
                <c:pt idx="1100">
                  <c:v>0.76388888888888884</c:v>
                </c:pt>
                <c:pt idx="1101">
                  <c:v>0.76458333333333339</c:v>
                </c:pt>
                <c:pt idx="1102">
                  <c:v>0.76527777777777783</c:v>
                </c:pt>
                <c:pt idx="1103">
                  <c:v>0.76597222222222217</c:v>
                </c:pt>
                <c:pt idx="1104">
                  <c:v>0.76666666666666661</c:v>
                </c:pt>
                <c:pt idx="1105">
                  <c:v>0.76736111111111116</c:v>
                </c:pt>
                <c:pt idx="1106">
                  <c:v>0.7680555555555556</c:v>
                </c:pt>
                <c:pt idx="1107">
                  <c:v>0.76874999999999993</c:v>
                </c:pt>
                <c:pt idx="1108">
                  <c:v>0.76944444444444438</c:v>
                </c:pt>
                <c:pt idx="1109">
                  <c:v>0.77013888888888893</c:v>
                </c:pt>
                <c:pt idx="1110">
                  <c:v>0.77083333333333337</c:v>
                </c:pt>
                <c:pt idx="1111">
                  <c:v>0.7715277777777777</c:v>
                </c:pt>
                <c:pt idx="1112">
                  <c:v>0.77222222222222225</c:v>
                </c:pt>
                <c:pt idx="1113">
                  <c:v>0.7729166666666667</c:v>
                </c:pt>
                <c:pt idx="1114">
                  <c:v>0.77361111111111114</c:v>
                </c:pt>
                <c:pt idx="1115">
                  <c:v>0.77430555555555547</c:v>
                </c:pt>
                <c:pt idx="1116">
                  <c:v>0.77500000000000002</c:v>
                </c:pt>
                <c:pt idx="1117">
                  <c:v>0.77569444444444446</c:v>
                </c:pt>
                <c:pt idx="1118">
                  <c:v>0.77638888888888891</c:v>
                </c:pt>
                <c:pt idx="1119">
                  <c:v>0.77708333333333324</c:v>
                </c:pt>
                <c:pt idx="1120">
                  <c:v>0.77777777777777779</c:v>
                </c:pt>
                <c:pt idx="1121">
                  <c:v>0.77847222222222223</c:v>
                </c:pt>
                <c:pt idx="1122">
                  <c:v>0.77916666666666667</c:v>
                </c:pt>
                <c:pt idx="1123">
                  <c:v>0.77986111111111101</c:v>
                </c:pt>
                <c:pt idx="1124">
                  <c:v>0.78055555555555556</c:v>
                </c:pt>
                <c:pt idx="1125">
                  <c:v>0.78125</c:v>
                </c:pt>
                <c:pt idx="1126">
                  <c:v>0.78194444444444444</c:v>
                </c:pt>
                <c:pt idx="1127">
                  <c:v>0.78263888888888899</c:v>
                </c:pt>
                <c:pt idx="1128">
                  <c:v>0.78333333333333333</c:v>
                </c:pt>
                <c:pt idx="1129">
                  <c:v>0.78402777777777777</c:v>
                </c:pt>
                <c:pt idx="1130">
                  <c:v>0.78472222222222221</c:v>
                </c:pt>
                <c:pt idx="1131">
                  <c:v>0.78541666666666676</c:v>
                </c:pt>
                <c:pt idx="1132">
                  <c:v>0.78611111111111109</c:v>
                </c:pt>
                <c:pt idx="1133">
                  <c:v>0.78680555555555554</c:v>
                </c:pt>
                <c:pt idx="1134">
                  <c:v>0.78749999999999998</c:v>
                </c:pt>
                <c:pt idx="1135">
                  <c:v>0.78819444444444453</c:v>
                </c:pt>
                <c:pt idx="1136">
                  <c:v>0.78888888888888886</c:v>
                </c:pt>
                <c:pt idx="1137">
                  <c:v>0.7895833333333333</c:v>
                </c:pt>
                <c:pt idx="1138">
                  <c:v>0.79027777777777775</c:v>
                </c:pt>
                <c:pt idx="1139">
                  <c:v>0.7909722222222223</c:v>
                </c:pt>
                <c:pt idx="1140">
                  <c:v>0.79166666666666663</c:v>
                </c:pt>
                <c:pt idx="1141">
                  <c:v>0.79236111111111107</c:v>
                </c:pt>
                <c:pt idx="1142">
                  <c:v>0.79305555555555562</c:v>
                </c:pt>
                <c:pt idx="1143">
                  <c:v>0.79375000000000007</c:v>
                </c:pt>
                <c:pt idx="1144">
                  <c:v>0.7944444444444444</c:v>
                </c:pt>
                <c:pt idx="1145">
                  <c:v>0.79513888888888884</c:v>
                </c:pt>
                <c:pt idx="1146">
                  <c:v>0.79583333333333339</c:v>
                </c:pt>
                <c:pt idx="1147">
                  <c:v>0.79652777777777783</c:v>
                </c:pt>
                <c:pt idx="1148">
                  <c:v>0.79722222222222217</c:v>
                </c:pt>
                <c:pt idx="1149">
                  <c:v>0.79791666666666661</c:v>
                </c:pt>
                <c:pt idx="1150">
                  <c:v>0.79861111111111116</c:v>
                </c:pt>
                <c:pt idx="1151">
                  <c:v>0.7993055555555556</c:v>
                </c:pt>
                <c:pt idx="1152">
                  <c:v>0.79999999999999993</c:v>
                </c:pt>
                <c:pt idx="1153">
                  <c:v>0.80069444444444438</c:v>
                </c:pt>
                <c:pt idx="1154">
                  <c:v>0.80138888888888893</c:v>
                </c:pt>
                <c:pt idx="1155">
                  <c:v>0.80208333333333337</c:v>
                </c:pt>
                <c:pt idx="1156">
                  <c:v>0.8027777777777777</c:v>
                </c:pt>
                <c:pt idx="1157">
                  <c:v>0.80347222222222225</c:v>
                </c:pt>
                <c:pt idx="1158">
                  <c:v>0.8041666666666667</c:v>
                </c:pt>
                <c:pt idx="1159">
                  <c:v>0.80486111111111114</c:v>
                </c:pt>
                <c:pt idx="1160">
                  <c:v>0.80555555555555547</c:v>
                </c:pt>
                <c:pt idx="1161">
                  <c:v>0.80625000000000002</c:v>
                </c:pt>
                <c:pt idx="1162">
                  <c:v>0.80694444444444446</c:v>
                </c:pt>
                <c:pt idx="1163">
                  <c:v>0.80763888888888891</c:v>
                </c:pt>
                <c:pt idx="1164">
                  <c:v>0.80833333333333324</c:v>
                </c:pt>
                <c:pt idx="1165">
                  <c:v>0.80902777777777779</c:v>
                </c:pt>
                <c:pt idx="1166">
                  <c:v>0.80972222222222223</c:v>
                </c:pt>
                <c:pt idx="1167">
                  <c:v>0.81041666666666667</c:v>
                </c:pt>
                <c:pt idx="1168">
                  <c:v>0.81111111111111101</c:v>
                </c:pt>
                <c:pt idx="1169">
                  <c:v>0.81180555555555556</c:v>
                </c:pt>
                <c:pt idx="1170">
                  <c:v>0.8125</c:v>
                </c:pt>
                <c:pt idx="1171">
                  <c:v>0.81319444444444444</c:v>
                </c:pt>
                <c:pt idx="1172">
                  <c:v>0.81388888888888899</c:v>
                </c:pt>
                <c:pt idx="1173">
                  <c:v>0.81458333333333333</c:v>
                </c:pt>
                <c:pt idx="1174">
                  <c:v>0.81527777777777777</c:v>
                </c:pt>
                <c:pt idx="1175">
                  <c:v>0.81597222222222221</c:v>
                </c:pt>
                <c:pt idx="1176">
                  <c:v>0.81666666666666676</c:v>
                </c:pt>
                <c:pt idx="1177">
                  <c:v>0.81736111111111109</c:v>
                </c:pt>
                <c:pt idx="1178">
                  <c:v>0.81805555555555554</c:v>
                </c:pt>
                <c:pt idx="1179">
                  <c:v>0.81874999999999998</c:v>
                </c:pt>
                <c:pt idx="1180">
                  <c:v>0.81944444444444453</c:v>
                </c:pt>
                <c:pt idx="1181">
                  <c:v>0.82013888888888886</c:v>
                </c:pt>
                <c:pt idx="1182">
                  <c:v>0.8208333333333333</c:v>
                </c:pt>
                <c:pt idx="1183">
                  <c:v>0.82152777777777775</c:v>
                </c:pt>
                <c:pt idx="1184">
                  <c:v>0.8222222222222223</c:v>
                </c:pt>
                <c:pt idx="1185">
                  <c:v>0.82291666666666663</c:v>
                </c:pt>
                <c:pt idx="1186">
                  <c:v>0.82361111111111107</c:v>
                </c:pt>
                <c:pt idx="1187">
                  <c:v>0.82430555555555562</c:v>
                </c:pt>
                <c:pt idx="1188">
                  <c:v>0.82500000000000007</c:v>
                </c:pt>
                <c:pt idx="1189">
                  <c:v>0.8256944444444444</c:v>
                </c:pt>
                <c:pt idx="1190">
                  <c:v>0.82638888888888884</c:v>
                </c:pt>
                <c:pt idx="1191">
                  <c:v>0.82708333333333339</c:v>
                </c:pt>
                <c:pt idx="1192">
                  <c:v>0.82777777777777783</c:v>
                </c:pt>
                <c:pt idx="1193">
                  <c:v>0.82847222222222217</c:v>
                </c:pt>
                <c:pt idx="1194">
                  <c:v>0.82916666666666661</c:v>
                </c:pt>
                <c:pt idx="1195">
                  <c:v>0.82986111111111116</c:v>
                </c:pt>
                <c:pt idx="1196">
                  <c:v>0.8305555555555556</c:v>
                </c:pt>
                <c:pt idx="1197">
                  <c:v>0.83124999999999993</c:v>
                </c:pt>
                <c:pt idx="1198">
                  <c:v>0.83194444444444438</c:v>
                </c:pt>
                <c:pt idx="1199">
                  <c:v>0.83263888888888893</c:v>
                </c:pt>
                <c:pt idx="1200">
                  <c:v>0.83333333333333337</c:v>
                </c:pt>
                <c:pt idx="1201">
                  <c:v>0.8340277777777777</c:v>
                </c:pt>
                <c:pt idx="1202">
                  <c:v>0.83472222222222225</c:v>
                </c:pt>
                <c:pt idx="1203">
                  <c:v>0.8354166666666667</c:v>
                </c:pt>
                <c:pt idx="1204">
                  <c:v>0.83611111111111114</c:v>
                </c:pt>
                <c:pt idx="1205">
                  <c:v>0.83680555555555547</c:v>
                </c:pt>
                <c:pt idx="1206">
                  <c:v>0.83750000000000002</c:v>
                </c:pt>
                <c:pt idx="1207">
                  <c:v>0.83819444444444446</c:v>
                </c:pt>
                <c:pt idx="1208">
                  <c:v>0.83888888888888891</c:v>
                </c:pt>
                <c:pt idx="1209">
                  <c:v>0.83958333333333324</c:v>
                </c:pt>
                <c:pt idx="1210">
                  <c:v>0.84027777777777779</c:v>
                </c:pt>
                <c:pt idx="1211">
                  <c:v>0.84097222222222223</c:v>
                </c:pt>
                <c:pt idx="1212">
                  <c:v>0.84166666666666667</c:v>
                </c:pt>
                <c:pt idx="1213">
                  <c:v>0.84236111111111101</c:v>
                </c:pt>
                <c:pt idx="1214">
                  <c:v>0.84305555555555556</c:v>
                </c:pt>
                <c:pt idx="1215">
                  <c:v>0.84375</c:v>
                </c:pt>
                <c:pt idx="1216">
                  <c:v>0.84444444444444444</c:v>
                </c:pt>
                <c:pt idx="1217">
                  <c:v>0.84513888888888899</c:v>
                </c:pt>
                <c:pt idx="1218">
                  <c:v>0.84583333333333333</c:v>
                </c:pt>
                <c:pt idx="1219">
                  <c:v>0.84652777777777777</c:v>
                </c:pt>
                <c:pt idx="1220">
                  <c:v>0.84722222222222221</c:v>
                </c:pt>
                <c:pt idx="1221">
                  <c:v>0.84791666666666676</c:v>
                </c:pt>
                <c:pt idx="1222">
                  <c:v>0.84861111111111109</c:v>
                </c:pt>
                <c:pt idx="1223">
                  <c:v>0.84930555555555554</c:v>
                </c:pt>
                <c:pt idx="1224">
                  <c:v>0.85</c:v>
                </c:pt>
                <c:pt idx="1225">
                  <c:v>0.85069444444444453</c:v>
                </c:pt>
                <c:pt idx="1226">
                  <c:v>0.85138888888888886</c:v>
                </c:pt>
                <c:pt idx="1227">
                  <c:v>0.8520833333333333</c:v>
                </c:pt>
                <c:pt idx="1228">
                  <c:v>0.85277777777777775</c:v>
                </c:pt>
                <c:pt idx="1229">
                  <c:v>0.8534722222222223</c:v>
                </c:pt>
                <c:pt idx="1230">
                  <c:v>0.85416666666666663</c:v>
                </c:pt>
                <c:pt idx="1231">
                  <c:v>0.85486111111111107</c:v>
                </c:pt>
                <c:pt idx="1232">
                  <c:v>0.85555555555555562</c:v>
                </c:pt>
                <c:pt idx="1233">
                  <c:v>0.85625000000000007</c:v>
                </c:pt>
                <c:pt idx="1234">
                  <c:v>0.8569444444444444</c:v>
                </c:pt>
                <c:pt idx="1235">
                  <c:v>0.85763888888888884</c:v>
                </c:pt>
                <c:pt idx="1236">
                  <c:v>0.85833333333333339</c:v>
                </c:pt>
                <c:pt idx="1237">
                  <c:v>0.85902777777777783</c:v>
                </c:pt>
                <c:pt idx="1238">
                  <c:v>0.85972222222222217</c:v>
                </c:pt>
                <c:pt idx="1239">
                  <c:v>0.86041666666666661</c:v>
                </c:pt>
                <c:pt idx="1240">
                  <c:v>0.86111111111111116</c:v>
                </c:pt>
                <c:pt idx="1241">
                  <c:v>0.8618055555555556</c:v>
                </c:pt>
                <c:pt idx="1242">
                  <c:v>0.86249999999999993</c:v>
                </c:pt>
                <c:pt idx="1243">
                  <c:v>0.86319444444444438</c:v>
                </c:pt>
                <c:pt idx="1244">
                  <c:v>0.86388888888888893</c:v>
                </c:pt>
                <c:pt idx="1245">
                  <c:v>0.86458333333333337</c:v>
                </c:pt>
                <c:pt idx="1246">
                  <c:v>0.8652777777777777</c:v>
                </c:pt>
                <c:pt idx="1247">
                  <c:v>0.86597222222222225</c:v>
                </c:pt>
                <c:pt idx="1248">
                  <c:v>0.8666666666666667</c:v>
                </c:pt>
                <c:pt idx="1249">
                  <c:v>0.86736111111111114</c:v>
                </c:pt>
                <c:pt idx="1250">
                  <c:v>0.86805555555555547</c:v>
                </c:pt>
                <c:pt idx="1251">
                  <c:v>0.86875000000000002</c:v>
                </c:pt>
                <c:pt idx="1252">
                  <c:v>0.86944444444444446</c:v>
                </c:pt>
                <c:pt idx="1253">
                  <c:v>0.87013888888888891</c:v>
                </c:pt>
                <c:pt idx="1254">
                  <c:v>0.87083333333333324</c:v>
                </c:pt>
                <c:pt idx="1255">
                  <c:v>0.87152777777777779</c:v>
                </c:pt>
                <c:pt idx="1256">
                  <c:v>0.87222222222222223</c:v>
                </c:pt>
                <c:pt idx="1257">
                  <c:v>0.87291666666666667</c:v>
                </c:pt>
                <c:pt idx="1258">
                  <c:v>0.87361111111111101</c:v>
                </c:pt>
                <c:pt idx="1259">
                  <c:v>0.87430555555555556</c:v>
                </c:pt>
                <c:pt idx="1260">
                  <c:v>0.875</c:v>
                </c:pt>
                <c:pt idx="1261">
                  <c:v>0.87569444444444444</c:v>
                </c:pt>
                <c:pt idx="1262">
                  <c:v>0.87638888888888899</c:v>
                </c:pt>
                <c:pt idx="1263">
                  <c:v>0.87708333333333333</c:v>
                </c:pt>
                <c:pt idx="1264">
                  <c:v>0.87777777777777777</c:v>
                </c:pt>
                <c:pt idx="1265">
                  <c:v>0.87847222222222221</c:v>
                </c:pt>
                <c:pt idx="1266">
                  <c:v>0.87916666666666676</c:v>
                </c:pt>
                <c:pt idx="1267">
                  <c:v>0.87986111111111109</c:v>
                </c:pt>
                <c:pt idx="1268">
                  <c:v>0.88055555555555554</c:v>
                </c:pt>
                <c:pt idx="1269">
                  <c:v>0.88124999999999998</c:v>
                </c:pt>
                <c:pt idx="1270">
                  <c:v>0.88194444444444453</c:v>
                </c:pt>
                <c:pt idx="1271">
                  <c:v>0.88263888888888886</c:v>
                </c:pt>
                <c:pt idx="1272">
                  <c:v>0.8833333333333333</c:v>
                </c:pt>
                <c:pt idx="1273">
                  <c:v>0.88402777777777775</c:v>
                </c:pt>
                <c:pt idx="1274">
                  <c:v>0.8847222222222223</c:v>
                </c:pt>
                <c:pt idx="1275">
                  <c:v>0.88541666666666663</c:v>
                </c:pt>
                <c:pt idx="1276">
                  <c:v>0.88611111111111107</c:v>
                </c:pt>
                <c:pt idx="1277">
                  <c:v>0.88680555555555562</c:v>
                </c:pt>
                <c:pt idx="1278">
                  <c:v>0.88750000000000007</c:v>
                </c:pt>
                <c:pt idx="1279">
                  <c:v>0.8881944444444444</c:v>
                </c:pt>
                <c:pt idx="1280">
                  <c:v>0.88888888888888884</c:v>
                </c:pt>
                <c:pt idx="1281">
                  <c:v>0.88958333333333339</c:v>
                </c:pt>
                <c:pt idx="1282">
                  <c:v>0.89027777777777783</c:v>
                </c:pt>
                <c:pt idx="1283">
                  <c:v>0.89097222222222217</c:v>
                </c:pt>
                <c:pt idx="1284">
                  <c:v>0.89166666666666661</c:v>
                </c:pt>
                <c:pt idx="1285">
                  <c:v>0.89236111111111116</c:v>
                </c:pt>
                <c:pt idx="1286">
                  <c:v>0.8930555555555556</c:v>
                </c:pt>
                <c:pt idx="1287">
                  <c:v>0.89374999999999993</c:v>
                </c:pt>
                <c:pt idx="1288">
                  <c:v>0.89444444444444438</c:v>
                </c:pt>
                <c:pt idx="1289">
                  <c:v>0.89513888888888893</c:v>
                </c:pt>
                <c:pt idx="1290">
                  <c:v>0.89583333333333337</c:v>
                </c:pt>
                <c:pt idx="1291">
                  <c:v>0.8965277777777777</c:v>
                </c:pt>
                <c:pt idx="1292">
                  <c:v>0.89722222222222225</c:v>
                </c:pt>
                <c:pt idx="1293">
                  <c:v>0.8979166666666667</c:v>
                </c:pt>
                <c:pt idx="1294">
                  <c:v>0.89861111111111114</c:v>
                </c:pt>
                <c:pt idx="1295">
                  <c:v>0.89930555555555547</c:v>
                </c:pt>
                <c:pt idx="1296">
                  <c:v>0.9</c:v>
                </c:pt>
                <c:pt idx="1297">
                  <c:v>0.90069444444444446</c:v>
                </c:pt>
                <c:pt idx="1298">
                  <c:v>0.90138888888888891</c:v>
                </c:pt>
                <c:pt idx="1299">
                  <c:v>0.90208333333333324</c:v>
                </c:pt>
                <c:pt idx="1300">
                  <c:v>0.90277777777777779</c:v>
                </c:pt>
                <c:pt idx="1301">
                  <c:v>0.90347222222222223</c:v>
                </c:pt>
                <c:pt idx="1302">
                  <c:v>0.90416666666666667</c:v>
                </c:pt>
                <c:pt idx="1303">
                  <c:v>0.90486111111111101</c:v>
                </c:pt>
                <c:pt idx="1304">
                  <c:v>0.90555555555555556</c:v>
                </c:pt>
                <c:pt idx="1305">
                  <c:v>0.90625</c:v>
                </c:pt>
                <c:pt idx="1306">
                  <c:v>0.90694444444444444</c:v>
                </c:pt>
                <c:pt idx="1307">
                  <c:v>0.90763888888888899</c:v>
                </c:pt>
                <c:pt idx="1308">
                  <c:v>0.90833333333333333</c:v>
                </c:pt>
                <c:pt idx="1309">
                  <c:v>0.90902777777777777</c:v>
                </c:pt>
                <c:pt idx="1310">
                  <c:v>0.90972222222222221</c:v>
                </c:pt>
                <c:pt idx="1311">
                  <c:v>0.91041666666666676</c:v>
                </c:pt>
                <c:pt idx="1312">
                  <c:v>0.91111111111111109</c:v>
                </c:pt>
                <c:pt idx="1313">
                  <c:v>0.91180555555555554</c:v>
                </c:pt>
                <c:pt idx="1314">
                  <c:v>0.91249999999999998</c:v>
                </c:pt>
                <c:pt idx="1315">
                  <c:v>0.91319444444444453</c:v>
                </c:pt>
                <c:pt idx="1316">
                  <c:v>0.91388888888888886</c:v>
                </c:pt>
                <c:pt idx="1317">
                  <c:v>0.9145833333333333</c:v>
                </c:pt>
                <c:pt idx="1318">
                  <c:v>0.91527777777777775</c:v>
                </c:pt>
                <c:pt idx="1319">
                  <c:v>0.9159722222222223</c:v>
                </c:pt>
                <c:pt idx="1320">
                  <c:v>0.91666666666666663</c:v>
                </c:pt>
                <c:pt idx="1321">
                  <c:v>0.91736111111111107</c:v>
                </c:pt>
                <c:pt idx="1322">
                  <c:v>0.91805555555555562</c:v>
                </c:pt>
                <c:pt idx="1323">
                  <c:v>0.91875000000000007</c:v>
                </c:pt>
                <c:pt idx="1324">
                  <c:v>0.9194444444444444</c:v>
                </c:pt>
                <c:pt idx="1325">
                  <c:v>0.92013888888888884</c:v>
                </c:pt>
                <c:pt idx="1326">
                  <c:v>0.92083333333333339</c:v>
                </c:pt>
                <c:pt idx="1327">
                  <c:v>0.92152777777777783</c:v>
                </c:pt>
                <c:pt idx="1328">
                  <c:v>0.92222222222222217</c:v>
                </c:pt>
                <c:pt idx="1329">
                  <c:v>0.92291666666666661</c:v>
                </c:pt>
                <c:pt idx="1330">
                  <c:v>0.92361111111111116</c:v>
                </c:pt>
                <c:pt idx="1331">
                  <c:v>0.9243055555555556</c:v>
                </c:pt>
                <c:pt idx="1332">
                  <c:v>0.92499999999999993</c:v>
                </c:pt>
                <c:pt idx="1333">
                  <c:v>0.92569444444444438</c:v>
                </c:pt>
                <c:pt idx="1334">
                  <c:v>0.92638888888888893</c:v>
                </c:pt>
                <c:pt idx="1335">
                  <c:v>0.92708333333333337</c:v>
                </c:pt>
                <c:pt idx="1336">
                  <c:v>0.9277777777777777</c:v>
                </c:pt>
                <c:pt idx="1337">
                  <c:v>0.92847222222222225</c:v>
                </c:pt>
                <c:pt idx="1338">
                  <c:v>0.9291666666666667</c:v>
                </c:pt>
                <c:pt idx="1339">
                  <c:v>0.92986111111111114</c:v>
                </c:pt>
                <c:pt idx="1340">
                  <c:v>0.93055555555555547</c:v>
                </c:pt>
                <c:pt idx="1341">
                  <c:v>0.93125000000000002</c:v>
                </c:pt>
                <c:pt idx="1342">
                  <c:v>0.93194444444444446</c:v>
                </c:pt>
                <c:pt idx="1343">
                  <c:v>0.93263888888888891</c:v>
                </c:pt>
                <c:pt idx="1344">
                  <c:v>0.93333333333333324</c:v>
                </c:pt>
                <c:pt idx="1345">
                  <c:v>0.93402777777777779</c:v>
                </c:pt>
                <c:pt idx="1346">
                  <c:v>0.93472222222222223</c:v>
                </c:pt>
                <c:pt idx="1347">
                  <c:v>0.93541666666666667</c:v>
                </c:pt>
                <c:pt idx="1348">
                  <c:v>0.93611111111111101</c:v>
                </c:pt>
                <c:pt idx="1349">
                  <c:v>0.93680555555555556</c:v>
                </c:pt>
                <c:pt idx="1350">
                  <c:v>0.9375</c:v>
                </c:pt>
                <c:pt idx="1351">
                  <c:v>0.93819444444444444</c:v>
                </c:pt>
                <c:pt idx="1352">
                  <c:v>0.93888888888888899</c:v>
                </c:pt>
                <c:pt idx="1353">
                  <c:v>0.93958333333333333</c:v>
                </c:pt>
                <c:pt idx="1354">
                  <c:v>0.94027777777777777</c:v>
                </c:pt>
                <c:pt idx="1355">
                  <c:v>0.94097222222222221</c:v>
                </c:pt>
                <c:pt idx="1356">
                  <c:v>0.94166666666666676</c:v>
                </c:pt>
                <c:pt idx="1357">
                  <c:v>0.94236111111111109</c:v>
                </c:pt>
                <c:pt idx="1358">
                  <c:v>0.94305555555555554</c:v>
                </c:pt>
                <c:pt idx="1359">
                  <c:v>0.94374999999999998</c:v>
                </c:pt>
                <c:pt idx="1360">
                  <c:v>0.94444444444444453</c:v>
                </c:pt>
                <c:pt idx="1361">
                  <c:v>0.94513888888888886</c:v>
                </c:pt>
                <c:pt idx="1362">
                  <c:v>0.9458333333333333</c:v>
                </c:pt>
                <c:pt idx="1363">
                  <c:v>0.94652777777777775</c:v>
                </c:pt>
                <c:pt idx="1364">
                  <c:v>0.9472222222222223</c:v>
                </c:pt>
                <c:pt idx="1365">
                  <c:v>0.94791666666666663</c:v>
                </c:pt>
                <c:pt idx="1366">
                  <c:v>0.94861111111111107</c:v>
                </c:pt>
                <c:pt idx="1367">
                  <c:v>0.94930555555555562</c:v>
                </c:pt>
                <c:pt idx="1368">
                  <c:v>0.95000000000000007</c:v>
                </c:pt>
                <c:pt idx="1369">
                  <c:v>0.9506944444444444</c:v>
                </c:pt>
                <c:pt idx="1370">
                  <c:v>0.95138888888888884</c:v>
                </c:pt>
                <c:pt idx="1371">
                  <c:v>0.95208333333333339</c:v>
                </c:pt>
                <c:pt idx="1372">
                  <c:v>0.95277777777777783</c:v>
                </c:pt>
                <c:pt idx="1373">
                  <c:v>0.95347222222222217</c:v>
                </c:pt>
                <c:pt idx="1374">
                  <c:v>0.95416666666666661</c:v>
                </c:pt>
                <c:pt idx="1375">
                  <c:v>0.95486111111111116</c:v>
                </c:pt>
                <c:pt idx="1376">
                  <c:v>0.9555555555555556</c:v>
                </c:pt>
                <c:pt idx="1377">
                  <c:v>0.95624999999999993</c:v>
                </c:pt>
                <c:pt idx="1378">
                  <c:v>0.95694444444444438</c:v>
                </c:pt>
                <c:pt idx="1379">
                  <c:v>0.95763888888888893</c:v>
                </c:pt>
                <c:pt idx="1380">
                  <c:v>0.95833333333333337</c:v>
                </c:pt>
                <c:pt idx="1381">
                  <c:v>0.9590277777777777</c:v>
                </c:pt>
                <c:pt idx="1382">
                  <c:v>0.95972222222222225</c:v>
                </c:pt>
                <c:pt idx="1383">
                  <c:v>0.9604166666666667</c:v>
                </c:pt>
                <c:pt idx="1384">
                  <c:v>0.96111111111111114</c:v>
                </c:pt>
                <c:pt idx="1385">
                  <c:v>0.96180555555555547</c:v>
                </c:pt>
                <c:pt idx="1386">
                  <c:v>0.96250000000000002</c:v>
                </c:pt>
                <c:pt idx="1387">
                  <c:v>0.96319444444444446</c:v>
                </c:pt>
                <c:pt idx="1388">
                  <c:v>0.96388888888888891</c:v>
                </c:pt>
                <c:pt idx="1389">
                  <c:v>0.96458333333333324</c:v>
                </c:pt>
                <c:pt idx="1390">
                  <c:v>0.96527777777777779</c:v>
                </c:pt>
                <c:pt idx="1391">
                  <c:v>0.96597222222222223</c:v>
                </c:pt>
                <c:pt idx="1392">
                  <c:v>0.96666666666666667</c:v>
                </c:pt>
                <c:pt idx="1393">
                  <c:v>0.96736111111111101</c:v>
                </c:pt>
                <c:pt idx="1394">
                  <c:v>0.96805555555555556</c:v>
                </c:pt>
                <c:pt idx="1395">
                  <c:v>0.96875</c:v>
                </c:pt>
                <c:pt idx="1396">
                  <c:v>0.96944444444444444</c:v>
                </c:pt>
                <c:pt idx="1397">
                  <c:v>0.97013888888888899</c:v>
                </c:pt>
                <c:pt idx="1398">
                  <c:v>0.97083333333333333</c:v>
                </c:pt>
                <c:pt idx="1399">
                  <c:v>0.97152777777777777</c:v>
                </c:pt>
                <c:pt idx="1400">
                  <c:v>0.97222222222222221</c:v>
                </c:pt>
                <c:pt idx="1401">
                  <c:v>0.97291666666666676</c:v>
                </c:pt>
                <c:pt idx="1402">
                  <c:v>0.97361111111111109</c:v>
                </c:pt>
                <c:pt idx="1403">
                  <c:v>0.97430555555555554</c:v>
                </c:pt>
                <c:pt idx="1404">
                  <c:v>0.97499999999999998</c:v>
                </c:pt>
                <c:pt idx="1405">
                  <c:v>0.97569444444444453</c:v>
                </c:pt>
                <c:pt idx="1406">
                  <c:v>0.97638888888888886</c:v>
                </c:pt>
                <c:pt idx="1407">
                  <c:v>0.9770833333333333</c:v>
                </c:pt>
                <c:pt idx="1408">
                  <c:v>0.97777777777777775</c:v>
                </c:pt>
                <c:pt idx="1409">
                  <c:v>0.9784722222222223</c:v>
                </c:pt>
                <c:pt idx="1410">
                  <c:v>0.97916666666666663</c:v>
                </c:pt>
                <c:pt idx="1411">
                  <c:v>0.97986111111111107</c:v>
                </c:pt>
                <c:pt idx="1412">
                  <c:v>0.98055555555555562</c:v>
                </c:pt>
                <c:pt idx="1413">
                  <c:v>0.98125000000000007</c:v>
                </c:pt>
                <c:pt idx="1414">
                  <c:v>0.9819444444444444</c:v>
                </c:pt>
                <c:pt idx="1415">
                  <c:v>0.98263888888888884</c:v>
                </c:pt>
                <c:pt idx="1416">
                  <c:v>0.98333333333333339</c:v>
                </c:pt>
                <c:pt idx="1417">
                  <c:v>0.98402777777777783</c:v>
                </c:pt>
                <c:pt idx="1418">
                  <c:v>0.98472222222222217</c:v>
                </c:pt>
                <c:pt idx="1419">
                  <c:v>0.98541666666666661</c:v>
                </c:pt>
                <c:pt idx="1420">
                  <c:v>0.98611111111111116</c:v>
                </c:pt>
                <c:pt idx="1421">
                  <c:v>0.9868055555555556</c:v>
                </c:pt>
                <c:pt idx="1422">
                  <c:v>0.98749999999999993</c:v>
                </c:pt>
                <c:pt idx="1423">
                  <c:v>0.98819444444444438</c:v>
                </c:pt>
                <c:pt idx="1424">
                  <c:v>0.98888888888888893</c:v>
                </c:pt>
                <c:pt idx="1425">
                  <c:v>0.98958333333333337</c:v>
                </c:pt>
                <c:pt idx="1426">
                  <c:v>0.9902777777777777</c:v>
                </c:pt>
                <c:pt idx="1427">
                  <c:v>0.99097222222222225</c:v>
                </c:pt>
                <c:pt idx="1428">
                  <c:v>0.9916666666666667</c:v>
                </c:pt>
                <c:pt idx="1429">
                  <c:v>0.99236111111111114</c:v>
                </c:pt>
                <c:pt idx="1430">
                  <c:v>0.99305555555555547</c:v>
                </c:pt>
                <c:pt idx="1431">
                  <c:v>0.99375000000000002</c:v>
                </c:pt>
                <c:pt idx="1432">
                  <c:v>0.99444444444444446</c:v>
                </c:pt>
                <c:pt idx="1433">
                  <c:v>0.99513888888888891</c:v>
                </c:pt>
                <c:pt idx="1434">
                  <c:v>0.99583333333333324</c:v>
                </c:pt>
                <c:pt idx="1435">
                  <c:v>0.99652777777777779</c:v>
                </c:pt>
                <c:pt idx="1436">
                  <c:v>0.99722222222222223</c:v>
                </c:pt>
                <c:pt idx="1437">
                  <c:v>0.99791666666666667</c:v>
                </c:pt>
                <c:pt idx="1438">
                  <c:v>0.99861111111111101</c:v>
                </c:pt>
                <c:pt idx="1439">
                  <c:v>0.99930555555555556</c:v>
                </c:pt>
              </c:numCache>
            </c:numRef>
          </c:cat>
          <c:val>
            <c:numRef>
              <c:f>Sheet1!$D$33366:$D$34805</c:f>
              <c:numCache>
                <c:formatCode>General</c:formatCode>
                <c:ptCount val="1440"/>
                <c:pt idx="0">
                  <c:v>106.18</c:v>
                </c:pt>
                <c:pt idx="1">
                  <c:v>106.63</c:v>
                </c:pt>
                <c:pt idx="2">
                  <c:v>107.04</c:v>
                </c:pt>
                <c:pt idx="3">
                  <c:v>107.38</c:v>
                </c:pt>
                <c:pt idx="4">
                  <c:v>107.58</c:v>
                </c:pt>
                <c:pt idx="5">
                  <c:v>107.78</c:v>
                </c:pt>
                <c:pt idx="6">
                  <c:v>107.94</c:v>
                </c:pt>
                <c:pt idx="7">
                  <c:v>107.71</c:v>
                </c:pt>
                <c:pt idx="8">
                  <c:v>106.99</c:v>
                </c:pt>
                <c:pt idx="9">
                  <c:v>106.45</c:v>
                </c:pt>
                <c:pt idx="10">
                  <c:v>106.29</c:v>
                </c:pt>
                <c:pt idx="11">
                  <c:v>106.25</c:v>
                </c:pt>
                <c:pt idx="12">
                  <c:v>106.21</c:v>
                </c:pt>
                <c:pt idx="13">
                  <c:v>106.12</c:v>
                </c:pt>
                <c:pt idx="14">
                  <c:v>105.89</c:v>
                </c:pt>
                <c:pt idx="15">
                  <c:v>105.71</c:v>
                </c:pt>
                <c:pt idx="16">
                  <c:v>105.76</c:v>
                </c:pt>
                <c:pt idx="17">
                  <c:v>106.18</c:v>
                </c:pt>
                <c:pt idx="18">
                  <c:v>106.54</c:v>
                </c:pt>
                <c:pt idx="19">
                  <c:v>106.68</c:v>
                </c:pt>
                <c:pt idx="20">
                  <c:v>106.65</c:v>
                </c:pt>
                <c:pt idx="21">
                  <c:v>106.57</c:v>
                </c:pt>
                <c:pt idx="22">
                  <c:v>106.63</c:v>
                </c:pt>
                <c:pt idx="23">
                  <c:v>106.88</c:v>
                </c:pt>
                <c:pt idx="24">
                  <c:v>107.17</c:v>
                </c:pt>
                <c:pt idx="25">
                  <c:v>107.46</c:v>
                </c:pt>
                <c:pt idx="26">
                  <c:v>107.73</c:v>
                </c:pt>
                <c:pt idx="27">
                  <c:v>107.94</c:v>
                </c:pt>
                <c:pt idx="28">
                  <c:v>108.12</c:v>
                </c:pt>
                <c:pt idx="29">
                  <c:v>108.37</c:v>
                </c:pt>
                <c:pt idx="30">
                  <c:v>108.64</c:v>
                </c:pt>
                <c:pt idx="31">
                  <c:v>108.93</c:v>
                </c:pt>
                <c:pt idx="32">
                  <c:v>109.09</c:v>
                </c:pt>
                <c:pt idx="33">
                  <c:v>109.13</c:v>
                </c:pt>
                <c:pt idx="34">
                  <c:v>108.54</c:v>
                </c:pt>
                <c:pt idx="35">
                  <c:v>107.58</c:v>
                </c:pt>
                <c:pt idx="36">
                  <c:v>107.04</c:v>
                </c:pt>
                <c:pt idx="37">
                  <c:v>106.74</c:v>
                </c:pt>
                <c:pt idx="38">
                  <c:v>106.63</c:v>
                </c:pt>
                <c:pt idx="39">
                  <c:v>106.56</c:v>
                </c:pt>
                <c:pt idx="40">
                  <c:v>106.39</c:v>
                </c:pt>
                <c:pt idx="41">
                  <c:v>106.36</c:v>
                </c:pt>
                <c:pt idx="42">
                  <c:v>106.79</c:v>
                </c:pt>
                <c:pt idx="43">
                  <c:v>107.44</c:v>
                </c:pt>
                <c:pt idx="44">
                  <c:v>107.67</c:v>
                </c:pt>
                <c:pt idx="45">
                  <c:v>107.67</c:v>
                </c:pt>
                <c:pt idx="46">
                  <c:v>107.56</c:v>
                </c:pt>
                <c:pt idx="47">
                  <c:v>107.49</c:v>
                </c:pt>
                <c:pt idx="48">
                  <c:v>107.62</c:v>
                </c:pt>
                <c:pt idx="49">
                  <c:v>107.83</c:v>
                </c:pt>
                <c:pt idx="50">
                  <c:v>108.23</c:v>
                </c:pt>
                <c:pt idx="51">
                  <c:v>108.59</c:v>
                </c:pt>
                <c:pt idx="52">
                  <c:v>108.86</c:v>
                </c:pt>
                <c:pt idx="53">
                  <c:v>109.06</c:v>
                </c:pt>
                <c:pt idx="54">
                  <c:v>109.27</c:v>
                </c:pt>
                <c:pt idx="55">
                  <c:v>109.31</c:v>
                </c:pt>
                <c:pt idx="56">
                  <c:v>108.61</c:v>
                </c:pt>
                <c:pt idx="57">
                  <c:v>107.85</c:v>
                </c:pt>
                <c:pt idx="58">
                  <c:v>107.4</c:v>
                </c:pt>
                <c:pt idx="59">
                  <c:v>107.24</c:v>
                </c:pt>
                <c:pt idx="60">
                  <c:v>107.19</c:v>
                </c:pt>
                <c:pt idx="61">
                  <c:v>107.11</c:v>
                </c:pt>
                <c:pt idx="62">
                  <c:v>106.97</c:v>
                </c:pt>
                <c:pt idx="63">
                  <c:v>106.65</c:v>
                </c:pt>
                <c:pt idx="64">
                  <c:v>106.47</c:v>
                </c:pt>
                <c:pt idx="65">
                  <c:v>106.41</c:v>
                </c:pt>
                <c:pt idx="66">
                  <c:v>106.43</c:v>
                </c:pt>
                <c:pt idx="67">
                  <c:v>106.47</c:v>
                </c:pt>
                <c:pt idx="68">
                  <c:v>106.54</c:v>
                </c:pt>
                <c:pt idx="69">
                  <c:v>106.54</c:v>
                </c:pt>
                <c:pt idx="70">
                  <c:v>106.5</c:v>
                </c:pt>
                <c:pt idx="71">
                  <c:v>106.54</c:v>
                </c:pt>
                <c:pt idx="72">
                  <c:v>106.59</c:v>
                </c:pt>
                <c:pt idx="73">
                  <c:v>106.77</c:v>
                </c:pt>
                <c:pt idx="74">
                  <c:v>107.19</c:v>
                </c:pt>
                <c:pt idx="75">
                  <c:v>107.58</c:v>
                </c:pt>
                <c:pt idx="76">
                  <c:v>107.92</c:v>
                </c:pt>
                <c:pt idx="77">
                  <c:v>108.25</c:v>
                </c:pt>
                <c:pt idx="78">
                  <c:v>108.52</c:v>
                </c:pt>
                <c:pt idx="79">
                  <c:v>108.75</c:v>
                </c:pt>
                <c:pt idx="80">
                  <c:v>108.97</c:v>
                </c:pt>
                <c:pt idx="81">
                  <c:v>108.63</c:v>
                </c:pt>
                <c:pt idx="82">
                  <c:v>107.69</c:v>
                </c:pt>
                <c:pt idx="83">
                  <c:v>107.06</c:v>
                </c:pt>
                <c:pt idx="84">
                  <c:v>106.74</c:v>
                </c:pt>
                <c:pt idx="85">
                  <c:v>106.65</c:v>
                </c:pt>
                <c:pt idx="86">
                  <c:v>106.56</c:v>
                </c:pt>
                <c:pt idx="87">
                  <c:v>106.43</c:v>
                </c:pt>
                <c:pt idx="88">
                  <c:v>106.16</c:v>
                </c:pt>
                <c:pt idx="89">
                  <c:v>105.93</c:v>
                </c:pt>
                <c:pt idx="90">
                  <c:v>106.05</c:v>
                </c:pt>
                <c:pt idx="91">
                  <c:v>106.5</c:v>
                </c:pt>
                <c:pt idx="92">
                  <c:v>106.72</c:v>
                </c:pt>
                <c:pt idx="93">
                  <c:v>106.68</c:v>
                </c:pt>
                <c:pt idx="94">
                  <c:v>106.56</c:v>
                </c:pt>
                <c:pt idx="95">
                  <c:v>106.43</c:v>
                </c:pt>
                <c:pt idx="96">
                  <c:v>106.43</c:v>
                </c:pt>
                <c:pt idx="97">
                  <c:v>106.59</c:v>
                </c:pt>
                <c:pt idx="98">
                  <c:v>106.93</c:v>
                </c:pt>
                <c:pt idx="99">
                  <c:v>107.38</c:v>
                </c:pt>
                <c:pt idx="100">
                  <c:v>107.73</c:v>
                </c:pt>
                <c:pt idx="101">
                  <c:v>108.01</c:v>
                </c:pt>
                <c:pt idx="102">
                  <c:v>108.28</c:v>
                </c:pt>
                <c:pt idx="103">
                  <c:v>108.52</c:v>
                </c:pt>
                <c:pt idx="104">
                  <c:v>108.73</c:v>
                </c:pt>
                <c:pt idx="105">
                  <c:v>108.79</c:v>
                </c:pt>
                <c:pt idx="106">
                  <c:v>108.18</c:v>
                </c:pt>
                <c:pt idx="107">
                  <c:v>107.35</c:v>
                </c:pt>
                <c:pt idx="108">
                  <c:v>106.93</c:v>
                </c:pt>
                <c:pt idx="109">
                  <c:v>106.75</c:v>
                </c:pt>
                <c:pt idx="110">
                  <c:v>106.68</c:v>
                </c:pt>
                <c:pt idx="111">
                  <c:v>106.59</c:v>
                </c:pt>
                <c:pt idx="112">
                  <c:v>106.38</c:v>
                </c:pt>
                <c:pt idx="113">
                  <c:v>106.11</c:v>
                </c:pt>
                <c:pt idx="114">
                  <c:v>105.96</c:v>
                </c:pt>
                <c:pt idx="115">
                  <c:v>106.34</c:v>
                </c:pt>
                <c:pt idx="116">
                  <c:v>106.77</c:v>
                </c:pt>
                <c:pt idx="117">
                  <c:v>106.95</c:v>
                </c:pt>
                <c:pt idx="118">
                  <c:v>106.92</c:v>
                </c:pt>
                <c:pt idx="119">
                  <c:v>106.75</c:v>
                </c:pt>
                <c:pt idx="120">
                  <c:v>106.68</c:v>
                </c:pt>
                <c:pt idx="121">
                  <c:v>106.74</c:v>
                </c:pt>
                <c:pt idx="122">
                  <c:v>106.99</c:v>
                </c:pt>
                <c:pt idx="123">
                  <c:v>107.46</c:v>
                </c:pt>
                <c:pt idx="124">
                  <c:v>107.87</c:v>
                </c:pt>
                <c:pt idx="125">
                  <c:v>108.19</c:v>
                </c:pt>
                <c:pt idx="126">
                  <c:v>108.48</c:v>
                </c:pt>
                <c:pt idx="127">
                  <c:v>108.72</c:v>
                </c:pt>
                <c:pt idx="128">
                  <c:v>108.99</c:v>
                </c:pt>
                <c:pt idx="129">
                  <c:v>109.04</c:v>
                </c:pt>
                <c:pt idx="130">
                  <c:v>108.3</c:v>
                </c:pt>
                <c:pt idx="131">
                  <c:v>107.49</c:v>
                </c:pt>
                <c:pt idx="132">
                  <c:v>107.06</c:v>
                </c:pt>
                <c:pt idx="133">
                  <c:v>106.9</c:v>
                </c:pt>
                <c:pt idx="134">
                  <c:v>106.86</c:v>
                </c:pt>
                <c:pt idx="135">
                  <c:v>106.84</c:v>
                </c:pt>
                <c:pt idx="136">
                  <c:v>106.66</c:v>
                </c:pt>
                <c:pt idx="137">
                  <c:v>106.32</c:v>
                </c:pt>
                <c:pt idx="138">
                  <c:v>106.3</c:v>
                </c:pt>
                <c:pt idx="139">
                  <c:v>106.7</c:v>
                </c:pt>
                <c:pt idx="140">
                  <c:v>107.08</c:v>
                </c:pt>
                <c:pt idx="141">
                  <c:v>107.13</c:v>
                </c:pt>
                <c:pt idx="142">
                  <c:v>106.99</c:v>
                </c:pt>
                <c:pt idx="143">
                  <c:v>106.84</c:v>
                </c:pt>
                <c:pt idx="144">
                  <c:v>106.7</c:v>
                </c:pt>
                <c:pt idx="145">
                  <c:v>106.81</c:v>
                </c:pt>
                <c:pt idx="146">
                  <c:v>107.1</c:v>
                </c:pt>
                <c:pt idx="147">
                  <c:v>107.56</c:v>
                </c:pt>
                <c:pt idx="148">
                  <c:v>108.03</c:v>
                </c:pt>
                <c:pt idx="149">
                  <c:v>108.41</c:v>
                </c:pt>
                <c:pt idx="150">
                  <c:v>108.72</c:v>
                </c:pt>
                <c:pt idx="151">
                  <c:v>108.93</c:v>
                </c:pt>
                <c:pt idx="152">
                  <c:v>109.15</c:v>
                </c:pt>
                <c:pt idx="153">
                  <c:v>109.4</c:v>
                </c:pt>
                <c:pt idx="154">
                  <c:v>109.11</c:v>
                </c:pt>
                <c:pt idx="155">
                  <c:v>108.32</c:v>
                </c:pt>
                <c:pt idx="156">
                  <c:v>107.71</c:v>
                </c:pt>
                <c:pt idx="157">
                  <c:v>107.42</c:v>
                </c:pt>
                <c:pt idx="158">
                  <c:v>107.33</c:v>
                </c:pt>
                <c:pt idx="159">
                  <c:v>107.29</c:v>
                </c:pt>
                <c:pt idx="160">
                  <c:v>107.13</c:v>
                </c:pt>
                <c:pt idx="161">
                  <c:v>106.86</c:v>
                </c:pt>
                <c:pt idx="162">
                  <c:v>106.54</c:v>
                </c:pt>
                <c:pt idx="163">
                  <c:v>106.48</c:v>
                </c:pt>
                <c:pt idx="164">
                  <c:v>106.86</c:v>
                </c:pt>
                <c:pt idx="165">
                  <c:v>107.06</c:v>
                </c:pt>
                <c:pt idx="166">
                  <c:v>107.01</c:v>
                </c:pt>
                <c:pt idx="167">
                  <c:v>106.9</c:v>
                </c:pt>
                <c:pt idx="168">
                  <c:v>107.04</c:v>
                </c:pt>
                <c:pt idx="169">
                  <c:v>107.26</c:v>
                </c:pt>
                <c:pt idx="170">
                  <c:v>107.58</c:v>
                </c:pt>
                <c:pt idx="171">
                  <c:v>108.03</c:v>
                </c:pt>
                <c:pt idx="172">
                  <c:v>108.55</c:v>
                </c:pt>
                <c:pt idx="173">
                  <c:v>109.02</c:v>
                </c:pt>
                <c:pt idx="174">
                  <c:v>109.45</c:v>
                </c:pt>
                <c:pt idx="175">
                  <c:v>109.83</c:v>
                </c:pt>
                <c:pt idx="176">
                  <c:v>110.23</c:v>
                </c:pt>
                <c:pt idx="177">
                  <c:v>110.5</c:v>
                </c:pt>
                <c:pt idx="178">
                  <c:v>110.43</c:v>
                </c:pt>
                <c:pt idx="179">
                  <c:v>109.76</c:v>
                </c:pt>
                <c:pt idx="180">
                  <c:v>109.29</c:v>
                </c:pt>
                <c:pt idx="181">
                  <c:v>109.11</c:v>
                </c:pt>
                <c:pt idx="182">
                  <c:v>109.22</c:v>
                </c:pt>
                <c:pt idx="183">
                  <c:v>109.2</c:v>
                </c:pt>
                <c:pt idx="184">
                  <c:v>109.2</c:v>
                </c:pt>
                <c:pt idx="185">
                  <c:v>109</c:v>
                </c:pt>
                <c:pt idx="186">
                  <c:v>108.7</c:v>
                </c:pt>
                <c:pt idx="187">
                  <c:v>108.43</c:v>
                </c:pt>
                <c:pt idx="188">
                  <c:v>108.21</c:v>
                </c:pt>
                <c:pt idx="189">
                  <c:v>108</c:v>
                </c:pt>
                <c:pt idx="190">
                  <c:v>107.78</c:v>
                </c:pt>
                <c:pt idx="191">
                  <c:v>107.55</c:v>
                </c:pt>
                <c:pt idx="192">
                  <c:v>107.35</c:v>
                </c:pt>
                <c:pt idx="193">
                  <c:v>107.2</c:v>
                </c:pt>
                <c:pt idx="194">
                  <c:v>107.58</c:v>
                </c:pt>
                <c:pt idx="195">
                  <c:v>108.05</c:v>
                </c:pt>
                <c:pt idx="196">
                  <c:v>108.34</c:v>
                </c:pt>
                <c:pt idx="197">
                  <c:v>108.45</c:v>
                </c:pt>
                <c:pt idx="198">
                  <c:v>108.66</c:v>
                </c:pt>
                <c:pt idx="199">
                  <c:v>108.86</c:v>
                </c:pt>
                <c:pt idx="200">
                  <c:v>109.09</c:v>
                </c:pt>
                <c:pt idx="201">
                  <c:v>109.47</c:v>
                </c:pt>
                <c:pt idx="202">
                  <c:v>109.74</c:v>
                </c:pt>
                <c:pt idx="203">
                  <c:v>109.92</c:v>
                </c:pt>
                <c:pt idx="204">
                  <c:v>109.49</c:v>
                </c:pt>
                <c:pt idx="205">
                  <c:v>108.81</c:v>
                </c:pt>
                <c:pt idx="206">
                  <c:v>108.48</c:v>
                </c:pt>
                <c:pt idx="207">
                  <c:v>108.46</c:v>
                </c:pt>
                <c:pt idx="208">
                  <c:v>108.46</c:v>
                </c:pt>
                <c:pt idx="209">
                  <c:v>108.45</c:v>
                </c:pt>
                <c:pt idx="210">
                  <c:v>108.3</c:v>
                </c:pt>
                <c:pt idx="211">
                  <c:v>108.09</c:v>
                </c:pt>
                <c:pt idx="212">
                  <c:v>107.82</c:v>
                </c:pt>
                <c:pt idx="213">
                  <c:v>107.53</c:v>
                </c:pt>
                <c:pt idx="214">
                  <c:v>107.33</c:v>
                </c:pt>
                <c:pt idx="215">
                  <c:v>107.11</c:v>
                </c:pt>
                <c:pt idx="216">
                  <c:v>106.77</c:v>
                </c:pt>
                <c:pt idx="217">
                  <c:v>106.57</c:v>
                </c:pt>
                <c:pt idx="218">
                  <c:v>106.75</c:v>
                </c:pt>
                <c:pt idx="219">
                  <c:v>107.1</c:v>
                </c:pt>
                <c:pt idx="220">
                  <c:v>107.33</c:v>
                </c:pt>
                <c:pt idx="221">
                  <c:v>107.44</c:v>
                </c:pt>
                <c:pt idx="222">
                  <c:v>107.64</c:v>
                </c:pt>
                <c:pt idx="223">
                  <c:v>107.92</c:v>
                </c:pt>
                <c:pt idx="224">
                  <c:v>108.25</c:v>
                </c:pt>
                <c:pt idx="225">
                  <c:v>108.61</c:v>
                </c:pt>
                <c:pt idx="226">
                  <c:v>108.93</c:v>
                </c:pt>
                <c:pt idx="227">
                  <c:v>109.18</c:v>
                </c:pt>
                <c:pt idx="228">
                  <c:v>109.36</c:v>
                </c:pt>
                <c:pt idx="229">
                  <c:v>109.53</c:v>
                </c:pt>
                <c:pt idx="230">
                  <c:v>109.17</c:v>
                </c:pt>
                <c:pt idx="231">
                  <c:v>108.28</c:v>
                </c:pt>
                <c:pt idx="232">
                  <c:v>107.69</c:v>
                </c:pt>
                <c:pt idx="233">
                  <c:v>107.42</c:v>
                </c:pt>
                <c:pt idx="234">
                  <c:v>107.35</c:v>
                </c:pt>
                <c:pt idx="235">
                  <c:v>107.28</c:v>
                </c:pt>
                <c:pt idx="236">
                  <c:v>107.13</c:v>
                </c:pt>
                <c:pt idx="237">
                  <c:v>106.84</c:v>
                </c:pt>
                <c:pt idx="238">
                  <c:v>106.43</c:v>
                </c:pt>
                <c:pt idx="239">
                  <c:v>106.12</c:v>
                </c:pt>
                <c:pt idx="240">
                  <c:v>106.03</c:v>
                </c:pt>
                <c:pt idx="241">
                  <c:v>106.48</c:v>
                </c:pt>
                <c:pt idx="242">
                  <c:v>106.92</c:v>
                </c:pt>
                <c:pt idx="243">
                  <c:v>106.97</c:v>
                </c:pt>
                <c:pt idx="244">
                  <c:v>106.99</c:v>
                </c:pt>
                <c:pt idx="245">
                  <c:v>106.97</c:v>
                </c:pt>
                <c:pt idx="246">
                  <c:v>106.97</c:v>
                </c:pt>
                <c:pt idx="247">
                  <c:v>108.36</c:v>
                </c:pt>
                <c:pt idx="248">
                  <c:v>114.06</c:v>
                </c:pt>
                <c:pt idx="249">
                  <c:v>115.09</c:v>
                </c:pt>
                <c:pt idx="250">
                  <c:v>113.9</c:v>
                </c:pt>
                <c:pt idx="251">
                  <c:v>116.82</c:v>
                </c:pt>
                <c:pt idx="252">
                  <c:v>117.19</c:v>
                </c:pt>
                <c:pt idx="253">
                  <c:v>115.9</c:v>
                </c:pt>
                <c:pt idx="254">
                  <c:v>117.84</c:v>
                </c:pt>
                <c:pt idx="255">
                  <c:v>119.37</c:v>
                </c:pt>
                <c:pt idx="256">
                  <c:v>118.87</c:v>
                </c:pt>
                <c:pt idx="257">
                  <c:v>118.45</c:v>
                </c:pt>
                <c:pt idx="258">
                  <c:v>118.56</c:v>
                </c:pt>
                <c:pt idx="259">
                  <c:v>118.76</c:v>
                </c:pt>
                <c:pt idx="260">
                  <c:v>119.23</c:v>
                </c:pt>
                <c:pt idx="261">
                  <c:v>119.89</c:v>
                </c:pt>
                <c:pt idx="262">
                  <c:v>120.31</c:v>
                </c:pt>
                <c:pt idx="263">
                  <c:v>119.93</c:v>
                </c:pt>
                <c:pt idx="264">
                  <c:v>119.53</c:v>
                </c:pt>
                <c:pt idx="265">
                  <c:v>119.55</c:v>
                </c:pt>
                <c:pt idx="266">
                  <c:v>119.86</c:v>
                </c:pt>
                <c:pt idx="267">
                  <c:v>119.93</c:v>
                </c:pt>
                <c:pt idx="268">
                  <c:v>119.61</c:v>
                </c:pt>
                <c:pt idx="269">
                  <c:v>119.28</c:v>
                </c:pt>
                <c:pt idx="270">
                  <c:v>118.99</c:v>
                </c:pt>
                <c:pt idx="271">
                  <c:v>118.65</c:v>
                </c:pt>
                <c:pt idx="272">
                  <c:v>118.26</c:v>
                </c:pt>
                <c:pt idx="273">
                  <c:v>117.9</c:v>
                </c:pt>
                <c:pt idx="274">
                  <c:v>117.37</c:v>
                </c:pt>
                <c:pt idx="275">
                  <c:v>116.89</c:v>
                </c:pt>
                <c:pt idx="276">
                  <c:v>117.05</c:v>
                </c:pt>
                <c:pt idx="277">
                  <c:v>117.72</c:v>
                </c:pt>
                <c:pt idx="278">
                  <c:v>117.97</c:v>
                </c:pt>
                <c:pt idx="279">
                  <c:v>118.08</c:v>
                </c:pt>
                <c:pt idx="280">
                  <c:v>118.62</c:v>
                </c:pt>
                <c:pt idx="281">
                  <c:v>119.19</c:v>
                </c:pt>
                <c:pt idx="282">
                  <c:v>119.75</c:v>
                </c:pt>
                <c:pt idx="283">
                  <c:v>120.34</c:v>
                </c:pt>
                <c:pt idx="284">
                  <c:v>120.83</c:v>
                </c:pt>
                <c:pt idx="285">
                  <c:v>121.12</c:v>
                </c:pt>
                <c:pt idx="286">
                  <c:v>120.81</c:v>
                </c:pt>
                <c:pt idx="287">
                  <c:v>120.45</c:v>
                </c:pt>
                <c:pt idx="288">
                  <c:v>120.45</c:v>
                </c:pt>
                <c:pt idx="289">
                  <c:v>120.45</c:v>
                </c:pt>
                <c:pt idx="290">
                  <c:v>120.27</c:v>
                </c:pt>
                <c:pt idx="291">
                  <c:v>120.36</c:v>
                </c:pt>
                <c:pt idx="292">
                  <c:v>120.24</c:v>
                </c:pt>
                <c:pt idx="293">
                  <c:v>120</c:v>
                </c:pt>
                <c:pt idx="294">
                  <c:v>119.91</c:v>
                </c:pt>
                <c:pt idx="295">
                  <c:v>120.06</c:v>
                </c:pt>
                <c:pt idx="296">
                  <c:v>120.06</c:v>
                </c:pt>
                <c:pt idx="297">
                  <c:v>119.82</c:v>
                </c:pt>
                <c:pt idx="298">
                  <c:v>119.5</c:v>
                </c:pt>
                <c:pt idx="299">
                  <c:v>119.14</c:v>
                </c:pt>
                <c:pt idx="300">
                  <c:v>118.78</c:v>
                </c:pt>
                <c:pt idx="301">
                  <c:v>118.44</c:v>
                </c:pt>
                <c:pt idx="302">
                  <c:v>118.09</c:v>
                </c:pt>
                <c:pt idx="303">
                  <c:v>117.63</c:v>
                </c:pt>
                <c:pt idx="304">
                  <c:v>117.39</c:v>
                </c:pt>
                <c:pt idx="305">
                  <c:v>117.88</c:v>
                </c:pt>
                <c:pt idx="306">
                  <c:v>118.44</c:v>
                </c:pt>
                <c:pt idx="307">
                  <c:v>118.44</c:v>
                </c:pt>
                <c:pt idx="308">
                  <c:v>118.53</c:v>
                </c:pt>
                <c:pt idx="309">
                  <c:v>119.01</c:v>
                </c:pt>
                <c:pt idx="310">
                  <c:v>119.59</c:v>
                </c:pt>
                <c:pt idx="311">
                  <c:v>120.13</c:v>
                </c:pt>
                <c:pt idx="312">
                  <c:v>120.72</c:v>
                </c:pt>
                <c:pt idx="313">
                  <c:v>121.17</c:v>
                </c:pt>
                <c:pt idx="314">
                  <c:v>121.35</c:v>
                </c:pt>
                <c:pt idx="315">
                  <c:v>120.96</c:v>
                </c:pt>
                <c:pt idx="316">
                  <c:v>120.67</c:v>
                </c:pt>
                <c:pt idx="317">
                  <c:v>120.7</c:v>
                </c:pt>
                <c:pt idx="318">
                  <c:v>120.67</c:v>
                </c:pt>
                <c:pt idx="319">
                  <c:v>120.47</c:v>
                </c:pt>
                <c:pt idx="320">
                  <c:v>120.42</c:v>
                </c:pt>
                <c:pt idx="321">
                  <c:v>120.38</c:v>
                </c:pt>
                <c:pt idx="322">
                  <c:v>120.18</c:v>
                </c:pt>
                <c:pt idx="323">
                  <c:v>119.98</c:v>
                </c:pt>
                <c:pt idx="324">
                  <c:v>120</c:v>
                </c:pt>
                <c:pt idx="325">
                  <c:v>119.89</c:v>
                </c:pt>
                <c:pt idx="326">
                  <c:v>119.66</c:v>
                </c:pt>
                <c:pt idx="327">
                  <c:v>119.41</c:v>
                </c:pt>
                <c:pt idx="328">
                  <c:v>119.07</c:v>
                </c:pt>
                <c:pt idx="329">
                  <c:v>118.72</c:v>
                </c:pt>
                <c:pt idx="330">
                  <c:v>118.33</c:v>
                </c:pt>
                <c:pt idx="331">
                  <c:v>118</c:v>
                </c:pt>
                <c:pt idx="332">
                  <c:v>117.59</c:v>
                </c:pt>
                <c:pt idx="333">
                  <c:v>117.93</c:v>
                </c:pt>
                <c:pt idx="334">
                  <c:v>118.6</c:v>
                </c:pt>
                <c:pt idx="335">
                  <c:v>118.72</c:v>
                </c:pt>
                <c:pt idx="336">
                  <c:v>118.58</c:v>
                </c:pt>
                <c:pt idx="337">
                  <c:v>118.56</c:v>
                </c:pt>
                <c:pt idx="338">
                  <c:v>118.99</c:v>
                </c:pt>
                <c:pt idx="339">
                  <c:v>119.66</c:v>
                </c:pt>
                <c:pt idx="340">
                  <c:v>120.34</c:v>
                </c:pt>
                <c:pt idx="341">
                  <c:v>120.94</c:v>
                </c:pt>
                <c:pt idx="342">
                  <c:v>121.44</c:v>
                </c:pt>
                <c:pt idx="343">
                  <c:v>121.48</c:v>
                </c:pt>
                <c:pt idx="344">
                  <c:v>120.88</c:v>
                </c:pt>
                <c:pt idx="345">
                  <c:v>120.52</c:v>
                </c:pt>
                <c:pt idx="346">
                  <c:v>120.65</c:v>
                </c:pt>
                <c:pt idx="347">
                  <c:v>120.74</c:v>
                </c:pt>
                <c:pt idx="348">
                  <c:v>120.56</c:v>
                </c:pt>
                <c:pt idx="349">
                  <c:v>120.43</c:v>
                </c:pt>
                <c:pt idx="350">
                  <c:v>120.38</c:v>
                </c:pt>
                <c:pt idx="351">
                  <c:v>120.24</c:v>
                </c:pt>
                <c:pt idx="352">
                  <c:v>120.04</c:v>
                </c:pt>
                <c:pt idx="353">
                  <c:v>119.8</c:v>
                </c:pt>
                <c:pt idx="354">
                  <c:v>119.57</c:v>
                </c:pt>
                <c:pt idx="355">
                  <c:v>119.34</c:v>
                </c:pt>
                <c:pt idx="356">
                  <c:v>119.01</c:v>
                </c:pt>
                <c:pt idx="357">
                  <c:v>118.65</c:v>
                </c:pt>
                <c:pt idx="358">
                  <c:v>118.27</c:v>
                </c:pt>
                <c:pt idx="359">
                  <c:v>117.93</c:v>
                </c:pt>
                <c:pt idx="360">
                  <c:v>117.82</c:v>
                </c:pt>
                <c:pt idx="361">
                  <c:v>118.47</c:v>
                </c:pt>
                <c:pt idx="362">
                  <c:v>118.98</c:v>
                </c:pt>
                <c:pt idx="363">
                  <c:v>119.05</c:v>
                </c:pt>
                <c:pt idx="364">
                  <c:v>119.03</c:v>
                </c:pt>
                <c:pt idx="365">
                  <c:v>119.35</c:v>
                </c:pt>
                <c:pt idx="366">
                  <c:v>119.84</c:v>
                </c:pt>
                <c:pt idx="367">
                  <c:v>120.38</c:v>
                </c:pt>
                <c:pt idx="368">
                  <c:v>120.81</c:v>
                </c:pt>
                <c:pt idx="369">
                  <c:v>121.26</c:v>
                </c:pt>
                <c:pt idx="370">
                  <c:v>121.64</c:v>
                </c:pt>
                <c:pt idx="371">
                  <c:v>121.48</c:v>
                </c:pt>
                <c:pt idx="372">
                  <c:v>120.96</c:v>
                </c:pt>
                <c:pt idx="373">
                  <c:v>120.79</c:v>
                </c:pt>
                <c:pt idx="374">
                  <c:v>120.83</c:v>
                </c:pt>
                <c:pt idx="375">
                  <c:v>120.72</c:v>
                </c:pt>
                <c:pt idx="376">
                  <c:v>120.49</c:v>
                </c:pt>
                <c:pt idx="377">
                  <c:v>120.43</c:v>
                </c:pt>
                <c:pt idx="378">
                  <c:v>120.29</c:v>
                </c:pt>
                <c:pt idx="379">
                  <c:v>120.09</c:v>
                </c:pt>
                <c:pt idx="380">
                  <c:v>119.79</c:v>
                </c:pt>
                <c:pt idx="381">
                  <c:v>119.5</c:v>
                </c:pt>
                <c:pt idx="382">
                  <c:v>119.25</c:v>
                </c:pt>
                <c:pt idx="383">
                  <c:v>118.92</c:v>
                </c:pt>
                <c:pt idx="384">
                  <c:v>118.58</c:v>
                </c:pt>
                <c:pt idx="385">
                  <c:v>118.2</c:v>
                </c:pt>
                <c:pt idx="386">
                  <c:v>117.86</c:v>
                </c:pt>
                <c:pt idx="387">
                  <c:v>118.04</c:v>
                </c:pt>
                <c:pt idx="388">
                  <c:v>118.78</c:v>
                </c:pt>
                <c:pt idx="389">
                  <c:v>119.12</c:v>
                </c:pt>
                <c:pt idx="390">
                  <c:v>119.05</c:v>
                </c:pt>
                <c:pt idx="391">
                  <c:v>119.07</c:v>
                </c:pt>
                <c:pt idx="392">
                  <c:v>119.48</c:v>
                </c:pt>
                <c:pt idx="393">
                  <c:v>120.06</c:v>
                </c:pt>
                <c:pt idx="394">
                  <c:v>120.52</c:v>
                </c:pt>
                <c:pt idx="395">
                  <c:v>120.97</c:v>
                </c:pt>
                <c:pt idx="396">
                  <c:v>121.35</c:v>
                </c:pt>
                <c:pt idx="397">
                  <c:v>121.6</c:v>
                </c:pt>
                <c:pt idx="398">
                  <c:v>121.28</c:v>
                </c:pt>
                <c:pt idx="399">
                  <c:v>120.9</c:v>
                </c:pt>
                <c:pt idx="400">
                  <c:v>120.81</c:v>
                </c:pt>
                <c:pt idx="401">
                  <c:v>120.81</c:v>
                </c:pt>
                <c:pt idx="402">
                  <c:v>120.61</c:v>
                </c:pt>
                <c:pt idx="403">
                  <c:v>120.34</c:v>
                </c:pt>
                <c:pt idx="404">
                  <c:v>120.22</c:v>
                </c:pt>
                <c:pt idx="405">
                  <c:v>119.98</c:v>
                </c:pt>
                <c:pt idx="406">
                  <c:v>119.84</c:v>
                </c:pt>
                <c:pt idx="407">
                  <c:v>119.88</c:v>
                </c:pt>
                <c:pt idx="408">
                  <c:v>119.7</c:v>
                </c:pt>
                <c:pt idx="409">
                  <c:v>119.46</c:v>
                </c:pt>
                <c:pt idx="410">
                  <c:v>119.17</c:v>
                </c:pt>
                <c:pt idx="411">
                  <c:v>118.87</c:v>
                </c:pt>
                <c:pt idx="412">
                  <c:v>118.54</c:v>
                </c:pt>
                <c:pt idx="413">
                  <c:v>118.08</c:v>
                </c:pt>
                <c:pt idx="414">
                  <c:v>117.88</c:v>
                </c:pt>
                <c:pt idx="415">
                  <c:v>118.35</c:v>
                </c:pt>
                <c:pt idx="416">
                  <c:v>119.01</c:v>
                </c:pt>
                <c:pt idx="417">
                  <c:v>119.23</c:v>
                </c:pt>
                <c:pt idx="418">
                  <c:v>119.14</c:v>
                </c:pt>
                <c:pt idx="419">
                  <c:v>119.21</c:v>
                </c:pt>
                <c:pt idx="420">
                  <c:v>119.7</c:v>
                </c:pt>
                <c:pt idx="421">
                  <c:v>120.24</c:v>
                </c:pt>
                <c:pt idx="422">
                  <c:v>120.69</c:v>
                </c:pt>
                <c:pt idx="423">
                  <c:v>121.15</c:v>
                </c:pt>
                <c:pt idx="424">
                  <c:v>121.51</c:v>
                </c:pt>
                <c:pt idx="425">
                  <c:v>121.64</c:v>
                </c:pt>
                <c:pt idx="426">
                  <c:v>121.24</c:v>
                </c:pt>
                <c:pt idx="427">
                  <c:v>120.85</c:v>
                </c:pt>
                <c:pt idx="428">
                  <c:v>120.83</c:v>
                </c:pt>
                <c:pt idx="429">
                  <c:v>120.76</c:v>
                </c:pt>
                <c:pt idx="430">
                  <c:v>120.51</c:v>
                </c:pt>
                <c:pt idx="431">
                  <c:v>120.43</c:v>
                </c:pt>
                <c:pt idx="432">
                  <c:v>120.36</c:v>
                </c:pt>
                <c:pt idx="433">
                  <c:v>120.13</c:v>
                </c:pt>
                <c:pt idx="434">
                  <c:v>119.88</c:v>
                </c:pt>
                <c:pt idx="435">
                  <c:v>119.57</c:v>
                </c:pt>
                <c:pt idx="436">
                  <c:v>119.3</c:v>
                </c:pt>
                <c:pt idx="437">
                  <c:v>118.98</c:v>
                </c:pt>
                <c:pt idx="438">
                  <c:v>118.67</c:v>
                </c:pt>
                <c:pt idx="439">
                  <c:v>118.29</c:v>
                </c:pt>
                <c:pt idx="440">
                  <c:v>117.88</c:v>
                </c:pt>
                <c:pt idx="441">
                  <c:v>117.79</c:v>
                </c:pt>
                <c:pt idx="442">
                  <c:v>118.35</c:v>
                </c:pt>
                <c:pt idx="443">
                  <c:v>118.78</c:v>
                </c:pt>
                <c:pt idx="444">
                  <c:v>118.72</c:v>
                </c:pt>
                <c:pt idx="445">
                  <c:v>118.78</c:v>
                </c:pt>
                <c:pt idx="446">
                  <c:v>119.25</c:v>
                </c:pt>
                <c:pt idx="447">
                  <c:v>119.86</c:v>
                </c:pt>
                <c:pt idx="448">
                  <c:v>120.33</c:v>
                </c:pt>
                <c:pt idx="449">
                  <c:v>120.88</c:v>
                </c:pt>
                <c:pt idx="450">
                  <c:v>121.37</c:v>
                </c:pt>
                <c:pt idx="451">
                  <c:v>121.69</c:v>
                </c:pt>
                <c:pt idx="452">
                  <c:v>121.39</c:v>
                </c:pt>
                <c:pt idx="453">
                  <c:v>120.81</c:v>
                </c:pt>
                <c:pt idx="454">
                  <c:v>120.7</c:v>
                </c:pt>
                <c:pt idx="455">
                  <c:v>120.81</c:v>
                </c:pt>
                <c:pt idx="456">
                  <c:v>120.69</c:v>
                </c:pt>
                <c:pt idx="457">
                  <c:v>120.51</c:v>
                </c:pt>
                <c:pt idx="458">
                  <c:v>120.43</c:v>
                </c:pt>
                <c:pt idx="459">
                  <c:v>120.27</c:v>
                </c:pt>
                <c:pt idx="460">
                  <c:v>120.07</c:v>
                </c:pt>
                <c:pt idx="461">
                  <c:v>119.82</c:v>
                </c:pt>
                <c:pt idx="462">
                  <c:v>119.55</c:v>
                </c:pt>
                <c:pt idx="463">
                  <c:v>119.25</c:v>
                </c:pt>
                <c:pt idx="464">
                  <c:v>118.99</c:v>
                </c:pt>
                <c:pt idx="465">
                  <c:v>118.62</c:v>
                </c:pt>
                <c:pt idx="466">
                  <c:v>118.26</c:v>
                </c:pt>
                <c:pt idx="467">
                  <c:v>117.86</c:v>
                </c:pt>
                <c:pt idx="468">
                  <c:v>117.81</c:v>
                </c:pt>
                <c:pt idx="469">
                  <c:v>118.42</c:v>
                </c:pt>
                <c:pt idx="470">
                  <c:v>118.72</c:v>
                </c:pt>
                <c:pt idx="471">
                  <c:v>118.62</c:v>
                </c:pt>
                <c:pt idx="472">
                  <c:v>118.74</c:v>
                </c:pt>
                <c:pt idx="473">
                  <c:v>119.17</c:v>
                </c:pt>
                <c:pt idx="474">
                  <c:v>119.68</c:v>
                </c:pt>
                <c:pt idx="475">
                  <c:v>120.2</c:v>
                </c:pt>
                <c:pt idx="476">
                  <c:v>120.72</c:v>
                </c:pt>
                <c:pt idx="477">
                  <c:v>121.23</c:v>
                </c:pt>
                <c:pt idx="478">
                  <c:v>121.57</c:v>
                </c:pt>
                <c:pt idx="479">
                  <c:v>121.32</c:v>
                </c:pt>
                <c:pt idx="480">
                  <c:v>120.85</c:v>
                </c:pt>
                <c:pt idx="481">
                  <c:v>120.72</c:v>
                </c:pt>
                <c:pt idx="482">
                  <c:v>120.83</c:v>
                </c:pt>
                <c:pt idx="483">
                  <c:v>120.67</c:v>
                </c:pt>
                <c:pt idx="484">
                  <c:v>120.6</c:v>
                </c:pt>
                <c:pt idx="485">
                  <c:v>120.56</c:v>
                </c:pt>
                <c:pt idx="486">
                  <c:v>120.18</c:v>
                </c:pt>
                <c:pt idx="487">
                  <c:v>119.95</c:v>
                </c:pt>
                <c:pt idx="488">
                  <c:v>119.68</c:v>
                </c:pt>
                <c:pt idx="489">
                  <c:v>119.39</c:v>
                </c:pt>
                <c:pt idx="490">
                  <c:v>119.19</c:v>
                </c:pt>
                <c:pt idx="491">
                  <c:v>118.89</c:v>
                </c:pt>
                <c:pt idx="492">
                  <c:v>118.49</c:v>
                </c:pt>
                <c:pt idx="493">
                  <c:v>118.02</c:v>
                </c:pt>
                <c:pt idx="494">
                  <c:v>117.68</c:v>
                </c:pt>
                <c:pt idx="495">
                  <c:v>118.04</c:v>
                </c:pt>
                <c:pt idx="496">
                  <c:v>118.56</c:v>
                </c:pt>
                <c:pt idx="497">
                  <c:v>118.62</c:v>
                </c:pt>
                <c:pt idx="498">
                  <c:v>118.58</c:v>
                </c:pt>
                <c:pt idx="499">
                  <c:v>118.81</c:v>
                </c:pt>
                <c:pt idx="500">
                  <c:v>119.1</c:v>
                </c:pt>
                <c:pt idx="501">
                  <c:v>119.46</c:v>
                </c:pt>
                <c:pt idx="502">
                  <c:v>119.97</c:v>
                </c:pt>
                <c:pt idx="503">
                  <c:v>120.54</c:v>
                </c:pt>
                <c:pt idx="504">
                  <c:v>121.12</c:v>
                </c:pt>
                <c:pt idx="505">
                  <c:v>121.55</c:v>
                </c:pt>
                <c:pt idx="506">
                  <c:v>121.44</c:v>
                </c:pt>
                <c:pt idx="507">
                  <c:v>120.92</c:v>
                </c:pt>
                <c:pt idx="508">
                  <c:v>120.74</c:v>
                </c:pt>
                <c:pt idx="509">
                  <c:v>120.74</c:v>
                </c:pt>
                <c:pt idx="510">
                  <c:v>120.61</c:v>
                </c:pt>
                <c:pt idx="511">
                  <c:v>120.45</c:v>
                </c:pt>
                <c:pt idx="512">
                  <c:v>120.36</c:v>
                </c:pt>
                <c:pt idx="513">
                  <c:v>120.22</c:v>
                </c:pt>
                <c:pt idx="514">
                  <c:v>119.84</c:v>
                </c:pt>
                <c:pt idx="515">
                  <c:v>119.55</c:v>
                </c:pt>
                <c:pt idx="516">
                  <c:v>119.25</c:v>
                </c:pt>
                <c:pt idx="517">
                  <c:v>118.98</c:v>
                </c:pt>
                <c:pt idx="518">
                  <c:v>118.6</c:v>
                </c:pt>
                <c:pt idx="519">
                  <c:v>118.17</c:v>
                </c:pt>
                <c:pt idx="520">
                  <c:v>117.55</c:v>
                </c:pt>
                <c:pt idx="521">
                  <c:v>117.36</c:v>
                </c:pt>
                <c:pt idx="522">
                  <c:v>117.79</c:v>
                </c:pt>
                <c:pt idx="523">
                  <c:v>118.09</c:v>
                </c:pt>
                <c:pt idx="524">
                  <c:v>118.11</c:v>
                </c:pt>
                <c:pt idx="525">
                  <c:v>118.35</c:v>
                </c:pt>
                <c:pt idx="526">
                  <c:v>118.72</c:v>
                </c:pt>
                <c:pt idx="527">
                  <c:v>119.01</c:v>
                </c:pt>
                <c:pt idx="528">
                  <c:v>119.43</c:v>
                </c:pt>
                <c:pt idx="529">
                  <c:v>119.86</c:v>
                </c:pt>
                <c:pt idx="530">
                  <c:v>120.56</c:v>
                </c:pt>
                <c:pt idx="531">
                  <c:v>121.3</c:v>
                </c:pt>
                <c:pt idx="532">
                  <c:v>121.37</c:v>
                </c:pt>
                <c:pt idx="533">
                  <c:v>120.83</c:v>
                </c:pt>
                <c:pt idx="534">
                  <c:v>120.61</c:v>
                </c:pt>
                <c:pt idx="535">
                  <c:v>120.72</c:v>
                </c:pt>
                <c:pt idx="536">
                  <c:v>120.74</c:v>
                </c:pt>
                <c:pt idx="537">
                  <c:v>120.54</c:v>
                </c:pt>
                <c:pt idx="538">
                  <c:v>120.34</c:v>
                </c:pt>
                <c:pt idx="539">
                  <c:v>120.15</c:v>
                </c:pt>
                <c:pt idx="540">
                  <c:v>119.93</c:v>
                </c:pt>
                <c:pt idx="541">
                  <c:v>119.64</c:v>
                </c:pt>
                <c:pt idx="542">
                  <c:v>119.41</c:v>
                </c:pt>
                <c:pt idx="543">
                  <c:v>119.12</c:v>
                </c:pt>
                <c:pt idx="544">
                  <c:v>118.72</c:v>
                </c:pt>
                <c:pt idx="545">
                  <c:v>118.2</c:v>
                </c:pt>
                <c:pt idx="546">
                  <c:v>117.66</c:v>
                </c:pt>
                <c:pt idx="547">
                  <c:v>117.52</c:v>
                </c:pt>
                <c:pt idx="548">
                  <c:v>117.99</c:v>
                </c:pt>
                <c:pt idx="549">
                  <c:v>118.36</c:v>
                </c:pt>
                <c:pt idx="550">
                  <c:v>118.51</c:v>
                </c:pt>
                <c:pt idx="551">
                  <c:v>118.62</c:v>
                </c:pt>
                <c:pt idx="552">
                  <c:v>118.96</c:v>
                </c:pt>
                <c:pt idx="553">
                  <c:v>119.44</c:v>
                </c:pt>
                <c:pt idx="554">
                  <c:v>120.07</c:v>
                </c:pt>
                <c:pt idx="555">
                  <c:v>120.76</c:v>
                </c:pt>
                <c:pt idx="556">
                  <c:v>121.39</c:v>
                </c:pt>
                <c:pt idx="557">
                  <c:v>121.51</c:v>
                </c:pt>
                <c:pt idx="558">
                  <c:v>121.05</c:v>
                </c:pt>
                <c:pt idx="559">
                  <c:v>120.74</c:v>
                </c:pt>
                <c:pt idx="560">
                  <c:v>120.74</c:v>
                </c:pt>
                <c:pt idx="561">
                  <c:v>120.83</c:v>
                </c:pt>
                <c:pt idx="562">
                  <c:v>120.6</c:v>
                </c:pt>
                <c:pt idx="563">
                  <c:v>120.31</c:v>
                </c:pt>
                <c:pt idx="564">
                  <c:v>119.97</c:v>
                </c:pt>
                <c:pt idx="565">
                  <c:v>119.66</c:v>
                </c:pt>
                <c:pt idx="566">
                  <c:v>119.43</c:v>
                </c:pt>
                <c:pt idx="567">
                  <c:v>119.17</c:v>
                </c:pt>
                <c:pt idx="568">
                  <c:v>118.81</c:v>
                </c:pt>
                <c:pt idx="569">
                  <c:v>118.26</c:v>
                </c:pt>
                <c:pt idx="570">
                  <c:v>117.77</c:v>
                </c:pt>
                <c:pt idx="571">
                  <c:v>117.66</c:v>
                </c:pt>
                <c:pt idx="572">
                  <c:v>118.06</c:v>
                </c:pt>
                <c:pt idx="573">
                  <c:v>118.51</c:v>
                </c:pt>
                <c:pt idx="574">
                  <c:v>118.62</c:v>
                </c:pt>
                <c:pt idx="575">
                  <c:v>118.65</c:v>
                </c:pt>
                <c:pt idx="576">
                  <c:v>118.78</c:v>
                </c:pt>
                <c:pt idx="577">
                  <c:v>119.28</c:v>
                </c:pt>
                <c:pt idx="578">
                  <c:v>119.8</c:v>
                </c:pt>
                <c:pt idx="579">
                  <c:v>120.31</c:v>
                </c:pt>
                <c:pt idx="580">
                  <c:v>120.87</c:v>
                </c:pt>
                <c:pt idx="581">
                  <c:v>121.41</c:v>
                </c:pt>
                <c:pt idx="582">
                  <c:v>121.37</c:v>
                </c:pt>
                <c:pt idx="583">
                  <c:v>120.92</c:v>
                </c:pt>
                <c:pt idx="584">
                  <c:v>120.43</c:v>
                </c:pt>
                <c:pt idx="585">
                  <c:v>120.25</c:v>
                </c:pt>
                <c:pt idx="586">
                  <c:v>120.11</c:v>
                </c:pt>
                <c:pt idx="587">
                  <c:v>119.8</c:v>
                </c:pt>
                <c:pt idx="588">
                  <c:v>119.5</c:v>
                </c:pt>
                <c:pt idx="589">
                  <c:v>119.14</c:v>
                </c:pt>
                <c:pt idx="590">
                  <c:v>118.83</c:v>
                </c:pt>
                <c:pt idx="591">
                  <c:v>118.38</c:v>
                </c:pt>
                <c:pt idx="592">
                  <c:v>117.77</c:v>
                </c:pt>
                <c:pt idx="593">
                  <c:v>117.46</c:v>
                </c:pt>
                <c:pt idx="594">
                  <c:v>117.27</c:v>
                </c:pt>
                <c:pt idx="595">
                  <c:v>117.27</c:v>
                </c:pt>
                <c:pt idx="596">
                  <c:v>117.72</c:v>
                </c:pt>
                <c:pt idx="597">
                  <c:v>117.99</c:v>
                </c:pt>
                <c:pt idx="598">
                  <c:v>118</c:v>
                </c:pt>
                <c:pt idx="599">
                  <c:v>118.13</c:v>
                </c:pt>
                <c:pt idx="600">
                  <c:v>118.45</c:v>
                </c:pt>
                <c:pt idx="601">
                  <c:v>118.83</c:v>
                </c:pt>
                <c:pt idx="602">
                  <c:v>119.28</c:v>
                </c:pt>
                <c:pt idx="603">
                  <c:v>119.79</c:v>
                </c:pt>
                <c:pt idx="604">
                  <c:v>120.29</c:v>
                </c:pt>
                <c:pt idx="605">
                  <c:v>120.69</c:v>
                </c:pt>
                <c:pt idx="606">
                  <c:v>120.56</c:v>
                </c:pt>
                <c:pt idx="607">
                  <c:v>120.22</c:v>
                </c:pt>
                <c:pt idx="608">
                  <c:v>120.02</c:v>
                </c:pt>
                <c:pt idx="609">
                  <c:v>119.95</c:v>
                </c:pt>
                <c:pt idx="610">
                  <c:v>119.79</c:v>
                </c:pt>
                <c:pt idx="611">
                  <c:v>119.59</c:v>
                </c:pt>
                <c:pt idx="612">
                  <c:v>119.44</c:v>
                </c:pt>
                <c:pt idx="613">
                  <c:v>119.21</c:v>
                </c:pt>
                <c:pt idx="614">
                  <c:v>118.96</c:v>
                </c:pt>
                <c:pt idx="615">
                  <c:v>118.63</c:v>
                </c:pt>
                <c:pt idx="616">
                  <c:v>118.27</c:v>
                </c:pt>
                <c:pt idx="617">
                  <c:v>117.93</c:v>
                </c:pt>
                <c:pt idx="618">
                  <c:v>117.57</c:v>
                </c:pt>
                <c:pt idx="619">
                  <c:v>117.19</c:v>
                </c:pt>
                <c:pt idx="620">
                  <c:v>117</c:v>
                </c:pt>
                <c:pt idx="621">
                  <c:v>117.19</c:v>
                </c:pt>
                <c:pt idx="622">
                  <c:v>117.63</c:v>
                </c:pt>
                <c:pt idx="623">
                  <c:v>117.81</c:v>
                </c:pt>
                <c:pt idx="624">
                  <c:v>117.99</c:v>
                </c:pt>
                <c:pt idx="625">
                  <c:v>118.29</c:v>
                </c:pt>
                <c:pt idx="626">
                  <c:v>118.51</c:v>
                </c:pt>
                <c:pt idx="627">
                  <c:v>118.74</c:v>
                </c:pt>
                <c:pt idx="628">
                  <c:v>119.12</c:v>
                </c:pt>
                <c:pt idx="629">
                  <c:v>119.48</c:v>
                </c:pt>
                <c:pt idx="630">
                  <c:v>119.86</c:v>
                </c:pt>
                <c:pt idx="631">
                  <c:v>119.35</c:v>
                </c:pt>
                <c:pt idx="632">
                  <c:v>118.35</c:v>
                </c:pt>
                <c:pt idx="633">
                  <c:v>117.93</c:v>
                </c:pt>
                <c:pt idx="634">
                  <c:v>117.63</c:v>
                </c:pt>
                <c:pt idx="635">
                  <c:v>117.77</c:v>
                </c:pt>
                <c:pt idx="636">
                  <c:v>117.91</c:v>
                </c:pt>
                <c:pt idx="637">
                  <c:v>117.99</c:v>
                </c:pt>
                <c:pt idx="638">
                  <c:v>118.06</c:v>
                </c:pt>
                <c:pt idx="639">
                  <c:v>118.04</c:v>
                </c:pt>
                <c:pt idx="640">
                  <c:v>118.26</c:v>
                </c:pt>
                <c:pt idx="641">
                  <c:v>118.44</c:v>
                </c:pt>
                <c:pt idx="642">
                  <c:v>118.56</c:v>
                </c:pt>
                <c:pt idx="643">
                  <c:v>118.63</c:v>
                </c:pt>
                <c:pt idx="644">
                  <c:v>118.67</c:v>
                </c:pt>
                <c:pt idx="645">
                  <c:v>118.71</c:v>
                </c:pt>
                <c:pt idx="646">
                  <c:v>118.89</c:v>
                </c:pt>
                <c:pt idx="647">
                  <c:v>118.96</c:v>
                </c:pt>
                <c:pt idx="648">
                  <c:v>119.12</c:v>
                </c:pt>
                <c:pt idx="649">
                  <c:v>119.21</c:v>
                </c:pt>
                <c:pt idx="650">
                  <c:v>119.19</c:v>
                </c:pt>
                <c:pt idx="651">
                  <c:v>119.19</c:v>
                </c:pt>
                <c:pt idx="652">
                  <c:v>119.3</c:v>
                </c:pt>
                <c:pt idx="653">
                  <c:v>119.35</c:v>
                </c:pt>
                <c:pt idx="654">
                  <c:v>119.43</c:v>
                </c:pt>
                <c:pt idx="655">
                  <c:v>119.35</c:v>
                </c:pt>
                <c:pt idx="656">
                  <c:v>119.41</c:v>
                </c:pt>
                <c:pt idx="657">
                  <c:v>119.55</c:v>
                </c:pt>
                <c:pt idx="658">
                  <c:v>119.57</c:v>
                </c:pt>
                <c:pt idx="659">
                  <c:v>119.53</c:v>
                </c:pt>
                <c:pt idx="660">
                  <c:v>119.5</c:v>
                </c:pt>
                <c:pt idx="661">
                  <c:v>119.26</c:v>
                </c:pt>
                <c:pt idx="662">
                  <c:v>119.19</c:v>
                </c:pt>
                <c:pt idx="663">
                  <c:v>119.19</c:v>
                </c:pt>
                <c:pt idx="664">
                  <c:v>119.12</c:v>
                </c:pt>
                <c:pt idx="665">
                  <c:v>118.98</c:v>
                </c:pt>
                <c:pt idx="666">
                  <c:v>118.94</c:v>
                </c:pt>
                <c:pt idx="667">
                  <c:v>118.78</c:v>
                </c:pt>
                <c:pt idx="668">
                  <c:v>118.81</c:v>
                </c:pt>
                <c:pt idx="669">
                  <c:v>118.76</c:v>
                </c:pt>
                <c:pt idx="670">
                  <c:v>118.62</c:v>
                </c:pt>
                <c:pt idx="671">
                  <c:v>118.44</c:v>
                </c:pt>
                <c:pt idx="672">
                  <c:v>118.22</c:v>
                </c:pt>
                <c:pt idx="673">
                  <c:v>118.26</c:v>
                </c:pt>
                <c:pt idx="674">
                  <c:v>118.08</c:v>
                </c:pt>
                <c:pt idx="675">
                  <c:v>117.68</c:v>
                </c:pt>
                <c:pt idx="676">
                  <c:v>117.45</c:v>
                </c:pt>
                <c:pt idx="677">
                  <c:v>117.21</c:v>
                </c:pt>
                <c:pt idx="678">
                  <c:v>117.16</c:v>
                </c:pt>
                <c:pt idx="679">
                  <c:v>117.36</c:v>
                </c:pt>
                <c:pt idx="680">
                  <c:v>116.58</c:v>
                </c:pt>
                <c:pt idx="681">
                  <c:v>115.05</c:v>
                </c:pt>
                <c:pt idx="682">
                  <c:v>113.5</c:v>
                </c:pt>
                <c:pt idx="683">
                  <c:v>112.24</c:v>
                </c:pt>
                <c:pt idx="684">
                  <c:v>111.34</c:v>
                </c:pt>
                <c:pt idx="685">
                  <c:v>110.55</c:v>
                </c:pt>
                <c:pt idx="686">
                  <c:v>109.78</c:v>
                </c:pt>
                <c:pt idx="687">
                  <c:v>108.91</c:v>
                </c:pt>
                <c:pt idx="688">
                  <c:v>107.96</c:v>
                </c:pt>
                <c:pt idx="689">
                  <c:v>106.97</c:v>
                </c:pt>
                <c:pt idx="690">
                  <c:v>106.23</c:v>
                </c:pt>
                <c:pt idx="691">
                  <c:v>105.75</c:v>
                </c:pt>
                <c:pt idx="692">
                  <c:v>105.75</c:v>
                </c:pt>
                <c:pt idx="693">
                  <c:v>105.76</c:v>
                </c:pt>
                <c:pt idx="694">
                  <c:v>105.67</c:v>
                </c:pt>
                <c:pt idx="695">
                  <c:v>105.75</c:v>
                </c:pt>
                <c:pt idx="696">
                  <c:v>105.8</c:v>
                </c:pt>
                <c:pt idx="697">
                  <c:v>105.8</c:v>
                </c:pt>
                <c:pt idx="698">
                  <c:v>105.98</c:v>
                </c:pt>
                <c:pt idx="699">
                  <c:v>106.38</c:v>
                </c:pt>
                <c:pt idx="700">
                  <c:v>106.66</c:v>
                </c:pt>
                <c:pt idx="701">
                  <c:v>106.93</c:v>
                </c:pt>
                <c:pt idx="702">
                  <c:v>107.22</c:v>
                </c:pt>
                <c:pt idx="703">
                  <c:v>107.46</c:v>
                </c:pt>
                <c:pt idx="704">
                  <c:v>107.56</c:v>
                </c:pt>
                <c:pt idx="705">
                  <c:v>107.53</c:v>
                </c:pt>
                <c:pt idx="706">
                  <c:v>107.44</c:v>
                </c:pt>
                <c:pt idx="707">
                  <c:v>107.17</c:v>
                </c:pt>
                <c:pt idx="708">
                  <c:v>106.81</c:v>
                </c:pt>
                <c:pt idx="709">
                  <c:v>106.56</c:v>
                </c:pt>
                <c:pt idx="710">
                  <c:v>106.36</c:v>
                </c:pt>
                <c:pt idx="711">
                  <c:v>106.2</c:v>
                </c:pt>
                <c:pt idx="712">
                  <c:v>105.96</c:v>
                </c:pt>
                <c:pt idx="713">
                  <c:v>105.75</c:v>
                </c:pt>
                <c:pt idx="714">
                  <c:v>105.39</c:v>
                </c:pt>
                <c:pt idx="715">
                  <c:v>105.1</c:v>
                </c:pt>
                <c:pt idx="716">
                  <c:v>104.85</c:v>
                </c:pt>
                <c:pt idx="717">
                  <c:v>104.52</c:v>
                </c:pt>
                <c:pt idx="718">
                  <c:v>104.31</c:v>
                </c:pt>
                <c:pt idx="719">
                  <c:v>103.96</c:v>
                </c:pt>
                <c:pt idx="720">
                  <c:v>103.62</c:v>
                </c:pt>
                <c:pt idx="721">
                  <c:v>103.55</c:v>
                </c:pt>
                <c:pt idx="722">
                  <c:v>103.77</c:v>
                </c:pt>
                <c:pt idx="723">
                  <c:v>103.93</c:v>
                </c:pt>
                <c:pt idx="724">
                  <c:v>104.02</c:v>
                </c:pt>
                <c:pt idx="725">
                  <c:v>104.13</c:v>
                </c:pt>
                <c:pt idx="726">
                  <c:v>104.25</c:v>
                </c:pt>
                <c:pt idx="727">
                  <c:v>104.56</c:v>
                </c:pt>
                <c:pt idx="728">
                  <c:v>104.99</c:v>
                </c:pt>
                <c:pt idx="729">
                  <c:v>105.55</c:v>
                </c:pt>
                <c:pt idx="730">
                  <c:v>106.03</c:v>
                </c:pt>
                <c:pt idx="731">
                  <c:v>106.47</c:v>
                </c:pt>
                <c:pt idx="732">
                  <c:v>106.3</c:v>
                </c:pt>
                <c:pt idx="733">
                  <c:v>106.07</c:v>
                </c:pt>
                <c:pt idx="734">
                  <c:v>105.87</c:v>
                </c:pt>
                <c:pt idx="735">
                  <c:v>105.37</c:v>
                </c:pt>
                <c:pt idx="736">
                  <c:v>104.85</c:v>
                </c:pt>
                <c:pt idx="737">
                  <c:v>104.49</c:v>
                </c:pt>
                <c:pt idx="738">
                  <c:v>104.29</c:v>
                </c:pt>
                <c:pt idx="739">
                  <c:v>104.04</c:v>
                </c:pt>
                <c:pt idx="740">
                  <c:v>103.84</c:v>
                </c:pt>
                <c:pt idx="741">
                  <c:v>103.59</c:v>
                </c:pt>
                <c:pt idx="742">
                  <c:v>103.28</c:v>
                </c:pt>
                <c:pt idx="743">
                  <c:v>102.96</c:v>
                </c:pt>
                <c:pt idx="744">
                  <c:v>102.83</c:v>
                </c:pt>
                <c:pt idx="745">
                  <c:v>103.06</c:v>
                </c:pt>
                <c:pt idx="746">
                  <c:v>103.3</c:v>
                </c:pt>
                <c:pt idx="747">
                  <c:v>103.21</c:v>
                </c:pt>
                <c:pt idx="748">
                  <c:v>103.08</c:v>
                </c:pt>
                <c:pt idx="749">
                  <c:v>102.96</c:v>
                </c:pt>
                <c:pt idx="750">
                  <c:v>102.88</c:v>
                </c:pt>
                <c:pt idx="751">
                  <c:v>102.96</c:v>
                </c:pt>
                <c:pt idx="752">
                  <c:v>103.03</c:v>
                </c:pt>
                <c:pt idx="753">
                  <c:v>103.15</c:v>
                </c:pt>
                <c:pt idx="754">
                  <c:v>103.24</c:v>
                </c:pt>
                <c:pt idx="755">
                  <c:v>103.5</c:v>
                </c:pt>
                <c:pt idx="756">
                  <c:v>103.84</c:v>
                </c:pt>
                <c:pt idx="757">
                  <c:v>104.22</c:v>
                </c:pt>
                <c:pt idx="758">
                  <c:v>104.45</c:v>
                </c:pt>
                <c:pt idx="759">
                  <c:v>104.25</c:v>
                </c:pt>
                <c:pt idx="760">
                  <c:v>103.87</c:v>
                </c:pt>
                <c:pt idx="761">
                  <c:v>103.6</c:v>
                </c:pt>
                <c:pt idx="762">
                  <c:v>103.42</c:v>
                </c:pt>
                <c:pt idx="763">
                  <c:v>103.14</c:v>
                </c:pt>
                <c:pt idx="764">
                  <c:v>102.81</c:v>
                </c:pt>
                <c:pt idx="765">
                  <c:v>102.58</c:v>
                </c:pt>
                <c:pt idx="766">
                  <c:v>102.25</c:v>
                </c:pt>
                <c:pt idx="767">
                  <c:v>101.98</c:v>
                </c:pt>
                <c:pt idx="768">
                  <c:v>101.68</c:v>
                </c:pt>
                <c:pt idx="769">
                  <c:v>101.39</c:v>
                </c:pt>
                <c:pt idx="770">
                  <c:v>101.1</c:v>
                </c:pt>
                <c:pt idx="771">
                  <c:v>101.28</c:v>
                </c:pt>
                <c:pt idx="772">
                  <c:v>101.64</c:v>
                </c:pt>
                <c:pt idx="773">
                  <c:v>101.77</c:v>
                </c:pt>
                <c:pt idx="774">
                  <c:v>101.7</c:v>
                </c:pt>
                <c:pt idx="775">
                  <c:v>101.52</c:v>
                </c:pt>
                <c:pt idx="776">
                  <c:v>101.41</c:v>
                </c:pt>
                <c:pt idx="777">
                  <c:v>101.39</c:v>
                </c:pt>
                <c:pt idx="778">
                  <c:v>101.61</c:v>
                </c:pt>
                <c:pt idx="779">
                  <c:v>101.89</c:v>
                </c:pt>
                <c:pt idx="780">
                  <c:v>102.16</c:v>
                </c:pt>
                <c:pt idx="781">
                  <c:v>102.42</c:v>
                </c:pt>
                <c:pt idx="782">
                  <c:v>102.67</c:v>
                </c:pt>
                <c:pt idx="783">
                  <c:v>102.87</c:v>
                </c:pt>
                <c:pt idx="784">
                  <c:v>102.74</c:v>
                </c:pt>
                <c:pt idx="785">
                  <c:v>102.27</c:v>
                </c:pt>
                <c:pt idx="786">
                  <c:v>101.82</c:v>
                </c:pt>
                <c:pt idx="787">
                  <c:v>101.66</c:v>
                </c:pt>
                <c:pt idx="788">
                  <c:v>101.52</c:v>
                </c:pt>
                <c:pt idx="789">
                  <c:v>101.44</c:v>
                </c:pt>
                <c:pt idx="790">
                  <c:v>101.37</c:v>
                </c:pt>
                <c:pt idx="791">
                  <c:v>101.16</c:v>
                </c:pt>
                <c:pt idx="792">
                  <c:v>100.9</c:v>
                </c:pt>
                <c:pt idx="793">
                  <c:v>100.49</c:v>
                </c:pt>
                <c:pt idx="794">
                  <c:v>100.24</c:v>
                </c:pt>
                <c:pt idx="795">
                  <c:v>100.02</c:v>
                </c:pt>
                <c:pt idx="796">
                  <c:v>99.79</c:v>
                </c:pt>
                <c:pt idx="797">
                  <c:v>99.7</c:v>
                </c:pt>
                <c:pt idx="798">
                  <c:v>99.95</c:v>
                </c:pt>
                <c:pt idx="799">
                  <c:v>100.31</c:v>
                </c:pt>
                <c:pt idx="800">
                  <c:v>100.42</c:v>
                </c:pt>
                <c:pt idx="801">
                  <c:v>100.53</c:v>
                </c:pt>
                <c:pt idx="802">
                  <c:v>100.65</c:v>
                </c:pt>
                <c:pt idx="803">
                  <c:v>100.85</c:v>
                </c:pt>
                <c:pt idx="804">
                  <c:v>101.07</c:v>
                </c:pt>
                <c:pt idx="805">
                  <c:v>101.35</c:v>
                </c:pt>
                <c:pt idx="806">
                  <c:v>101.66</c:v>
                </c:pt>
                <c:pt idx="807">
                  <c:v>101.88</c:v>
                </c:pt>
                <c:pt idx="808">
                  <c:v>101.73</c:v>
                </c:pt>
                <c:pt idx="809">
                  <c:v>101.08</c:v>
                </c:pt>
                <c:pt idx="810">
                  <c:v>100.51</c:v>
                </c:pt>
                <c:pt idx="811">
                  <c:v>100.27</c:v>
                </c:pt>
                <c:pt idx="812">
                  <c:v>100.2</c:v>
                </c:pt>
                <c:pt idx="813">
                  <c:v>100.18</c:v>
                </c:pt>
                <c:pt idx="814">
                  <c:v>100.11</c:v>
                </c:pt>
                <c:pt idx="815">
                  <c:v>99.91</c:v>
                </c:pt>
                <c:pt idx="816">
                  <c:v>99.63</c:v>
                </c:pt>
                <c:pt idx="817">
                  <c:v>99.61</c:v>
                </c:pt>
                <c:pt idx="818">
                  <c:v>99.88</c:v>
                </c:pt>
                <c:pt idx="819">
                  <c:v>100.17</c:v>
                </c:pt>
                <c:pt idx="820">
                  <c:v>100.17</c:v>
                </c:pt>
                <c:pt idx="821">
                  <c:v>100.09</c:v>
                </c:pt>
                <c:pt idx="822">
                  <c:v>100.02</c:v>
                </c:pt>
                <c:pt idx="823">
                  <c:v>100</c:v>
                </c:pt>
                <c:pt idx="824">
                  <c:v>100.06</c:v>
                </c:pt>
                <c:pt idx="825">
                  <c:v>100.24</c:v>
                </c:pt>
                <c:pt idx="826">
                  <c:v>100.51</c:v>
                </c:pt>
                <c:pt idx="827">
                  <c:v>100.74</c:v>
                </c:pt>
                <c:pt idx="828">
                  <c:v>100.96</c:v>
                </c:pt>
                <c:pt idx="829">
                  <c:v>100.99</c:v>
                </c:pt>
                <c:pt idx="830">
                  <c:v>100.62</c:v>
                </c:pt>
                <c:pt idx="831">
                  <c:v>100.11</c:v>
                </c:pt>
                <c:pt idx="832">
                  <c:v>99.82</c:v>
                </c:pt>
                <c:pt idx="833">
                  <c:v>99.72</c:v>
                </c:pt>
                <c:pt idx="834">
                  <c:v>99.64</c:v>
                </c:pt>
                <c:pt idx="835">
                  <c:v>99.59</c:v>
                </c:pt>
                <c:pt idx="836">
                  <c:v>99.5</c:v>
                </c:pt>
                <c:pt idx="837">
                  <c:v>99.27</c:v>
                </c:pt>
                <c:pt idx="838">
                  <c:v>99</c:v>
                </c:pt>
                <c:pt idx="839">
                  <c:v>98.76</c:v>
                </c:pt>
                <c:pt idx="840">
                  <c:v>98.83</c:v>
                </c:pt>
                <c:pt idx="841">
                  <c:v>99.1</c:v>
                </c:pt>
                <c:pt idx="842">
                  <c:v>99.34</c:v>
                </c:pt>
                <c:pt idx="843">
                  <c:v>99.36</c:v>
                </c:pt>
                <c:pt idx="844">
                  <c:v>99.36</c:v>
                </c:pt>
                <c:pt idx="845">
                  <c:v>99.32</c:v>
                </c:pt>
                <c:pt idx="846">
                  <c:v>99.36</c:v>
                </c:pt>
                <c:pt idx="847">
                  <c:v>99.54</c:v>
                </c:pt>
                <c:pt idx="848">
                  <c:v>99.73</c:v>
                </c:pt>
                <c:pt idx="849">
                  <c:v>100.08</c:v>
                </c:pt>
                <c:pt idx="850">
                  <c:v>100.33</c:v>
                </c:pt>
                <c:pt idx="851">
                  <c:v>100.56</c:v>
                </c:pt>
                <c:pt idx="852">
                  <c:v>100.22</c:v>
                </c:pt>
                <c:pt idx="853">
                  <c:v>99.52</c:v>
                </c:pt>
                <c:pt idx="854">
                  <c:v>99.05</c:v>
                </c:pt>
                <c:pt idx="855">
                  <c:v>98.8</c:v>
                </c:pt>
                <c:pt idx="856">
                  <c:v>98.73</c:v>
                </c:pt>
                <c:pt idx="857">
                  <c:v>98.69</c:v>
                </c:pt>
                <c:pt idx="858">
                  <c:v>98.55</c:v>
                </c:pt>
                <c:pt idx="859">
                  <c:v>98.33</c:v>
                </c:pt>
                <c:pt idx="860">
                  <c:v>98.08</c:v>
                </c:pt>
                <c:pt idx="861">
                  <c:v>97.99</c:v>
                </c:pt>
                <c:pt idx="862">
                  <c:v>98.22</c:v>
                </c:pt>
                <c:pt idx="863">
                  <c:v>98.47</c:v>
                </c:pt>
                <c:pt idx="864">
                  <c:v>98.64</c:v>
                </c:pt>
                <c:pt idx="865">
                  <c:v>98.58</c:v>
                </c:pt>
                <c:pt idx="866">
                  <c:v>98.42</c:v>
                </c:pt>
                <c:pt idx="867">
                  <c:v>98.46</c:v>
                </c:pt>
                <c:pt idx="868">
                  <c:v>98.64</c:v>
                </c:pt>
                <c:pt idx="869">
                  <c:v>98.96</c:v>
                </c:pt>
                <c:pt idx="870">
                  <c:v>99.28</c:v>
                </c:pt>
                <c:pt idx="871">
                  <c:v>99.63</c:v>
                </c:pt>
                <c:pt idx="872">
                  <c:v>99.93</c:v>
                </c:pt>
                <c:pt idx="873">
                  <c:v>100.26</c:v>
                </c:pt>
                <c:pt idx="874">
                  <c:v>100.22</c:v>
                </c:pt>
                <c:pt idx="875">
                  <c:v>99.72</c:v>
                </c:pt>
                <c:pt idx="876">
                  <c:v>99.19</c:v>
                </c:pt>
                <c:pt idx="877">
                  <c:v>98.94</c:v>
                </c:pt>
                <c:pt idx="878">
                  <c:v>98.82</c:v>
                </c:pt>
                <c:pt idx="879">
                  <c:v>98.78</c:v>
                </c:pt>
                <c:pt idx="880">
                  <c:v>98.76</c:v>
                </c:pt>
                <c:pt idx="881">
                  <c:v>98.6</c:v>
                </c:pt>
                <c:pt idx="882">
                  <c:v>98.35</c:v>
                </c:pt>
                <c:pt idx="883">
                  <c:v>98.1</c:v>
                </c:pt>
                <c:pt idx="884">
                  <c:v>97.88</c:v>
                </c:pt>
                <c:pt idx="885">
                  <c:v>98.08</c:v>
                </c:pt>
                <c:pt idx="886">
                  <c:v>98.37</c:v>
                </c:pt>
                <c:pt idx="887">
                  <c:v>98.58</c:v>
                </c:pt>
                <c:pt idx="888">
                  <c:v>98.56</c:v>
                </c:pt>
                <c:pt idx="889">
                  <c:v>98.51</c:v>
                </c:pt>
                <c:pt idx="890">
                  <c:v>98.47</c:v>
                </c:pt>
                <c:pt idx="891">
                  <c:v>98.56</c:v>
                </c:pt>
                <c:pt idx="892">
                  <c:v>98.94</c:v>
                </c:pt>
                <c:pt idx="893">
                  <c:v>99.41</c:v>
                </c:pt>
                <c:pt idx="894">
                  <c:v>99.75</c:v>
                </c:pt>
                <c:pt idx="895">
                  <c:v>100.17</c:v>
                </c:pt>
                <c:pt idx="896">
                  <c:v>100.35</c:v>
                </c:pt>
                <c:pt idx="897">
                  <c:v>100.09</c:v>
                </c:pt>
                <c:pt idx="898">
                  <c:v>99.61</c:v>
                </c:pt>
                <c:pt idx="899">
                  <c:v>99.27</c:v>
                </c:pt>
                <c:pt idx="900">
                  <c:v>99.18</c:v>
                </c:pt>
                <c:pt idx="901">
                  <c:v>99.23</c:v>
                </c:pt>
                <c:pt idx="902">
                  <c:v>99.21</c:v>
                </c:pt>
                <c:pt idx="903">
                  <c:v>99.14</c:v>
                </c:pt>
                <c:pt idx="904">
                  <c:v>98.94</c:v>
                </c:pt>
                <c:pt idx="905">
                  <c:v>98.74</c:v>
                </c:pt>
                <c:pt idx="906">
                  <c:v>98.49</c:v>
                </c:pt>
                <c:pt idx="907">
                  <c:v>98.29</c:v>
                </c:pt>
                <c:pt idx="908">
                  <c:v>98.13</c:v>
                </c:pt>
                <c:pt idx="909">
                  <c:v>98.04</c:v>
                </c:pt>
                <c:pt idx="910">
                  <c:v>98.17</c:v>
                </c:pt>
                <c:pt idx="911">
                  <c:v>98.38</c:v>
                </c:pt>
                <c:pt idx="912">
                  <c:v>98.58</c:v>
                </c:pt>
                <c:pt idx="913">
                  <c:v>98.74</c:v>
                </c:pt>
                <c:pt idx="914">
                  <c:v>98.89</c:v>
                </c:pt>
                <c:pt idx="915">
                  <c:v>99.1</c:v>
                </c:pt>
                <c:pt idx="916">
                  <c:v>99.41</c:v>
                </c:pt>
                <c:pt idx="917">
                  <c:v>99.77</c:v>
                </c:pt>
                <c:pt idx="918">
                  <c:v>100.08</c:v>
                </c:pt>
                <c:pt idx="919">
                  <c:v>100.42</c:v>
                </c:pt>
                <c:pt idx="920">
                  <c:v>100.67</c:v>
                </c:pt>
                <c:pt idx="921">
                  <c:v>100.69</c:v>
                </c:pt>
                <c:pt idx="922">
                  <c:v>100.35</c:v>
                </c:pt>
                <c:pt idx="923">
                  <c:v>99.9</c:v>
                </c:pt>
                <c:pt idx="924">
                  <c:v>99.66</c:v>
                </c:pt>
                <c:pt idx="925">
                  <c:v>99.57</c:v>
                </c:pt>
                <c:pt idx="926">
                  <c:v>99.54</c:v>
                </c:pt>
                <c:pt idx="927">
                  <c:v>99.52</c:v>
                </c:pt>
                <c:pt idx="928">
                  <c:v>99.46</c:v>
                </c:pt>
                <c:pt idx="929">
                  <c:v>99.23</c:v>
                </c:pt>
                <c:pt idx="930">
                  <c:v>99.12</c:v>
                </c:pt>
                <c:pt idx="931">
                  <c:v>99.18</c:v>
                </c:pt>
                <c:pt idx="932">
                  <c:v>99.54</c:v>
                </c:pt>
                <c:pt idx="933">
                  <c:v>99.81</c:v>
                </c:pt>
                <c:pt idx="934">
                  <c:v>99.88</c:v>
                </c:pt>
                <c:pt idx="935">
                  <c:v>99.86</c:v>
                </c:pt>
                <c:pt idx="936">
                  <c:v>99.73</c:v>
                </c:pt>
                <c:pt idx="937">
                  <c:v>99.79</c:v>
                </c:pt>
                <c:pt idx="938">
                  <c:v>100.08</c:v>
                </c:pt>
                <c:pt idx="939">
                  <c:v>100.47</c:v>
                </c:pt>
                <c:pt idx="940">
                  <c:v>100.85</c:v>
                </c:pt>
                <c:pt idx="941">
                  <c:v>101.23</c:v>
                </c:pt>
                <c:pt idx="942">
                  <c:v>101.57</c:v>
                </c:pt>
                <c:pt idx="943">
                  <c:v>101.84</c:v>
                </c:pt>
                <c:pt idx="944">
                  <c:v>101.93</c:v>
                </c:pt>
                <c:pt idx="945">
                  <c:v>101.77</c:v>
                </c:pt>
                <c:pt idx="946">
                  <c:v>101.46</c:v>
                </c:pt>
                <c:pt idx="947">
                  <c:v>101.26</c:v>
                </c:pt>
                <c:pt idx="948">
                  <c:v>101.25</c:v>
                </c:pt>
                <c:pt idx="949">
                  <c:v>101.14</c:v>
                </c:pt>
                <c:pt idx="950">
                  <c:v>101.01</c:v>
                </c:pt>
                <c:pt idx="951">
                  <c:v>100.74</c:v>
                </c:pt>
                <c:pt idx="952">
                  <c:v>100.44</c:v>
                </c:pt>
                <c:pt idx="953">
                  <c:v>100.22</c:v>
                </c:pt>
                <c:pt idx="954">
                  <c:v>100</c:v>
                </c:pt>
                <c:pt idx="955">
                  <c:v>99.77</c:v>
                </c:pt>
                <c:pt idx="956">
                  <c:v>99.57</c:v>
                </c:pt>
                <c:pt idx="957">
                  <c:v>99.52</c:v>
                </c:pt>
                <c:pt idx="958">
                  <c:v>99.66</c:v>
                </c:pt>
                <c:pt idx="959">
                  <c:v>99.81</c:v>
                </c:pt>
                <c:pt idx="960">
                  <c:v>100</c:v>
                </c:pt>
                <c:pt idx="961">
                  <c:v>100.17</c:v>
                </c:pt>
                <c:pt idx="962">
                  <c:v>100.36</c:v>
                </c:pt>
                <c:pt idx="963">
                  <c:v>100.53</c:v>
                </c:pt>
                <c:pt idx="964">
                  <c:v>100.8</c:v>
                </c:pt>
                <c:pt idx="965">
                  <c:v>101.17</c:v>
                </c:pt>
                <c:pt idx="966">
                  <c:v>101.52</c:v>
                </c:pt>
                <c:pt idx="967">
                  <c:v>101.86</c:v>
                </c:pt>
                <c:pt idx="968">
                  <c:v>102.18</c:v>
                </c:pt>
                <c:pt idx="969">
                  <c:v>102.29</c:v>
                </c:pt>
                <c:pt idx="970">
                  <c:v>102.06</c:v>
                </c:pt>
                <c:pt idx="971">
                  <c:v>101.68</c:v>
                </c:pt>
                <c:pt idx="972">
                  <c:v>101.41</c:v>
                </c:pt>
                <c:pt idx="973">
                  <c:v>101.39</c:v>
                </c:pt>
                <c:pt idx="974">
                  <c:v>101.39</c:v>
                </c:pt>
                <c:pt idx="975">
                  <c:v>101.35</c:v>
                </c:pt>
                <c:pt idx="976">
                  <c:v>101.12</c:v>
                </c:pt>
                <c:pt idx="977">
                  <c:v>100.76</c:v>
                </c:pt>
                <c:pt idx="978">
                  <c:v>100.45</c:v>
                </c:pt>
                <c:pt idx="979">
                  <c:v>100.26</c:v>
                </c:pt>
                <c:pt idx="980">
                  <c:v>100.02</c:v>
                </c:pt>
                <c:pt idx="981">
                  <c:v>99.84</c:v>
                </c:pt>
                <c:pt idx="982">
                  <c:v>99.75</c:v>
                </c:pt>
                <c:pt idx="983">
                  <c:v>99.88</c:v>
                </c:pt>
                <c:pt idx="984">
                  <c:v>100</c:v>
                </c:pt>
                <c:pt idx="985">
                  <c:v>100.13</c:v>
                </c:pt>
                <c:pt idx="986">
                  <c:v>100.36</c:v>
                </c:pt>
                <c:pt idx="987">
                  <c:v>100.6</c:v>
                </c:pt>
                <c:pt idx="988">
                  <c:v>100.72</c:v>
                </c:pt>
                <c:pt idx="989">
                  <c:v>100.98</c:v>
                </c:pt>
                <c:pt idx="990">
                  <c:v>101.23</c:v>
                </c:pt>
                <c:pt idx="991">
                  <c:v>101.55</c:v>
                </c:pt>
                <c:pt idx="992">
                  <c:v>101.95</c:v>
                </c:pt>
                <c:pt idx="993">
                  <c:v>102.29</c:v>
                </c:pt>
                <c:pt idx="994">
                  <c:v>102.58</c:v>
                </c:pt>
                <c:pt idx="995">
                  <c:v>102.52</c:v>
                </c:pt>
                <c:pt idx="996">
                  <c:v>102.18</c:v>
                </c:pt>
                <c:pt idx="997">
                  <c:v>101.75</c:v>
                </c:pt>
                <c:pt idx="998">
                  <c:v>101.61</c:v>
                </c:pt>
                <c:pt idx="999">
                  <c:v>101.55</c:v>
                </c:pt>
                <c:pt idx="1000">
                  <c:v>101.59</c:v>
                </c:pt>
                <c:pt idx="1001">
                  <c:v>101.55</c:v>
                </c:pt>
                <c:pt idx="1002">
                  <c:v>101.41</c:v>
                </c:pt>
                <c:pt idx="1003">
                  <c:v>101.19</c:v>
                </c:pt>
                <c:pt idx="1004">
                  <c:v>100.94</c:v>
                </c:pt>
                <c:pt idx="1005">
                  <c:v>100.76</c:v>
                </c:pt>
                <c:pt idx="1006">
                  <c:v>100.62</c:v>
                </c:pt>
                <c:pt idx="1007">
                  <c:v>100.38</c:v>
                </c:pt>
                <c:pt idx="1008">
                  <c:v>100.13</c:v>
                </c:pt>
                <c:pt idx="1009">
                  <c:v>100.09</c:v>
                </c:pt>
                <c:pt idx="1010">
                  <c:v>100.26</c:v>
                </c:pt>
                <c:pt idx="1011">
                  <c:v>100.49</c:v>
                </c:pt>
                <c:pt idx="1012">
                  <c:v>100.72</c:v>
                </c:pt>
                <c:pt idx="1013">
                  <c:v>100.94</c:v>
                </c:pt>
                <c:pt idx="1014">
                  <c:v>101.14</c:v>
                </c:pt>
                <c:pt idx="1015">
                  <c:v>101.35</c:v>
                </c:pt>
                <c:pt idx="1016">
                  <c:v>101.57</c:v>
                </c:pt>
                <c:pt idx="1017">
                  <c:v>101.86</c:v>
                </c:pt>
                <c:pt idx="1018">
                  <c:v>102.11</c:v>
                </c:pt>
                <c:pt idx="1019">
                  <c:v>102.36</c:v>
                </c:pt>
                <c:pt idx="1020">
                  <c:v>102.56</c:v>
                </c:pt>
                <c:pt idx="1021">
                  <c:v>102.7</c:v>
                </c:pt>
                <c:pt idx="1022">
                  <c:v>102.78</c:v>
                </c:pt>
                <c:pt idx="1023">
                  <c:v>102.87</c:v>
                </c:pt>
                <c:pt idx="1024">
                  <c:v>102.72</c:v>
                </c:pt>
                <c:pt idx="1025">
                  <c:v>102.56</c:v>
                </c:pt>
                <c:pt idx="1026">
                  <c:v>102.42</c:v>
                </c:pt>
                <c:pt idx="1027">
                  <c:v>102.38</c:v>
                </c:pt>
                <c:pt idx="1028">
                  <c:v>102.38</c:v>
                </c:pt>
                <c:pt idx="1029">
                  <c:v>102.81</c:v>
                </c:pt>
                <c:pt idx="1030">
                  <c:v>106.36</c:v>
                </c:pt>
                <c:pt idx="1031">
                  <c:v>109.65</c:v>
                </c:pt>
                <c:pt idx="1032">
                  <c:v>110.17</c:v>
                </c:pt>
                <c:pt idx="1033">
                  <c:v>110.68</c:v>
                </c:pt>
                <c:pt idx="1034">
                  <c:v>111.96</c:v>
                </c:pt>
                <c:pt idx="1035">
                  <c:v>112.89</c:v>
                </c:pt>
                <c:pt idx="1036">
                  <c:v>113.49</c:v>
                </c:pt>
                <c:pt idx="1037">
                  <c:v>113.97</c:v>
                </c:pt>
                <c:pt idx="1038">
                  <c:v>114.71</c:v>
                </c:pt>
                <c:pt idx="1039">
                  <c:v>115.59</c:v>
                </c:pt>
                <c:pt idx="1040">
                  <c:v>116.38</c:v>
                </c:pt>
                <c:pt idx="1041">
                  <c:v>117.3</c:v>
                </c:pt>
                <c:pt idx="1042">
                  <c:v>118.15</c:v>
                </c:pt>
                <c:pt idx="1043">
                  <c:v>118.71</c:v>
                </c:pt>
                <c:pt idx="1044">
                  <c:v>118.83</c:v>
                </c:pt>
                <c:pt idx="1045">
                  <c:v>118.9</c:v>
                </c:pt>
                <c:pt idx="1046">
                  <c:v>118.99</c:v>
                </c:pt>
                <c:pt idx="1047">
                  <c:v>119.07</c:v>
                </c:pt>
                <c:pt idx="1048">
                  <c:v>119.07</c:v>
                </c:pt>
                <c:pt idx="1049">
                  <c:v>118.51</c:v>
                </c:pt>
                <c:pt idx="1050">
                  <c:v>116.13</c:v>
                </c:pt>
                <c:pt idx="1051">
                  <c:v>113.95</c:v>
                </c:pt>
                <c:pt idx="1052">
                  <c:v>112.55</c:v>
                </c:pt>
                <c:pt idx="1053">
                  <c:v>111.69</c:v>
                </c:pt>
                <c:pt idx="1054">
                  <c:v>111.11</c:v>
                </c:pt>
                <c:pt idx="1055">
                  <c:v>110.52</c:v>
                </c:pt>
                <c:pt idx="1056">
                  <c:v>109.56</c:v>
                </c:pt>
                <c:pt idx="1057">
                  <c:v>108.32</c:v>
                </c:pt>
                <c:pt idx="1058">
                  <c:v>107.17</c:v>
                </c:pt>
                <c:pt idx="1059">
                  <c:v>106.2</c:v>
                </c:pt>
                <c:pt idx="1060">
                  <c:v>105.42</c:v>
                </c:pt>
                <c:pt idx="1061">
                  <c:v>104.67</c:v>
                </c:pt>
                <c:pt idx="1062">
                  <c:v>103.95</c:v>
                </c:pt>
                <c:pt idx="1063">
                  <c:v>103.12</c:v>
                </c:pt>
                <c:pt idx="1064">
                  <c:v>102.27</c:v>
                </c:pt>
                <c:pt idx="1065">
                  <c:v>101.5</c:v>
                </c:pt>
                <c:pt idx="1066">
                  <c:v>101.57</c:v>
                </c:pt>
                <c:pt idx="1067">
                  <c:v>103.01</c:v>
                </c:pt>
                <c:pt idx="1068">
                  <c:v>104.02</c:v>
                </c:pt>
                <c:pt idx="1069">
                  <c:v>103.62</c:v>
                </c:pt>
                <c:pt idx="1070">
                  <c:v>102.65</c:v>
                </c:pt>
                <c:pt idx="1071">
                  <c:v>101.79</c:v>
                </c:pt>
                <c:pt idx="1072">
                  <c:v>101.68</c:v>
                </c:pt>
                <c:pt idx="1073">
                  <c:v>102.27</c:v>
                </c:pt>
                <c:pt idx="1074">
                  <c:v>102.83</c:v>
                </c:pt>
                <c:pt idx="1075">
                  <c:v>103.06</c:v>
                </c:pt>
                <c:pt idx="1076">
                  <c:v>103.01</c:v>
                </c:pt>
                <c:pt idx="1077">
                  <c:v>102.6</c:v>
                </c:pt>
                <c:pt idx="1078">
                  <c:v>102.16</c:v>
                </c:pt>
                <c:pt idx="1079">
                  <c:v>101.88</c:v>
                </c:pt>
                <c:pt idx="1080">
                  <c:v>101.79</c:v>
                </c:pt>
                <c:pt idx="1081">
                  <c:v>101.88</c:v>
                </c:pt>
                <c:pt idx="1082">
                  <c:v>102.02</c:v>
                </c:pt>
                <c:pt idx="1083">
                  <c:v>102.15</c:v>
                </c:pt>
                <c:pt idx="1084">
                  <c:v>102.54</c:v>
                </c:pt>
                <c:pt idx="1085">
                  <c:v>103.01</c:v>
                </c:pt>
                <c:pt idx="1086">
                  <c:v>103.59</c:v>
                </c:pt>
                <c:pt idx="1087">
                  <c:v>104.14</c:v>
                </c:pt>
                <c:pt idx="1088">
                  <c:v>104.54</c:v>
                </c:pt>
                <c:pt idx="1089">
                  <c:v>104.74</c:v>
                </c:pt>
                <c:pt idx="1090">
                  <c:v>107.89</c:v>
                </c:pt>
                <c:pt idx="1091">
                  <c:v>111.43</c:v>
                </c:pt>
                <c:pt idx="1092">
                  <c:v>111.72</c:v>
                </c:pt>
                <c:pt idx="1093">
                  <c:v>112.41</c:v>
                </c:pt>
                <c:pt idx="1094">
                  <c:v>114.04</c:v>
                </c:pt>
                <c:pt idx="1095">
                  <c:v>115.07</c:v>
                </c:pt>
                <c:pt idx="1096">
                  <c:v>115.63</c:v>
                </c:pt>
                <c:pt idx="1097">
                  <c:v>116.02</c:v>
                </c:pt>
                <c:pt idx="1098">
                  <c:v>116.51</c:v>
                </c:pt>
                <c:pt idx="1099">
                  <c:v>116.89</c:v>
                </c:pt>
                <c:pt idx="1100">
                  <c:v>117.12</c:v>
                </c:pt>
                <c:pt idx="1101">
                  <c:v>117.32</c:v>
                </c:pt>
                <c:pt idx="1102">
                  <c:v>117.61</c:v>
                </c:pt>
                <c:pt idx="1103">
                  <c:v>117.79</c:v>
                </c:pt>
                <c:pt idx="1104">
                  <c:v>117.5</c:v>
                </c:pt>
                <c:pt idx="1105">
                  <c:v>115.3</c:v>
                </c:pt>
                <c:pt idx="1106">
                  <c:v>113</c:v>
                </c:pt>
                <c:pt idx="1107">
                  <c:v>111.47</c:v>
                </c:pt>
                <c:pt idx="1108">
                  <c:v>110.55</c:v>
                </c:pt>
                <c:pt idx="1109">
                  <c:v>109.96</c:v>
                </c:pt>
                <c:pt idx="1110">
                  <c:v>109.4</c:v>
                </c:pt>
                <c:pt idx="1111">
                  <c:v>108.57</c:v>
                </c:pt>
                <c:pt idx="1112">
                  <c:v>107.38</c:v>
                </c:pt>
                <c:pt idx="1113">
                  <c:v>106.2</c:v>
                </c:pt>
                <c:pt idx="1114">
                  <c:v>105.17</c:v>
                </c:pt>
                <c:pt idx="1115">
                  <c:v>104.38</c:v>
                </c:pt>
                <c:pt idx="1116">
                  <c:v>103.64</c:v>
                </c:pt>
                <c:pt idx="1117">
                  <c:v>102.99</c:v>
                </c:pt>
                <c:pt idx="1118">
                  <c:v>102.24</c:v>
                </c:pt>
                <c:pt idx="1119">
                  <c:v>101.57</c:v>
                </c:pt>
                <c:pt idx="1120">
                  <c:v>101.84</c:v>
                </c:pt>
                <c:pt idx="1121">
                  <c:v>102.85</c:v>
                </c:pt>
                <c:pt idx="1122">
                  <c:v>103.62</c:v>
                </c:pt>
                <c:pt idx="1123">
                  <c:v>103.75</c:v>
                </c:pt>
                <c:pt idx="1124">
                  <c:v>103.5</c:v>
                </c:pt>
                <c:pt idx="1125">
                  <c:v>103.1</c:v>
                </c:pt>
                <c:pt idx="1126">
                  <c:v>102.7</c:v>
                </c:pt>
                <c:pt idx="1127">
                  <c:v>102.54</c:v>
                </c:pt>
                <c:pt idx="1128">
                  <c:v>102.54</c:v>
                </c:pt>
                <c:pt idx="1129">
                  <c:v>102.54</c:v>
                </c:pt>
                <c:pt idx="1130">
                  <c:v>102.65</c:v>
                </c:pt>
                <c:pt idx="1131">
                  <c:v>102.81</c:v>
                </c:pt>
                <c:pt idx="1132">
                  <c:v>102.96</c:v>
                </c:pt>
                <c:pt idx="1133">
                  <c:v>103.46</c:v>
                </c:pt>
                <c:pt idx="1134">
                  <c:v>104.09</c:v>
                </c:pt>
                <c:pt idx="1135">
                  <c:v>104.85</c:v>
                </c:pt>
                <c:pt idx="1136">
                  <c:v>105.33</c:v>
                </c:pt>
                <c:pt idx="1137">
                  <c:v>105.26</c:v>
                </c:pt>
                <c:pt idx="1138">
                  <c:v>105.12</c:v>
                </c:pt>
                <c:pt idx="1139">
                  <c:v>105.58</c:v>
                </c:pt>
                <c:pt idx="1140">
                  <c:v>109.08</c:v>
                </c:pt>
                <c:pt idx="1141">
                  <c:v>112.33</c:v>
                </c:pt>
                <c:pt idx="1142">
                  <c:v>112.66</c:v>
                </c:pt>
                <c:pt idx="1143">
                  <c:v>112.59</c:v>
                </c:pt>
                <c:pt idx="1144">
                  <c:v>113.81</c:v>
                </c:pt>
                <c:pt idx="1145">
                  <c:v>114.93</c:v>
                </c:pt>
                <c:pt idx="1146">
                  <c:v>115.61</c:v>
                </c:pt>
                <c:pt idx="1147">
                  <c:v>116.06</c:v>
                </c:pt>
                <c:pt idx="1148">
                  <c:v>116.1</c:v>
                </c:pt>
                <c:pt idx="1149">
                  <c:v>115.72</c:v>
                </c:pt>
                <c:pt idx="1150">
                  <c:v>116.4</c:v>
                </c:pt>
                <c:pt idx="1151">
                  <c:v>117.19</c:v>
                </c:pt>
                <c:pt idx="1152">
                  <c:v>118.15</c:v>
                </c:pt>
                <c:pt idx="1153">
                  <c:v>118.69</c:v>
                </c:pt>
                <c:pt idx="1154">
                  <c:v>118.78</c:v>
                </c:pt>
                <c:pt idx="1155">
                  <c:v>118.71</c:v>
                </c:pt>
                <c:pt idx="1156">
                  <c:v>118.65</c:v>
                </c:pt>
                <c:pt idx="1157">
                  <c:v>118.71</c:v>
                </c:pt>
                <c:pt idx="1158">
                  <c:v>118.74</c:v>
                </c:pt>
                <c:pt idx="1159">
                  <c:v>118.06</c:v>
                </c:pt>
                <c:pt idx="1160">
                  <c:v>115.77</c:v>
                </c:pt>
                <c:pt idx="1161">
                  <c:v>113.61</c:v>
                </c:pt>
                <c:pt idx="1162">
                  <c:v>112.28</c:v>
                </c:pt>
                <c:pt idx="1163">
                  <c:v>111.43</c:v>
                </c:pt>
                <c:pt idx="1164">
                  <c:v>110.82</c:v>
                </c:pt>
                <c:pt idx="1165">
                  <c:v>110.25</c:v>
                </c:pt>
                <c:pt idx="1166">
                  <c:v>109.27</c:v>
                </c:pt>
                <c:pt idx="1167">
                  <c:v>108.16</c:v>
                </c:pt>
                <c:pt idx="1168">
                  <c:v>107.01</c:v>
                </c:pt>
                <c:pt idx="1169">
                  <c:v>106.03</c:v>
                </c:pt>
                <c:pt idx="1170">
                  <c:v>105.22</c:v>
                </c:pt>
                <c:pt idx="1171">
                  <c:v>104.49</c:v>
                </c:pt>
                <c:pt idx="1172">
                  <c:v>103.71</c:v>
                </c:pt>
                <c:pt idx="1173">
                  <c:v>102.96</c:v>
                </c:pt>
                <c:pt idx="1174">
                  <c:v>102.78</c:v>
                </c:pt>
                <c:pt idx="1175">
                  <c:v>103.55</c:v>
                </c:pt>
                <c:pt idx="1176">
                  <c:v>104.27</c:v>
                </c:pt>
                <c:pt idx="1177">
                  <c:v>104.5</c:v>
                </c:pt>
                <c:pt idx="1178">
                  <c:v>104.38</c:v>
                </c:pt>
                <c:pt idx="1179">
                  <c:v>104.05</c:v>
                </c:pt>
                <c:pt idx="1180">
                  <c:v>103.6</c:v>
                </c:pt>
                <c:pt idx="1181">
                  <c:v>103.37</c:v>
                </c:pt>
                <c:pt idx="1182">
                  <c:v>103.32</c:v>
                </c:pt>
                <c:pt idx="1183">
                  <c:v>103.28</c:v>
                </c:pt>
                <c:pt idx="1184">
                  <c:v>103.14</c:v>
                </c:pt>
                <c:pt idx="1185">
                  <c:v>103.24</c:v>
                </c:pt>
                <c:pt idx="1186">
                  <c:v>103.33</c:v>
                </c:pt>
                <c:pt idx="1187">
                  <c:v>103.55</c:v>
                </c:pt>
                <c:pt idx="1188">
                  <c:v>104.05</c:v>
                </c:pt>
                <c:pt idx="1189">
                  <c:v>104.9</c:v>
                </c:pt>
                <c:pt idx="1190">
                  <c:v>108.3</c:v>
                </c:pt>
                <c:pt idx="1191">
                  <c:v>111.69</c:v>
                </c:pt>
                <c:pt idx="1192">
                  <c:v>112.68</c:v>
                </c:pt>
                <c:pt idx="1193">
                  <c:v>112.95</c:v>
                </c:pt>
                <c:pt idx="1194">
                  <c:v>113.49</c:v>
                </c:pt>
                <c:pt idx="1195">
                  <c:v>114.33</c:v>
                </c:pt>
                <c:pt idx="1196">
                  <c:v>115.12</c:v>
                </c:pt>
                <c:pt idx="1197">
                  <c:v>115.83</c:v>
                </c:pt>
                <c:pt idx="1198">
                  <c:v>116.65</c:v>
                </c:pt>
                <c:pt idx="1199">
                  <c:v>117.48</c:v>
                </c:pt>
                <c:pt idx="1200">
                  <c:v>118.22</c:v>
                </c:pt>
                <c:pt idx="1201">
                  <c:v>118.47</c:v>
                </c:pt>
                <c:pt idx="1202">
                  <c:v>118.6</c:v>
                </c:pt>
                <c:pt idx="1203">
                  <c:v>118.69</c:v>
                </c:pt>
                <c:pt idx="1204">
                  <c:v>118.72</c:v>
                </c:pt>
                <c:pt idx="1205">
                  <c:v>118.89</c:v>
                </c:pt>
                <c:pt idx="1206">
                  <c:v>118.67</c:v>
                </c:pt>
                <c:pt idx="1207">
                  <c:v>116.6</c:v>
                </c:pt>
                <c:pt idx="1208">
                  <c:v>114.3</c:v>
                </c:pt>
                <c:pt idx="1209">
                  <c:v>112.75</c:v>
                </c:pt>
                <c:pt idx="1210">
                  <c:v>111.78</c:v>
                </c:pt>
                <c:pt idx="1211">
                  <c:v>111.16</c:v>
                </c:pt>
                <c:pt idx="1212">
                  <c:v>110.59</c:v>
                </c:pt>
                <c:pt idx="1213">
                  <c:v>109.71</c:v>
                </c:pt>
                <c:pt idx="1214">
                  <c:v>108.55</c:v>
                </c:pt>
                <c:pt idx="1215">
                  <c:v>107.35</c:v>
                </c:pt>
                <c:pt idx="1216">
                  <c:v>106.38</c:v>
                </c:pt>
                <c:pt idx="1217">
                  <c:v>105.55</c:v>
                </c:pt>
                <c:pt idx="1218">
                  <c:v>104.88</c:v>
                </c:pt>
                <c:pt idx="1219">
                  <c:v>104.13</c:v>
                </c:pt>
                <c:pt idx="1220">
                  <c:v>103.3</c:v>
                </c:pt>
                <c:pt idx="1221">
                  <c:v>102.43</c:v>
                </c:pt>
                <c:pt idx="1222">
                  <c:v>101.62</c:v>
                </c:pt>
                <c:pt idx="1223">
                  <c:v>100.85</c:v>
                </c:pt>
                <c:pt idx="1224">
                  <c:v>100.13</c:v>
                </c:pt>
                <c:pt idx="1225">
                  <c:v>99.52</c:v>
                </c:pt>
                <c:pt idx="1226">
                  <c:v>98.87</c:v>
                </c:pt>
                <c:pt idx="1227">
                  <c:v>98.15</c:v>
                </c:pt>
                <c:pt idx="1228">
                  <c:v>97.54</c:v>
                </c:pt>
                <c:pt idx="1229">
                  <c:v>97.88</c:v>
                </c:pt>
                <c:pt idx="1230">
                  <c:v>99.39</c:v>
                </c:pt>
                <c:pt idx="1231">
                  <c:v>100.2</c:v>
                </c:pt>
                <c:pt idx="1232">
                  <c:v>99.39</c:v>
                </c:pt>
                <c:pt idx="1233">
                  <c:v>98.26</c:v>
                </c:pt>
                <c:pt idx="1234">
                  <c:v>97.81</c:v>
                </c:pt>
                <c:pt idx="1235">
                  <c:v>98.42</c:v>
                </c:pt>
                <c:pt idx="1236">
                  <c:v>99.27</c:v>
                </c:pt>
                <c:pt idx="1237">
                  <c:v>99.93</c:v>
                </c:pt>
                <c:pt idx="1238">
                  <c:v>99.88</c:v>
                </c:pt>
                <c:pt idx="1239">
                  <c:v>98.98</c:v>
                </c:pt>
                <c:pt idx="1240">
                  <c:v>97.95</c:v>
                </c:pt>
                <c:pt idx="1241">
                  <c:v>97.45</c:v>
                </c:pt>
                <c:pt idx="1242">
                  <c:v>97.75</c:v>
                </c:pt>
                <c:pt idx="1243">
                  <c:v>98.22</c:v>
                </c:pt>
                <c:pt idx="1244">
                  <c:v>98.53</c:v>
                </c:pt>
                <c:pt idx="1245">
                  <c:v>98.47</c:v>
                </c:pt>
                <c:pt idx="1246">
                  <c:v>98.35</c:v>
                </c:pt>
                <c:pt idx="1247">
                  <c:v>98.26</c:v>
                </c:pt>
                <c:pt idx="1248">
                  <c:v>98.42</c:v>
                </c:pt>
                <c:pt idx="1249">
                  <c:v>98.76</c:v>
                </c:pt>
                <c:pt idx="1250">
                  <c:v>99.23</c:v>
                </c:pt>
                <c:pt idx="1251">
                  <c:v>99.59</c:v>
                </c:pt>
                <c:pt idx="1252">
                  <c:v>99.77</c:v>
                </c:pt>
                <c:pt idx="1253">
                  <c:v>99.37</c:v>
                </c:pt>
                <c:pt idx="1254">
                  <c:v>98.8</c:v>
                </c:pt>
                <c:pt idx="1255">
                  <c:v>98.4</c:v>
                </c:pt>
                <c:pt idx="1256">
                  <c:v>98.26</c:v>
                </c:pt>
                <c:pt idx="1257">
                  <c:v>98.26</c:v>
                </c:pt>
                <c:pt idx="1258">
                  <c:v>98.28</c:v>
                </c:pt>
                <c:pt idx="1259">
                  <c:v>98.2</c:v>
                </c:pt>
                <c:pt idx="1260">
                  <c:v>97.97</c:v>
                </c:pt>
                <c:pt idx="1261">
                  <c:v>97.66</c:v>
                </c:pt>
                <c:pt idx="1262">
                  <c:v>97.41</c:v>
                </c:pt>
                <c:pt idx="1263">
                  <c:v>97.27</c:v>
                </c:pt>
                <c:pt idx="1264">
                  <c:v>97.27</c:v>
                </c:pt>
                <c:pt idx="1265">
                  <c:v>97.57</c:v>
                </c:pt>
                <c:pt idx="1266">
                  <c:v>97.81</c:v>
                </c:pt>
                <c:pt idx="1267">
                  <c:v>97.83</c:v>
                </c:pt>
                <c:pt idx="1268">
                  <c:v>97.83</c:v>
                </c:pt>
                <c:pt idx="1269">
                  <c:v>97.97</c:v>
                </c:pt>
                <c:pt idx="1270">
                  <c:v>98.15</c:v>
                </c:pt>
                <c:pt idx="1271">
                  <c:v>98.46</c:v>
                </c:pt>
                <c:pt idx="1272">
                  <c:v>98.8</c:v>
                </c:pt>
                <c:pt idx="1273">
                  <c:v>99.19</c:v>
                </c:pt>
                <c:pt idx="1274">
                  <c:v>99.61</c:v>
                </c:pt>
                <c:pt idx="1275">
                  <c:v>99.95</c:v>
                </c:pt>
                <c:pt idx="1276">
                  <c:v>99.93</c:v>
                </c:pt>
                <c:pt idx="1277">
                  <c:v>99.34</c:v>
                </c:pt>
                <c:pt idx="1278">
                  <c:v>98.78</c:v>
                </c:pt>
                <c:pt idx="1279">
                  <c:v>98.51</c:v>
                </c:pt>
                <c:pt idx="1280">
                  <c:v>98.44</c:v>
                </c:pt>
                <c:pt idx="1281">
                  <c:v>98.42</c:v>
                </c:pt>
                <c:pt idx="1282">
                  <c:v>98.46</c:v>
                </c:pt>
                <c:pt idx="1283">
                  <c:v>98.28</c:v>
                </c:pt>
                <c:pt idx="1284">
                  <c:v>97.99</c:v>
                </c:pt>
                <c:pt idx="1285">
                  <c:v>97.79</c:v>
                </c:pt>
                <c:pt idx="1286">
                  <c:v>97.83</c:v>
                </c:pt>
                <c:pt idx="1287">
                  <c:v>98.2</c:v>
                </c:pt>
                <c:pt idx="1288">
                  <c:v>98.6</c:v>
                </c:pt>
                <c:pt idx="1289">
                  <c:v>98.65</c:v>
                </c:pt>
                <c:pt idx="1290">
                  <c:v>98.6</c:v>
                </c:pt>
                <c:pt idx="1291">
                  <c:v>98.49</c:v>
                </c:pt>
                <c:pt idx="1292">
                  <c:v>98.49</c:v>
                </c:pt>
                <c:pt idx="1293">
                  <c:v>98.67</c:v>
                </c:pt>
                <c:pt idx="1294">
                  <c:v>99.03</c:v>
                </c:pt>
                <c:pt idx="1295">
                  <c:v>99.41</c:v>
                </c:pt>
                <c:pt idx="1296">
                  <c:v>99.77</c:v>
                </c:pt>
                <c:pt idx="1297">
                  <c:v>100.11</c:v>
                </c:pt>
                <c:pt idx="1298">
                  <c:v>100.42</c:v>
                </c:pt>
                <c:pt idx="1299">
                  <c:v>100.6</c:v>
                </c:pt>
                <c:pt idx="1300">
                  <c:v>100.2</c:v>
                </c:pt>
                <c:pt idx="1301">
                  <c:v>99.64</c:v>
                </c:pt>
                <c:pt idx="1302">
                  <c:v>99.27</c:v>
                </c:pt>
                <c:pt idx="1303">
                  <c:v>99.05</c:v>
                </c:pt>
                <c:pt idx="1304">
                  <c:v>99.01</c:v>
                </c:pt>
                <c:pt idx="1305">
                  <c:v>99.01</c:v>
                </c:pt>
                <c:pt idx="1306">
                  <c:v>98.89</c:v>
                </c:pt>
                <c:pt idx="1307">
                  <c:v>98.73</c:v>
                </c:pt>
                <c:pt idx="1308">
                  <c:v>98.42</c:v>
                </c:pt>
                <c:pt idx="1309">
                  <c:v>98.29</c:v>
                </c:pt>
                <c:pt idx="1310">
                  <c:v>98.4</c:v>
                </c:pt>
                <c:pt idx="1311">
                  <c:v>98.82</c:v>
                </c:pt>
                <c:pt idx="1312">
                  <c:v>99.09</c:v>
                </c:pt>
                <c:pt idx="1313">
                  <c:v>99.1</c:v>
                </c:pt>
                <c:pt idx="1314">
                  <c:v>99.09</c:v>
                </c:pt>
                <c:pt idx="1315">
                  <c:v>99.07</c:v>
                </c:pt>
                <c:pt idx="1316">
                  <c:v>99.23</c:v>
                </c:pt>
                <c:pt idx="1317">
                  <c:v>99.61</c:v>
                </c:pt>
                <c:pt idx="1318">
                  <c:v>100.11</c:v>
                </c:pt>
                <c:pt idx="1319">
                  <c:v>100.56</c:v>
                </c:pt>
                <c:pt idx="1320">
                  <c:v>100.99</c:v>
                </c:pt>
                <c:pt idx="1321">
                  <c:v>101.21</c:v>
                </c:pt>
                <c:pt idx="1322">
                  <c:v>101.08</c:v>
                </c:pt>
                <c:pt idx="1323">
                  <c:v>100.51</c:v>
                </c:pt>
                <c:pt idx="1324">
                  <c:v>100.11</c:v>
                </c:pt>
                <c:pt idx="1325">
                  <c:v>99.97</c:v>
                </c:pt>
                <c:pt idx="1326">
                  <c:v>99.86</c:v>
                </c:pt>
                <c:pt idx="1327">
                  <c:v>99.88</c:v>
                </c:pt>
                <c:pt idx="1328">
                  <c:v>99.9</c:v>
                </c:pt>
                <c:pt idx="1329">
                  <c:v>99.73</c:v>
                </c:pt>
                <c:pt idx="1330">
                  <c:v>99.5</c:v>
                </c:pt>
                <c:pt idx="1331">
                  <c:v>99.28</c:v>
                </c:pt>
                <c:pt idx="1332">
                  <c:v>99.01</c:v>
                </c:pt>
                <c:pt idx="1333">
                  <c:v>98.85</c:v>
                </c:pt>
                <c:pt idx="1334">
                  <c:v>98.71</c:v>
                </c:pt>
                <c:pt idx="1335">
                  <c:v>98.6</c:v>
                </c:pt>
                <c:pt idx="1336">
                  <c:v>98.49</c:v>
                </c:pt>
                <c:pt idx="1337">
                  <c:v>98.55</c:v>
                </c:pt>
                <c:pt idx="1338">
                  <c:v>98.73</c:v>
                </c:pt>
                <c:pt idx="1339">
                  <c:v>98.94</c:v>
                </c:pt>
                <c:pt idx="1340">
                  <c:v>99.09</c:v>
                </c:pt>
                <c:pt idx="1341">
                  <c:v>99.21</c:v>
                </c:pt>
                <c:pt idx="1342">
                  <c:v>99.39</c:v>
                </c:pt>
                <c:pt idx="1343">
                  <c:v>99.55</c:v>
                </c:pt>
                <c:pt idx="1344">
                  <c:v>99.73</c:v>
                </c:pt>
                <c:pt idx="1345">
                  <c:v>99.82</c:v>
                </c:pt>
                <c:pt idx="1346">
                  <c:v>99.82</c:v>
                </c:pt>
                <c:pt idx="1347">
                  <c:v>99.43</c:v>
                </c:pt>
                <c:pt idx="1348">
                  <c:v>99.1</c:v>
                </c:pt>
                <c:pt idx="1349">
                  <c:v>98.85</c:v>
                </c:pt>
                <c:pt idx="1350">
                  <c:v>98.8</c:v>
                </c:pt>
                <c:pt idx="1351">
                  <c:v>98.74</c:v>
                </c:pt>
                <c:pt idx="1352">
                  <c:v>98.64</c:v>
                </c:pt>
                <c:pt idx="1353">
                  <c:v>98.53</c:v>
                </c:pt>
                <c:pt idx="1354">
                  <c:v>98.33</c:v>
                </c:pt>
                <c:pt idx="1355">
                  <c:v>98.11</c:v>
                </c:pt>
                <c:pt idx="1356">
                  <c:v>97.88</c:v>
                </c:pt>
                <c:pt idx="1357">
                  <c:v>97.74</c:v>
                </c:pt>
                <c:pt idx="1358">
                  <c:v>97.66</c:v>
                </c:pt>
                <c:pt idx="1359">
                  <c:v>97.88</c:v>
                </c:pt>
                <c:pt idx="1360">
                  <c:v>98.26</c:v>
                </c:pt>
                <c:pt idx="1361">
                  <c:v>98.51</c:v>
                </c:pt>
                <c:pt idx="1362">
                  <c:v>98.64</c:v>
                </c:pt>
                <c:pt idx="1363">
                  <c:v>98.76</c:v>
                </c:pt>
                <c:pt idx="1364">
                  <c:v>98.96</c:v>
                </c:pt>
                <c:pt idx="1365">
                  <c:v>99.25</c:v>
                </c:pt>
                <c:pt idx="1366">
                  <c:v>99.61</c:v>
                </c:pt>
                <c:pt idx="1367">
                  <c:v>100</c:v>
                </c:pt>
                <c:pt idx="1368">
                  <c:v>100.31</c:v>
                </c:pt>
                <c:pt idx="1369">
                  <c:v>100.4</c:v>
                </c:pt>
                <c:pt idx="1370">
                  <c:v>99.88</c:v>
                </c:pt>
                <c:pt idx="1371">
                  <c:v>99.45</c:v>
                </c:pt>
                <c:pt idx="1372">
                  <c:v>99.16</c:v>
                </c:pt>
                <c:pt idx="1373">
                  <c:v>99.03</c:v>
                </c:pt>
                <c:pt idx="1374">
                  <c:v>98.98</c:v>
                </c:pt>
                <c:pt idx="1375">
                  <c:v>98.96</c:v>
                </c:pt>
                <c:pt idx="1376">
                  <c:v>98.87</c:v>
                </c:pt>
                <c:pt idx="1377">
                  <c:v>98.67</c:v>
                </c:pt>
                <c:pt idx="1378">
                  <c:v>98.4</c:v>
                </c:pt>
                <c:pt idx="1379">
                  <c:v>98.11</c:v>
                </c:pt>
                <c:pt idx="1380">
                  <c:v>98.08</c:v>
                </c:pt>
                <c:pt idx="1381">
                  <c:v>98.17</c:v>
                </c:pt>
                <c:pt idx="1382">
                  <c:v>98.46</c:v>
                </c:pt>
                <c:pt idx="1383">
                  <c:v>98.58</c:v>
                </c:pt>
                <c:pt idx="1384">
                  <c:v>98.71</c:v>
                </c:pt>
                <c:pt idx="1385">
                  <c:v>98.82</c:v>
                </c:pt>
                <c:pt idx="1386">
                  <c:v>98.85</c:v>
                </c:pt>
                <c:pt idx="1387">
                  <c:v>99.01</c:v>
                </c:pt>
                <c:pt idx="1388">
                  <c:v>99.28</c:v>
                </c:pt>
                <c:pt idx="1389">
                  <c:v>99.57</c:v>
                </c:pt>
                <c:pt idx="1390">
                  <c:v>99.32</c:v>
                </c:pt>
                <c:pt idx="1391">
                  <c:v>98.76</c:v>
                </c:pt>
                <c:pt idx="1392">
                  <c:v>98.38</c:v>
                </c:pt>
                <c:pt idx="1393">
                  <c:v>98.22</c:v>
                </c:pt>
                <c:pt idx="1394">
                  <c:v>98.08</c:v>
                </c:pt>
                <c:pt idx="1395">
                  <c:v>98.13</c:v>
                </c:pt>
                <c:pt idx="1396">
                  <c:v>97.99</c:v>
                </c:pt>
                <c:pt idx="1397">
                  <c:v>97.79</c:v>
                </c:pt>
                <c:pt idx="1398">
                  <c:v>97.52</c:v>
                </c:pt>
                <c:pt idx="1399">
                  <c:v>97.29</c:v>
                </c:pt>
                <c:pt idx="1400">
                  <c:v>97.11</c:v>
                </c:pt>
                <c:pt idx="1401">
                  <c:v>96.93</c:v>
                </c:pt>
                <c:pt idx="1402">
                  <c:v>96.93</c:v>
                </c:pt>
                <c:pt idx="1403">
                  <c:v>97.18</c:v>
                </c:pt>
                <c:pt idx="1404">
                  <c:v>97.47</c:v>
                </c:pt>
                <c:pt idx="1405">
                  <c:v>97.5</c:v>
                </c:pt>
                <c:pt idx="1406">
                  <c:v>97.54</c:v>
                </c:pt>
                <c:pt idx="1407">
                  <c:v>97.61</c:v>
                </c:pt>
                <c:pt idx="1408">
                  <c:v>97.77</c:v>
                </c:pt>
                <c:pt idx="1409">
                  <c:v>98.06</c:v>
                </c:pt>
                <c:pt idx="1410">
                  <c:v>98.38</c:v>
                </c:pt>
                <c:pt idx="1411">
                  <c:v>98.71</c:v>
                </c:pt>
                <c:pt idx="1412">
                  <c:v>99.1</c:v>
                </c:pt>
                <c:pt idx="1413">
                  <c:v>99.45</c:v>
                </c:pt>
                <c:pt idx="1414">
                  <c:v>99.7</c:v>
                </c:pt>
                <c:pt idx="1415">
                  <c:v>99.3</c:v>
                </c:pt>
                <c:pt idx="1416">
                  <c:v>98.65</c:v>
                </c:pt>
                <c:pt idx="1417">
                  <c:v>98.26</c:v>
                </c:pt>
                <c:pt idx="1418">
                  <c:v>98.04</c:v>
                </c:pt>
                <c:pt idx="1419">
                  <c:v>97.95</c:v>
                </c:pt>
                <c:pt idx="1420">
                  <c:v>97.92</c:v>
                </c:pt>
                <c:pt idx="1421">
                  <c:v>97.9</c:v>
                </c:pt>
                <c:pt idx="1422">
                  <c:v>97.61</c:v>
                </c:pt>
                <c:pt idx="1423">
                  <c:v>97.38</c:v>
                </c:pt>
                <c:pt idx="1424">
                  <c:v>97.16</c:v>
                </c:pt>
                <c:pt idx="1425">
                  <c:v>97.3</c:v>
                </c:pt>
                <c:pt idx="1426">
                  <c:v>97.68</c:v>
                </c:pt>
                <c:pt idx="1427">
                  <c:v>97.97</c:v>
                </c:pt>
                <c:pt idx="1428">
                  <c:v>97.99</c:v>
                </c:pt>
                <c:pt idx="1429">
                  <c:v>97.9</c:v>
                </c:pt>
                <c:pt idx="1430">
                  <c:v>97.83</c:v>
                </c:pt>
                <c:pt idx="1431">
                  <c:v>97.9</c:v>
                </c:pt>
                <c:pt idx="1432">
                  <c:v>98.24</c:v>
                </c:pt>
                <c:pt idx="1433">
                  <c:v>98.64</c:v>
                </c:pt>
                <c:pt idx="1434">
                  <c:v>99</c:v>
                </c:pt>
                <c:pt idx="1435">
                  <c:v>99.36</c:v>
                </c:pt>
                <c:pt idx="1436">
                  <c:v>99.64</c:v>
                </c:pt>
                <c:pt idx="1437">
                  <c:v>99.41</c:v>
                </c:pt>
                <c:pt idx="1438">
                  <c:v>98.89</c:v>
                </c:pt>
                <c:pt idx="1439">
                  <c:v>98.46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29952"/>
        <c:axId val="118968256"/>
      </c:lineChart>
      <c:catAx>
        <c:axId val="12082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 of the day</a:t>
                </a:r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118968256"/>
        <c:crosses val="autoZero"/>
        <c:auto val="1"/>
        <c:lblAlgn val="ctr"/>
        <c:lblOffset val="100"/>
        <c:noMultiLvlLbl val="0"/>
      </c:catAx>
      <c:valAx>
        <c:axId val="11896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829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Performance Analysis of radiant Panel 1 for two given days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Sheet1!$G$33365</c:f>
              <c:strCache>
                <c:ptCount val="1"/>
                <c:pt idx="0">
                  <c:v>1/3/2012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Sheet1!$F$33366:$F$34805</c:f>
              <c:numCache>
                <c:formatCode>h:mm:ss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1.3888888888888889E-3</c:v>
                </c:pt>
                <c:pt idx="3">
                  <c:v>2.0833333333333333E-3</c:v>
                </c:pt>
                <c:pt idx="4">
                  <c:v>2.7777777777777779E-3</c:v>
                </c:pt>
                <c:pt idx="5">
                  <c:v>3.472222222222222E-3</c:v>
                </c:pt>
                <c:pt idx="6">
                  <c:v>4.1666666666666666E-3</c:v>
                </c:pt>
                <c:pt idx="7">
                  <c:v>4.8611111111111112E-3</c:v>
                </c:pt>
                <c:pt idx="8">
                  <c:v>5.5555555555555558E-3</c:v>
                </c:pt>
                <c:pt idx="9">
                  <c:v>6.2499999999999995E-3</c:v>
                </c:pt>
                <c:pt idx="10">
                  <c:v>6.9444444444444441E-3</c:v>
                </c:pt>
                <c:pt idx="11">
                  <c:v>7.6388888888888886E-3</c:v>
                </c:pt>
                <c:pt idx="12">
                  <c:v>8.3333333333333332E-3</c:v>
                </c:pt>
                <c:pt idx="13">
                  <c:v>9.0277777777777787E-3</c:v>
                </c:pt>
                <c:pt idx="14">
                  <c:v>9.7222222222222224E-3</c:v>
                </c:pt>
                <c:pt idx="15">
                  <c:v>1.0416666666666666E-2</c:v>
                </c:pt>
                <c:pt idx="16">
                  <c:v>1.1111111111111112E-2</c:v>
                </c:pt>
                <c:pt idx="17">
                  <c:v>1.1805555555555555E-2</c:v>
                </c:pt>
                <c:pt idx="18">
                  <c:v>1.2499999999999999E-2</c:v>
                </c:pt>
                <c:pt idx="19">
                  <c:v>1.3194444444444444E-2</c:v>
                </c:pt>
                <c:pt idx="20">
                  <c:v>1.3888888888888888E-2</c:v>
                </c:pt>
                <c:pt idx="21">
                  <c:v>1.4583333333333332E-2</c:v>
                </c:pt>
                <c:pt idx="22">
                  <c:v>1.5277777777777777E-2</c:v>
                </c:pt>
                <c:pt idx="23">
                  <c:v>1.5972222222222224E-2</c:v>
                </c:pt>
                <c:pt idx="24">
                  <c:v>1.6666666666666666E-2</c:v>
                </c:pt>
                <c:pt idx="25">
                  <c:v>1.7361111111111112E-2</c:v>
                </c:pt>
                <c:pt idx="26">
                  <c:v>1.8055555555555557E-2</c:v>
                </c:pt>
                <c:pt idx="27">
                  <c:v>1.8749999999999999E-2</c:v>
                </c:pt>
                <c:pt idx="28">
                  <c:v>1.9444444444444445E-2</c:v>
                </c:pt>
                <c:pt idx="29">
                  <c:v>2.013888888888889E-2</c:v>
                </c:pt>
                <c:pt idx="30">
                  <c:v>2.0833333333333332E-2</c:v>
                </c:pt>
                <c:pt idx="31">
                  <c:v>2.1527777777777781E-2</c:v>
                </c:pt>
                <c:pt idx="32">
                  <c:v>2.2222222222222223E-2</c:v>
                </c:pt>
                <c:pt idx="33">
                  <c:v>2.2916666666666669E-2</c:v>
                </c:pt>
                <c:pt idx="34">
                  <c:v>2.361111111111111E-2</c:v>
                </c:pt>
                <c:pt idx="35">
                  <c:v>2.4305555555555556E-2</c:v>
                </c:pt>
                <c:pt idx="36">
                  <c:v>2.4999999999999998E-2</c:v>
                </c:pt>
                <c:pt idx="37">
                  <c:v>2.5694444444444447E-2</c:v>
                </c:pt>
                <c:pt idx="38">
                  <c:v>2.6388888888888889E-2</c:v>
                </c:pt>
                <c:pt idx="39">
                  <c:v>2.7083333333333334E-2</c:v>
                </c:pt>
                <c:pt idx="40">
                  <c:v>2.7777777777777776E-2</c:v>
                </c:pt>
                <c:pt idx="41">
                  <c:v>2.8472222222222222E-2</c:v>
                </c:pt>
                <c:pt idx="42">
                  <c:v>2.9166666666666664E-2</c:v>
                </c:pt>
                <c:pt idx="43">
                  <c:v>2.9861111111111113E-2</c:v>
                </c:pt>
                <c:pt idx="44">
                  <c:v>3.0555555555555555E-2</c:v>
                </c:pt>
                <c:pt idx="45">
                  <c:v>3.125E-2</c:v>
                </c:pt>
                <c:pt idx="46">
                  <c:v>3.1944444444444449E-2</c:v>
                </c:pt>
                <c:pt idx="47">
                  <c:v>3.2638888888888891E-2</c:v>
                </c:pt>
                <c:pt idx="48">
                  <c:v>3.3333333333333333E-2</c:v>
                </c:pt>
                <c:pt idx="49">
                  <c:v>3.4027777777777775E-2</c:v>
                </c:pt>
                <c:pt idx="50">
                  <c:v>3.4722222222222224E-2</c:v>
                </c:pt>
                <c:pt idx="51">
                  <c:v>3.5416666666666666E-2</c:v>
                </c:pt>
                <c:pt idx="52">
                  <c:v>3.6111111111111115E-2</c:v>
                </c:pt>
                <c:pt idx="53">
                  <c:v>3.6805555555555557E-2</c:v>
                </c:pt>
                <c:pt idx="54">
                  <c:v>3.7499999999999999E-2</c:v>
                </c:pt>
                <c:pt idx="55">
                  <c:v>3.8194444444444441E-2</c:v>
                </c:pt>
                <c:pt idx="56">
                  <c:v>3.888888888888889E-2</c:v>
                </c:pt>
                <c:pt idx="57">
                  <c:v>3.9583333333333331E-2</c:v>
                </c:pt>
                <c:pt idx="58">
                  <c:v>4.027777777777778E-2</c:v>
                </c:pt>
                <c:pt idx="59">
                  <c:v>4.0972222222222222E-2</c:v>
                </c:pt>
                <c:pt idx="60">
                  <c:v>4.1666666666666664E-2</c:v>
                </c:pt>
                <c:pt idx="61">
                  <c:v>4.2361111111111106E-2</c:v>
                </c:pt>
                <c:pt idx="62">
                  <c:v>4.3055555555555562E-2</c:v>
                </c:pt>
                <c:pt idx="63">
                  <c:v>4.3750000000000004E-2</c:v>
                </c:pt>
                <c:pt idx="64">
                  <c:v>4.4444444444444446E-2</c:v>
                </c:pt>
                <c:pt idx="65">
                  <c:v>4.5138888888888888E-2</c:v>
                </c:pt>
                <c:pt idx="66">
                  <c:v>4.5833333333333337E-2</c:v>
                </c:pt>
                <c:pt idx="67">
                  <c:v>4.6527777777777779E-2</c:v>
                </c:pt>
                <c:pt idx="68">
                  <c:v>4.7222222222222221E-2</c:v>
                </c:pt>
                <c:pt idx="69">
                  <c:v>4.7916666666666663E-2</c:v>
                </c:pt>
                <c:pt idx="70">
                  <c:v>4.8611111111111112E-2</c:v>
                </c:pt>
                <c:pt idx="71">
                  <c:v>4.9305555555555554E-2</c:v>
                </c:pt>
                <c:pt idx="72">
                  <c:v>4.9999999999999996E-2</c:v>
                </c:pt>
                <c:pt idx="73">
                  <c:v>5.0694444444444452E-2</c:v>
                </c:pt>
                <c:pt idx="74">
                  <c:v>5.1388888888888894E-2</c:v>
                </c:pt>
                <c:pt idx="75">
                  <c:v>5.2083333333333336E-2</c:v>
                </c:pt>
                <c:pt idx="76">
                  <c:v>5.2777777777777778E-2</c:v>
                </c:pt>
                <c:pt idx="77">
                  <c:v>5.347222222222222E-2</c:v>
                </c:pt>
                <c:pt idx="78">
                  <c:v>5.4166666666666669E-2</c:v>
                </c:pt>
                <c:pt idx="79">
                  <c:v>5.486111111111111E-2</c:v>
                </c:pt>
                <c:pt idx="80">
                  <c:v>5.5555555555555552E-2</c:v>
                </c:pt>
                <c:pt idx="81">
                  <c:v>5.6250000000000001E-2</c:v>
                </c:pt>
                <c:pt idx="82">
                  <c:v>5.6944444444444443E-2</c:v>
                </c:pt>
                <c:pt idx="83">
                  <c:v>5.7638888888888885E-2</c:v>
                </c:pt>
                <c:pt idx="84">
                  <c:v>5.8333333333333327E-2</c:v>
                </c:pt>
                <c:pt idx="85">
                  <c:v>5.9027777777777783E-2</c:v>
                </c:pt>
                <c:pt idx="86">
                  <c:v>5.9722222222222225E-2</c:v>
                </c:pt>
                <c:pt idx="87">
                  <c:v>6.0416666666666667E-2</c:v>
                </c:pt>
                <c:pt idx="88">
                  <c:v>6.1111111111111116E-2</c:v>
                </c:pt>
                <c:pt idx="89">
                  <c:v>6.1805555555555558E-2</c:v>
                </c:pt>
                <c:pt idx="90">
                  <c:v>6.25E-2</c:v>
                </c:pt>
                <c:pt idx="91">
                  <c:v>6.3194444444444442E-2</c:v>
                </c:pt>
                <c:pt idx="92">
                  <c:v>6.3888888888888884E-2</c:v>
                </c:pt>
                <c:pt idx="93">
                  <c:v>6.458333333333334E-2</c:v>
                </c:pt>
                <c:pt idx="94">
                  <c:v>6.5277777777777782E-2</c:v>
                </c:pt>
                <c:pt idx="95">
                  <c:v>6.5972222222222224E-2</c:v>
                </c:pt>
                <c:pt idx="96">
                  <c:v>6.6666666666666666E-2</c:v>
                </c:pt>
                <c:pt idx="97">
                  <c:v>6.7361111111111108E-2</c:v>
                </c:pt>
                <c:pt idx="98">
                  <c:v>6.805555555555555E-2</c:v>
                </c:pt>
                <c:pt idx="99">
                  <c:v>6.8749999999999992E-2</c:v>
                </c:pt>
                <c:pt idx="100">
                  <c:v>6.9444444444444434E-2</c:v>
                </c:pt>
                <c:pt idx="101">
                  <c:v>7.013888888888889E-2</c:v>
                </c:pt>
                <c:pt idx="102">
                  <c:v>7.0833333333333331E-2</c:v>
                </c:pt>
                <c:pt idx="103">
                  <c:v>7.1527777777777787E-2</c:v>
                </c:pt>
                <c:pt idx="104">
                  <c:v>7.2222222222222229E-2</c:v>
                </c:pt>
                <c:pt idx="105">
                  <c:v>7.2916666666666671E-2</c:v>
                </c:pt>
                <c:pt idx="106">
                  <c:v>7.3611111111111113E-2</c:v>
                </c:pt>
                <c:pt idx="107">
                  <c:v>7.4305555555555555E-2</c:v>
                </c:pt>
                <c:pt idx="108">
                  <c:v>7.4999999999999997E-2</c:v>
                </c:pt>
                <c:pt idx="109">
                  <c:v>7.5694444444444439E-2</c:v>
                </c:pt>
                <c:pt idx="110">
                  <c:v>7.6388888888888895E-2</c:v>
                </c:pt>
                <c:pt idx="111">
                  <c:v>7.7083333333333337E-2</c:v>
                </c:pt>
                <c:pt idx="112">
                  <c:v>7.7777777777777779E-2</c:v>
                </c:pt>
                <c:pt idx="113">
                  <c:v>7.8472222222222221E-2</c:v>
                </c:pt>
                <c:pt idx="114">
                  <c:v>7.9166666666666663E-2</c:v>
                </c:pt>
                <c:pt idx="115">
                  <c:v>7.9861111111111105E-2</c:v>
                </c:pt>
                <c:pt idx="116">
                  <c:v>8.0555555555555561E-2</c:v>
                </c:pt>
                <c:pt idx="117">
                  <c:v>8.1250000000000003E-2</c:v>
                </c:pt>
                <c:pt idx="118">
                  <c:v>8.1944444444444445E-2</c:v>
                </c:pt>
                <c:pt idx="119">
                  <c:v>8.2638888888888887E-2</c:v>
                </c:pt>
                <c:pt idx="120">
                  <c:v>8.3333333333333329E-2</c:v>
                </c:pt>
                <c:pt idx="121">
                  <c:v>8.4027777777777771E-2</c:v>
                </c:pt>
                <c:pt idx="122">
                  <c:v>8.4722222222222213E-2</c:v>
                </c:pt>
                <c:pt idx="123">
                  <c:v>8.5416666666666655E-2</c:v>
                </c:pt>
                <c:pt idx="124">
                  <c:v>8.6111111111111124E-2</c:v>
                </c:pt>
                <c:pt idx="125">
                  <c:v>8.6805555555555566E-2</c:v>
                </c:pt>
                <c:pt idx="126">
                  <c:v>8.7500000000000008E-2</c:v>
                </c:pt>
                <c:pt idx="127">
                  <c:v>8.819444444444445E-2</c:v>
                </c:pt>
                <c:pt idx="128">
                  <c:v>8.8888888888888892E-2</c:v>
                </c:pt>
                <c:pt idx="129">
                  <c:v>8.9583333333333334E-2</c:v>
                </c:pt>
                <c:pt idx="130">
                  <c:v>9.0277777777777776E-2</c:v>
                </c:pt>
                <c:pt idx="131">
                  <c:v>9.0972222222222218E-2</c:v>
                </c:pt>
                <c:pt idx="132">
                  <c:v>9.1666666666666674E-2</c:v>
                </c:pt>
                <c:pt idx="133">
                  <c:v>9.2361111111111116E-2</c:v>
                </c:pt>
                <c:pt idx="134">
                  <c:v>9.3055555555555558E-2</c:v>
                </c:pt>
                <c:pt idx="135">
                  <c:v>9.375E-2</c:v>
                </c:pt>
                <c:pt idx="136">
                  <c:v>9.4444444444444442E-2</c:v>
                </c:pt>
                <c:pt idx="137">
                  <c:v>9.5138888888888884E-2</c:v>
                </c:pt>
                <c:pt idx="138">
                  <c:v>9.5833333333333326E-2</c:v>
                </c:pt>
                <c:pt idx="139">
                  <c:v>9.6527777777777768E-2</c:v>
                </c:pt>
                <c:pt idx="140">
                  <c:v>9.7222222222222224E-2</c:v>
                </c:pt>
                <c:pt idx="141">
                  <c:v>9.7916666666666666E-2</c:v>
                </c:pt>
                <c:pt idx="142">
                  <c:v>9.8611111111111108E-2</c:v>
                </c:pt>
                <c:pt idx="143">
                  <c:v>9.930555555555555E-2</c:v>
                </c:pt>
                <c:pt idx="144">
                  <c:v>9.9999999999999992E-2</c:v>
                </c:pt>
                <c:pt idx="145">
                  <c:v>0.10069444444444443</c:v>
                </c:pt>
                <c:pt idx="146">
                  <c:v>0.1013888888888889</c:v>
                </c:pt>
                <c:pt idx="147">
                  <c:v>0.10208333333333335</c:v>
                </c:pt>
                <c:pt idx="148">
                  <c:v>0.10277777777777779</c:v>
                </c:pt>
                <c:pt idx="149">
                  <c:v>0.10347222222222223</c:v>
                </c:pt>
                <c:pt idx="150">
                  <c:v>0.10416666666666667</c:v>
                </c:pt>
                <c:pt idx="151">
                  <c:v>0.10486111111111111</c:v>
                </c:pt>
                <c:pt idx="152">
                  <c:v>0.10555555555555556</c:v>
                </c:pt>
                <c:pt idx="153">
                  <c:v>0.10625</c:v>
                </c:pt>
                <c:pt idx="154">
                  <c:v>0.10694444444444444</c:v>
                </c:pt>
                <c:pt idx="155">
                  <c:v>0.1076388888888889</c:v>
                </c:pt>
                <c:pt idx="156">
                  <c:v>0.10833333333333334</c:v>
                </c:pt>
                <c:pt idx="157">
                  <c:v>0.10902777777777778</c:v>
                </c:pt>
                <c:pt idx="158">
                  <c:v>0.10972222222222222</c:v>
                </c:pt>
                <c:pt idx="159">
                  <c:v>0.11041666666666666</c:v>
                </c:pt>
                <c:pt idx="160">
                  <c:v>0.1111111111111111</c:v>
                </c:pt>
                <c:pt idx="161">
                  <c:v>0.11180555555555556</c:v>
                </c:pt>
                <c:pt idx="162">
                  <c:v>0.1125</c:v>
                </c:pt>
                <c:pt idx="163">
                  <c:v>0.11319444444444444</c:v>
                </c:pt>
                <c:pt idx="164">
                  <c:v>0.11388888888888889</c:v>
                </c:pt>
                <c:pt idx="165">
                  <c:v>0.11458333333333333</c:v>
                </c:pt>
                <c:pt idx="166">
                  <c:v>0.11527777777777777</c:v>
                </c:pt>
                <c:pt idx="167">
                  <c:v>0.11597222222222221</c:v>
                </c:pt>
                <c:pt idx="168">
                  <c:v>0.11666666666666665</c:v>
                </c:pt>
                <c:pt idx="169">
                  <c:v>0.1173611111111111</c:v>
                </c:pt>
                <c:pt idx="170">
                  <c:v>0.11805555555555557</c:v>
                </c:pt>
                <c:pt idx="171">
                  <c:v>0.11875000000000001</c:v>
                </c:pt>
                <c:pt idx="172">
                  <c:v>0.11944444444444445</c:v>
                </c:pt>
                <c:pt idx="173">
                  <c:v>0.12013888888888889</c:v>
                </c:pt>
                <c:pt idx="174">
                  <c:v>0.12083333333333333</c:v>
                </c:pt>
                <c:pt idx="175">
                  <c:v>0.12152777777777778</c:v>
                </c:pt>
                <c:pt idx="176">
                  <c:v>0.12222222222222223</c:v>
                </c:pt>
                <c:pt idx="177">
                  <c:v>0.12291666666666667</c:v>
                </c:pt>
                <c:pt idx="178">
                  <c:v>0.12361111111111112</c:v>
                </c:pt>
                <c:pt idx="179">
                  <c:v>0.12430555555555556</c:v>
                </c:pt>
                <c:pt idx="180">
                  <c:v>0.125</c:v>
                </c:pt>
                <c:pt idx="181">
                  <c:v>0.12569444444444444</c:v>
                </c:pt>
                <c:pt idx="182">
                  <c:v>0.12638888888888888</c:v>
                </c:pt>
                <c:pt idx="183">
                  <c:v>0.12708333333333333</c:v>
                </c:pt>
                <c:pt idx="184">
                  <c:v>0.1277777777777778</c:v>
                </c:pt>
                <c:pt idx="185">
                  <c:v>0.12847222222222224</c:v>
                </c:pt>
                <c:pt idx="186">
                  <c:v>0.12916666666666668</c:v>
                </c:pt>
                <c:pt idx="187">
                  <c:v>0.12986111111111112</c:v>
                </c:pt>
                <c:pt idx="188">
                  <c:v>0.13055555555555556</c:v>
                </c:pt>
                <c:pt idx="189">
                  <c:v>0.13125000000000001</c:v>
                </c:pt>
                <c:pt idx="190">
                  <c:v>0.13194444444444445</c:v>
                </c:pt>
                <c:pt idx="191">
                  <c:v>0.13263888888888889</c:v>
                </c:pt>
                <c:pt idx="192">
                  <c:v>0.13333333333333333</c:v>
                </c:pt>
                <c:pt idx="193">
                  <c:v>0.13402777777777777</c:v>
                </c:pt>
                <c:pt idx="194">
                  <c:v>0.13472222222222222</c:v>
                </c:pt>
                <c:pt idx="195">
                  <c:v>0.13541666666666666</c:v>
                </c:pt>
                <c:pt idx="196">
                  <c:v>0.1361111111111111</c:v>
                </c:pt>
                <c:pt idx="197">
                  <c:v>0.13680555555555554</c:v>
                </c:pt>
                <c:pt idx="198">
                  <c:v>0.13749999999999998</c:v>
                </c:pt>
                <c:pt idx="199">
                  <c:v>0.13819444444444443</c:v>
                </c:pt>
                <c:pt idx="200">
                  <c:v>0.1388888888888889</c:v>
                </c:pt>
                <c:pt idx="201">
                  <c:v>0.13958333333333334</c:v>
                </c:pt>
                <c:pt idx="202">
                  <c:v>0.14027777777777778</c:v>
                </c:pt>
                <c:pt idx="203">
                  <c:v>0.14097222222222222</c:v>
                </c:pt>
                <c:pt idx="204">
                  <c:v>0.14166666666666666</c:v>
                </c:pt>
                <c:pt idx="205">
                  <c:v>0.1423611111111111</c:v>
                </c:pt>
                <c:pt idx="206">
                  <c:v>0.14305555555555557</c:v>
                </c:pt>
                <c:pt idx="207">
                  <c:v>0.14375000000000002</c:v>
                </c:pt>
                <c:pt idx="208">
                  <c:v>0.14444444444444446</c:v>
                </c:pt>
                <c:pt idx="209">
                  <c:v>0.1451388888888889</c:v>
                </c:pt>
                <c:pt idx="210">
                  <c:v>0.14583333333333334</c:v>
                </c:pt>
                <c:pt idx="211">
                  <c:v>0.14652777777777778</c:v>
                </c:pt>
                <c:pt idx="212">
                  <c:v>0.14722222222222223</c:v>
                </c:pt>
                <c:pt idx="213">
                  <c:v>0.14791666666666667</c:v>
                </c:pt>
                <c:pt idx="214">
                  <c:v>0.14861111111111111</c:v>
                </c:pt>
                <c:pt idx="215">
                  <c:v>0.14930555555555555</c:v>
                </c:pt>
                <c:pt idx="216">
                  <c:v>0.15</c:v>
                </c:pt>
                <c:pt idx="217">
                  <c:v>0.15069444444444444</c:v>
                </c:pt>
                <c:pt idx="218">
                  <c:v>0.15138888888888888</c:v>
                </c:pt>
                <c:pt idx="219">
                  <c:v>0.15208333333333332</c:v>
                </c:pt>
                <c:pt idx="220">
                  <c:v>0.15277777777777776</c:v>
                </c:pt>
                <c:pt idx="221">
                  <c:v>0.15347222222222223</c:v>
                </c:pt>
                <c:pt idx="222">
                  <c:v>0.15416666666666667</c:v>
                </c:pt>
                <c:pt idx="223">
                  <c:v>0.15486111111111112</c:v>
                </c:pt>
                <c:pt idx="224">
                  <c:v>0.15555555555555556</c:v>
                </c:pt>
                <c:pt idx="225">
                  <c:v>0.15625</c:v>
                </c:pt>
                <c:pt idx="226">
                  <c:v>0.15694444444444444</c:v>
                </c:pt>
                <c:pt idx="227">
                  <c:v>0.15763888888888888</c:v>
                </c:pt>
                <c:pt idx="228">
                  <c:v>0.15833333333333333</c:v>
                </c:pt>
                <c:pt idx="229">
                  <c:v>0.15902777777777777</c:v>
                </c:pt>
                <c:pt idx="230">
                  <c:v>0.15972222222222224</c:v>
                </c:pt>
                <c:pt idx="231">
                  <c:v>0.16041666666666668</c:v>
                </c:pt>
                <c:pt idx="232">
                  <c:v>0.16111111111111112</c:v>
                </c:pt>
                <c:pt idx="233">
                  <c:v>0.16180555555555556</c:v>
                </c:pt>
                <c:pt idx="234">
                  <c:v>0.16250000000000001</c:v>
                </c:pt>
                <c:pt idx="235">
                  <c:v>0.16319444444444445</c:v>
                </c:pt>
                <c:pt idx="236">
                  <c:v>0.16388888888888889</c:v>
                </c:pt>
                <c:pt idx="237">
                  <c:v>0.16458333333333333</c:v>
                </c:pt>
                <c:pt idx="238">
                  <c:v>0.16527777777777777</c:v>
                </c:pt>
                <c:pt idx="239">
                  <c:v>0.16597222222222222</c:v>
                </c:pt>
                <c:pt idx="240">
                  <c:v>0.16666666666666666</c:v>
                </c:pt>
                <c:pt idx="241">
                  <c:v>0.1673611111111111</c:v>
                </c:pt>
                <c:pt idx="242">
                  <c:v>0.16805555555555554</c:v>
                </c:pt>
                <c:pt idx="243">
                  <c:v>0.16874999999999998</c:v>
                </c:pt>
                <c:pt idx="244">
                  <c:v>0.16944444444444443</c:v>
                </c:pt>
                <c:pt idx="245">
                  <c:v>0.17013888888888887</c:v>
                </c:pt>
                <c:pt idx="246">
                  <c:v>0.17083333333333331</c:v>
                </c:pt>
                <c:pt idx="247">
                  <c:v>0.17152777777777775</c:v>
                </c:pt>
                <c:pt idx="248">
                  <c:v>0.17222222222222225</c:v>
                </c:pt>
                <c:pt idx="249">
                  <c:v>0.17291666666666669</c:v>
                </c:pt>
                <c:pt idx="250">
                  <c:v>0.17361111111111113</c:v>
                </c:pt>
                <c:pt idx="251">
                  <c:v>0.17430555555555557</c:v>
                </c:pt>
                <c:pt idx="252">
                  <c:v>0.17500000000000002</c:v>
                </c:pt>
                <c:pt idx="253">
                  <c:v>0.17569444444444446</c:v>
                </c:pt>
                <c:pt idx="254">
                  <c:v>0.1763888888888889</c:v>
                </c:pt>
                <c:pt idx="255">
                  <c:v>0.17708333333333334</c:v>
                </c:pt>
                <c:pt idx="256">
                  <c:v>0.17777777777777778</c:v>
                </c:pt>
                <c:pt idx="257">
                  <c:v>0.17847222222222223</c:v>
                </c:pt>
                <c:pt idx="258">
                  <c:v>0.17916666666666667</c:v>
                </c:pt>
                <c:pt idx="259">
                  <c:v>0.17986111111111111</c:v>
                </c:pt>
                <c:pt idx="260">
                  <c:v>0.18055555555555555</c:v>
                </c:pt>
                <c:pt idx="261">
                  <c:v>0.18124999999999999</c:v>
                </c:pt>
                <c:pt idx="262">
                  <c:v>0.18194444444444444</c:v>
                </c:pt>
                <c:pt idx="263">
                  <c:v>0.18263888888888891</c:v>
                </c:pt>
                <c:pt idx="264">
                  <c:v>0.18333333333333335</c:v>
                </c:pt>
                <c:pt idx="265">
                  <c:v>0.18402777777777779</c:v>
                </c:pt>
                <c:pt idx="266">
                  <c:v>0.18472222222222223</c:v>
                </c:pt>
                <c:pt idx="267">
                  <c:v>0.18541666666666667</c:v>
                </c:pt>
                <c:pt idx="268">
                  <c:v>0.18611111111111112</c:v>
                </c:pt>
                <c:pt idx="269">
                  <c:v>0.18680555555555556</c:v>
                </c:pt>
                <c:pt idx="270">
                  <c:v>0.1875</c:v>
                </c:pt>
                <c:pt idx="271">
                  <c:v>0.18819444444444444</c:v>
                </c:pt>
                <c:pt idx="272">
                  <c:v>0.18888888888888888</c:v>
                </c:pt>
                <c:pt idx="273">
                  <c:v>0.18958333333333333</c:v>
                </c:pt>
                <c:pt idx="274">
                  <c:v>0.19027777777777777</c:v>
                </c:pt>
                <c:pt idx="275">
                  <c:v>0.19097222222222221</c:v>
                </c:pt>
                <c:pt idx="276">
                  <c:v>0.19166666666666665</c:v>
                </c:pt>
                <c:pt idx="277">
                  <c:v>0.19236111111111112</c:v>
                </c:pt>
                <c:pt idx="278">
                  <c:v>0.19305555555555554</c:v>
                </c:pt>
                <c:pt idx="279">
                  <c:v>0.19375000000000001</c:v>
                </c:pt>
                <c:pt idx="280">
                  <c:v>0.19444444444444445</c:v>
                </c:pt>
                <c:pt idx="281">
                  <c:v>0.19513888888888889</c:v>
                </c:pt>
                <c:pt idx="282">
                  <c:v>0.19583333333333333</c:v>
                </c:pt>
                <c:pt idx="283">
                  <c:v>0.19652777777777777</c:v>
                </c:pt>
                <c:pt idx="284">
                  <c:v>0.19722222222222222</c:v>
                </c:pt>
                <c:pt idx="285">
                  <c:v>0.19791666666666666</c:v>
                </c:pt>
                <c:pt idx="286">
                  <c:v>0.1986111111111111</c:v>
                </c:pt>
                <c:pt idx="287">
                  <c:v>0.19930555555555554</c:v>
                </c:pt>
                <c:pt idx="288">
                  <c:v>0.19999999999999998</c:v>
                </c:pt>
                <c:pt idx="289">
                  <c:v>0.20069444444444443</c:v>
                </c:pt>
                <c:pt idx="290">
                  <c:v>0.20138888888888887</c:v>
                </c:pt>
                <c:pt idx="291">
                  <c:v>0.20208333333333331</c:v>
                </c:pt>
                <c:pt idx="292">
                  <c:v>0.20277777777777781</c:v>
                </c:pt>
                <c:pt idx="293">
                  <c:v>0.20347222222222219</c:v>
                </c:pt>
                <c:pt idx="294">
                  <c:v>0.20416666666666669</c:v>
                </c:pt>
                <c:pt idx="295">
                  <c:v>0.20486111111111113</c:v>
                </c:pt>
                <c:pt idx="296">
                  <c:v>0.20555555555555557</c:v>
                </c:pt>
                <c:pt idx="297">
                  <c:v>0.20625000000000002</c:v>
                </c:pt>
                <c:pt idx="298">
                  <c:v>0.20694444444444446</c:v>
                </c:pt>
                <c:pt idx="299">
                  <c:v>0.2076388888888889</c:v>
                </c:pt>
                <c:pt idx="300">
                  <c:v>0.20833333333333334</c:v>
                </c:pt>
                <c:pt idx="301">
                  <c:v>0.20902777777777778</c:v>
                </c:pt>
                <c:pt idx="302">
                  <c:v>0.20972222222222223</c:v>
                </c:pt>
                <c:pt idx="303">
                  <c:v>0.21041666666666667</c:v>
                </c:pt>
                <c:pt idx="304">
                  <c:v>0.21111111111111111</c:v>
                </c:pt>
                <c:pt idx="305">
                  <c:v>0.21180555555555555</c:v>
                </c:pt>
                <c:pt idx="306">
                  <c:v>0.21249999999999999</c:v>
                </c:pt>
                <c:pt idx="307">
                  <c:v>0.21319444444444444</c:v>
                </c:pt>
                <c:pt idx="308">
                  <c:v>0.21388888888888891</c:v>
                </c:pt>
                <c:pt idx="309">
                  <c:v>0.21458333333333335</c:v>
                </c:pt>
                <c:pt idx="310">
                  <c:v>0.21527777777777779</c:v>
                </c:pt>
                <c:pt idx="311">
                  <c:v>0.21597222222222223</c:v>
                </c:pt>
                <c:pt idx="312">
                  <c:v>0.21666666666666667</c:v>
                </c:pt>
                <c:pt idx="313">
                  <c:v>0.21736111111111112</c:v>
                </c:pt>
                <c:pt idx="314">
                  <c:v>0.21805555555555556</c:v>
                </c:pt>
                <c:pt idx="315">
                  <c:v>0.21875</c:v>
                </c:pt>
                <c:pt idx="316">
                  <c:v>0.21944444444444444</c:v>
                </c:pt>
                <c:pt idx="317">
                  <c:v>0.22013888888888888</c:v>
                </c:pt>
                <c:pt idx="318">
                  <c:v>0.22083333333333333</c:v>
                </c:pt>
                <c:pt idx="319">
                  <c:v>0.22152777777777777</c:v>
                </c:pt>
                <c:pt idx="320">
                  <c:v>0.22222222222222221</c:v>
                </c:pt>
                <c:pt idx="321">
                  <c:v>0.22291666666666665</c:v>
                </c:pt>
                <c:pt idx="322">
                  <c:v>0.22361111111111109</c:v>
                </c:pt>
                <c:pt idx="323">
                  <c:v>0.22430555555555556</c:v>
                </c:pt>
                <c:pt idx="324">
                  <c:v>0.22500000000000001</c:v>
                </c:pt>
                <c:pt idx="325">
                  <c:v>0.22569444444444445</c:v>
                </c:pt>
                <c:pt idx="326">
                  <c:v>0.22638888888888889</c:v>
                </c:pt>
                <c:pt idx="327">
                  <c:v>0.22708333333333333</c:v>
                </c:pt>
                <c:pt idx="328">
                  <c:v>0.22777777777777777</c:v>
                </c:pt>
                <c:pt idx="329">
                  <c:v>0.22847222222222222</c:v>
                </c:pt>
                <c:pt idx="330">
                  <c:v>0.22916666666666666</c:v>
                </c:pt>
                <c:pt idx="331">
                  <c:v>0.2298611111111111</c:v>
                </c:pt>
                <c:pt idx="332">
                  <c:v>0.23055555555555554</c:v>
                </c:pt>
                <c:pt idx="333">
                  <c:v>0.23124999999999998</c:v>
                </c:pt>
                <c:pt idx="334">
                  <c:v>0.23194444444444443</c:v>
                </c:pt>
                <c:pt idx="335">
                  <c:v>0.23263888888888887</c:v>
                </c:pt>
                <c:pt idx="336">
                  <c:v>0.23333333333333331</c:v>
                </c:pt>
                <c:pt idx="337">
                  <c:v>0.23402777777777781</c:v>
                </c:pt>
                <c:pt idx="338">
                  <c:v>0.23472222222222219</c:v>
                </c:pt>
                <c:pt idx="339">
                  <c:v>0.23541666666666669</c:v>
                </c:pt>
                <c:pt idx="340">
                  <c:v>0.23611111111111113</c:v>
                </c:pt>
                <c:pt idx="341">
                  <c:v>0.23680555555555557</c:v>
                </c:pt>
                <c:pt idx="342">
                  <c:v>0.23750000000000002</c:v>
                </c:pt>
                <c:pt idx="343">
                  <c:v>0.23819444444444446</c:v>
                </c:pt>
                <c:pt idx="344">
                  <c:v>0.2388888888888889</c:v>
                </c:pt>
                <c:pt idx="345">
                  <c:v>0.23958333333333334</c:v>
                </c:pt>
                <c:pt idx="346">
                  <c:v>0.24027777777777778</c:v>
                </c:pt>
                <c:pt idx="347">
                  <c:v>0.24097222222222223</c:v>
                </c:pt>
                <c:pt idx="348">
                  <c:v>0.24166666666666667</c:v>
                </c:pt>
                <c:pt idx="349">
                  <c:v>0.24236111111111111</c:v>
                </c:pt>
                <c:pt idx="350">
                  <c:v>0.24305555555555555</c:v>
                </c:pt>
                <c:pt idx="351">
                  <c:v>0.24374999999999999</c:v>
                </c:pt>
                <c:pt idx="352">
                  <c:v>0.24444444444444446</c:v>
                </c:pt>
                <c:pt idx="353">
                  <c:v>0.24513888888888888</c:v>
                </c:pt>
                <c:pt idx="354">
                  <c:v>0.24583333333333335</c:v>
                </c:pt>
                <c:pt idx="355">
                  <c:v>0.24652777777777779</c:v>
                </c:pt>
                <c:pt idx="356">
                  <c:v>0.24722222222222223</c:v>
                </c:pt>
                <c:pt idx="357">
                  <c:v>0.24791666666666667</c:v>
                </c:pt>
                <c:pt idx="358">
                  <c:v>0.24861111111111112</c:v>
                </c:pt>
                <c:pt idx="359">
                  <c:v>0.24930555555555556</c:v>
                </c:pt>
                <c:pt idx="360">
                  <c:v>0.25</c:v>
                </c:pt>
                <c:pt idx="361">
                  <c:v>0.25069444444444444</c:v>
                </c:pt>
                <c:pt idx="362">
                  <c:v>0.25138888888888888</c:v>
                </c:pt>
                <c:pt idx="363">
                  <c:v>0.25208333333333333</c:v>
                </c:pt>
                <c:pt idx="364">
                  <c:v>0.25277777777777777</c:v>
                </c:pt>
                <c:pt idx="365">
                  <c:v>0.25347222222222221</c:v>
                </c:pt>
                <c:pt idx="366">
                  <c:v>0.25416666666666665</c:v>
                </c:pt>
                <c:pt idx="367">
                  <c:v>0.25486111111111109</c:v>
                </c:pt>
                <c:pt idx="368">
                  <c:v>0.25555555555555559</c:v>
                </c:pt>
                <c:pt idx="369">
                  <c:v>0.25625000000000003</c:v>
                </c:pt>
                <c:pt idx="370">
                  <c:v>0.25694444444444448</c:v>
                </c:pt>
                <c:pt idx="371">
                  <c:v>0.25763888888888892</c:v>
                </c:pt>
                <c:pt idx="372">
                  <c:v>0.25833333333333336</c:v>
                </c:pt>
                <c:pt idx="373">
                  <c:v>0.2590277777777778</c:v>
                </c:pt>
                <c:pt idx="374">
                  <c:v>0.25972222222222224</c:v>
                </c:pt>
                <c:pt idx="375">
                  <c:v>0.26041666666666669</c:v>
                </c:pt>
                <c:pt idx="376">
                  <c:v>0.26111111111111113</c:v>
                </c:pt>
                <c:pt idx="377">
                  <c:v>0.26180555555555557</c:v>
                </c:pt>
                <c:pt idx="378">
                  <c:v>0.26250000000000001</c:v>
                </c:pt>
                <c:pt idx="379">
                  <c:v>0.26319444444444445</c:v>
                </c:pt>
                <c:pt idx="380">
                  <c:v>0.2638888888888889</c:v>
                </c:pt>
                <c:pt idx="381">
                  <c:v>0.26458333333333334</c:v>
                </c:pt>
                <c:pt idx="382">
                  <c:v>0.26527777777777778</c:v>
                </c:pt>
                <c:pt idx="383">
                  <c:v>0.26597222222222222</c:v>
                </c:pt>
                <c:pt idx="384">
                  <c:v>0.26666666666666666</c:v>
                </c:pt>
                <c:pt idx="385">
                  <c:v>0.2673611111111111</c:v>
                </c:pt>
                <c:pt idx="386">
                  <c:v>0.26805555555555555</c:v>
                </c:pt>
                <c:pt idx="387">
                  <c:v>0.26874999999999999</c:v>
                </c:pt>
                <c:pt idx="388">
                  <c:v>0.26944444444444443</c:v>
                </c:pt>
                <c:pt idx="389">
                  <c:v>0.27013888888888887</c:v>
                </c:pt>
                <c:pt idx="390">
                  <c:v>0.27083333333333331</c:v>
                </c:pt>
                <c:pt idx="391">
                  <c:v>0.27152777777777776</c:v>
                </c:pt>
                <c:pt idx="392">
                  <c:v>0.2722222222222222</c:v>
                </c:pt>
                <c:pt idx="393">
                  <c:v>0.27291666666666664</c:v>
                </c:pt>
                <c:pt idx="394">
                  <c:v>0.27361111111111108</c:v>
                </c:pt>
                <c:pt idx="395">
                  <c:v>0.27430555555555552</c:v>
                </c:pt>
                <c:pt idx="396">
                  <c:v>0.27499999999999997</c:v>
                </c:pt>
                <c:pt idx="397">
                  <c:v>0.27569444444444446</c:v>
                </c:pt>
                <c:pt idx="398">
                  <c:v>0.27638888888888885</c:v>
                </c:pt>
                <c:pt idx="399">
                  <c:v>0.27708333333333335</c:v>
                </c:pt>
                <c:pt idx="400">
                  <c:v>0.27777777777777779</c:v>
                </c:pt>
                <c:pt idx="401">
                  <c:v>0.27847222222222223</c:v>
                </c:pt>
                <c:pt idx="402">
                  <c:v>0.27916666666666667</c:v>
                </c:pt>
                <c:pt idx="403">
                  <c:v>0.27986111111111112</c:v>
                </c:pt>
                <c:pt idx="404">
                  <c:v>0.28055555555555556</c:v>
                </c:pt>
                <c:pt idx="405">
                  <c:v>0.28125</c:v>
                </c:pt>
                <c:pt idx="406">
                  <c:v>0.28194444444444444</c:v>
                </c:pt>
                <c:pt idx="407">
                  <c:v>0.28263888888888888</c:v>
                </c:pt>
                <c:pt idx="408">
                  <c:v>0.28333333333333333</c:v>
                </c:pt>
                <c:pt idx="409">
                  <c:v>0.28402777777777777</c:v>
                </c:pt>
                <c:pt idx="410">
                  <c:v>0.28472222222222221</c:v>
                </c:pt>
                <c:pt idx="411">
                  <c:v>0.28541666666666665</c:v>
                </c:pt>
                <c:pt idx="412">
                  <c:v>0.28611111111111115</c:v>
                </c:pt>
                <c:pt idx="413">
                  <c:v>0.28680555555555554</c:v>
                </c:pt>
                <c:pt idx="414">
                  <c:v>0.28750000000000003</c:v>
                </c:pt>
                <c:pt idx="415">
                  <c:v>0.28819444444444448</c:v>
                </c:pt>
                <c:pt idx="416">
                  <c:v>0.28888888888888892</c:v>
                </c:pt>
                <c:pt idx="417">
                  <c:v>0.28958333333333336</c:v>
                </c:pt>
                <c:pt idx="418">
                  <c:v>0.2902777777777778</c:v>
                </c:pt>
                <c:pt idx="419">
                  <c:v>0.29097222222222224</c:v>
                </c:pt>
                <c:pt idx="420">
                  <c:v>0.29166666666666669</c:v>
                </c:pt>
                <c:pt idx="421">
                  <c:v>0.29236111111111113</c:v>
                </c:pt>
                <c:pt idx="422">
                  <c:v>0.29305555555555557</c:v>
                </c:pt>
                <c:pt idx="423">
                  <c:v>0.29375000000000001</c:v>
                </c:pt>
                <c:pt idx="424">
                  <c:v>0.29444444444444445</c:v>
                </c:pt>
                <c:pt idx="425">
                  <c:v>0.2951388888888889</c:v>
                </c:pt>
                <c:pt idx="426">
                  <c:v>0.29583333333333334</c:v>
                </c:pt>
                <c:pt idx="427">
                  <c:v>0.29652777777777778</c:v>
                </c:pt>
                <c:pt idx="428">
                  <c:v>0.29722222222222222</c:v>
                </c:pt>
                <c:pt idx="429">
                  <c:v>0.29791666666666666</c:v>
                </c:pt>
                <c:pt idx="430">
                  <c:v>0.2986111111111111</c:v>
                </c:pt>
                <c:pt idx="431">
                  <c:v>0.29930555555555555</c:v>
                </c:pt>
                <c:pt idx="432">
                  <c:v>0.3</c:v>
                </c:pt>
                <c:pt idx="433">
                  <c:v>0.30069444444444443</c:v>
                </c:pt>
                <c:pt idx="434">
                  <c:v>0.30138888888888887</c:v>
                </c:pt>
                <c:pt idx="435">
                  <c:v>0.30208333333333331</c:v>
                </c:pt>
                <c:pt idx="436">
                  <c:v>0.30277777777777776</c:v>
                </c:pt>
                <c:pt idx="437">
                  <c:v>0.3034722222222222</c:v>
                </c:pt>
                <c:pt idx="438">
                  <c:v>0.30416666666666664</c:v>
                </c:pt>
                <c:pt idx="439">
                  <c:v>0.30486111111111108</c:v>
                </c:pt>
                <c:pt idx="440">
                  <c:v>0.30555555555555552</c:v>
                </c:pt>
                <c:pt idx="441">
                  <c:v>0.30624999999999997</c:v>
                </c:pt>
                <c:pt idx="442">
                  <c:v>0.30694444444444441</c:v>
                </c:pt>
                <c:pt idx="443">
                  <c:v>0.30763888888888891</c:v>
                </c:pt>
                <c:pt idx="444">
                  <c:v>0.30833333333333335</c:v>
                </c:pt>
                <c:pt idx="445">
                  <c:v>0.30902777777777779</c:v>
                </c:pt>
                <c:pt idx="446">
                  <c:v>0.30972222222222223</c:v>
                </c:pt>
                <c:pt idx="447">
                  <c:v>0.31041666666666667</c:v>
                </c:pt>
                <c:pt idx="448">
                  <c:v>0.31111111111111112</c:v>
                </c:pt>
                <c:pt idx="449">
                  <c:v>0.31180555555555556</c:v>
                </c:pt>
                <c:pt idx="450">
                  <c:v>0.3125</c:v>
                </c:pt>
                <c:pt idx="451">
                  <c:v>0.31319444444444444</c:v>
                </c:pt>
                <c:pt idx="452">
                  <c:v>0.31388888888888888</c:v>
                </c:pt>
                <c:pt idx="453">
                  <c:v>0.31458333333333333</c:v>
                </c:pt>
                <c:pt idx="454">
                  <c:v>0.31527777777777777</c:v>
                </c:pt>
                <c:pt idx="455">
                  <c:v>0.31597222222222221</c:v>
                </c:pt>
                <c:pt idx="456">
                  <c:v>0.31666666666666665</c:v>
                </c:pt>
                <c:pt idx="457">
                  <c:v>0.31736111111111115</c:v>
                </c:pt>
                <c:pt idx="458">
                  <c:v>0.31805555555555554</c:v>
                </c:pt>
                <c:pt idx="459">
                  <c:v>0.31875000000000003</c:v>
                </c:pt>
                <c:pt idx="460">
                  <c:v>0.31944444444444448</c:v>
                </c:pt>
                <c:pt idx="461">
                  <c:v>0.32013888888888892</c:v>
                </c:pt>
                <c:pt idx="462">
                  <c:v>0.32083333333333336</c:v>
                </c:pt>
                <c:pt idx="463">
                  <c:v>0.3215277777777778</c:v>
                </c:pt>
                <c:pt idx="464">
                  <c:v>0.32222222222222224</c:v>
                </c:pt>
                <c:pt idx="465">
                  <c:v>0.32291666666666669</c:v>
                </c:pt>
                <c:pt idx="466">
                  <c:v>0.32361111111111113</c:v>
                </c:pt>
                <c:pt idx="467">
                  <c:v>0.32430555555555557</c:v>
                </c:pt>
                <c:pt idx="468">
                  <c:v>0.32500000000000001</c:v>
                </c:pt>
                <c:pt idx="469">
                  <c:v>0.32569444444444445</c:v>
                </c:pt>
                <c:pt idx="470">
                  <c:v>0.3263888888888889</c:v>
                </c:pt>
                <c:pt idx="471">
                  <c:v>0.32708333333333334</c:v>
                </c:pt>
                <c:pt idx="472">
                  <c:v>0.32777777777777778</c:v>
                </c:pt>
                <c:pt idx="473">
                  <c:v>0.32847222222222222</c:v>
                </c:pt>
                <c:pt idx="474">
                  <c:v>0.32916666666666666</c:v>
                </c:pt>
                <c:pt idx="475">
                  <c:v>0.3298611111111111</c:v>
                </c:pt>
                <c:pt idx="476">
                  <c:v>0.33055555555555555</c:v>
                </c:pt>
                <c:pt idx="477">
                  <c:v>0.33124999999999999</c:v>
                </c:pt>
                <c:pt idx="478">
                  <c:v>0.33194444444444443</c:v>
                </c:pt>
                <c:pt idx="479">
                  <c:v>0.33263888888888887</c:v>
                </c:pt>
                <c:pt idx="480">
                  <c:v>0.33333333333333331</c:v>
                </c:pt>
                <c:pt idx="481">
                  <c:v>0.33402777777777781</c:v>
                </c:pt>
                <c:pt idx="482">
                  <c:v>0.3347222222222222</c:v>
                </c:pt>
                <c:pt idx="483">
                  <c:v>0.3354166666666667</c:v>
                </c:pt>
                <c:pt idx="484">
                  <c:v>0.33611111111111108</c:v>
                </c:pt>
                <c:pt idx="485">
                  <c:v>0.33680555555555558</c:v>
                </c:pt>
                <c:pt idx="486">
                  <c:v>0.33749999999999997</c:v>
                </c:pt>
                <c:pt idx="487">
                  <c:v>0.33819444444444446</c:v>
                </c:pt>
                <c:pt idx="488">
                  <c:v>0.33888888888888885</c:v>
                </c:pt>
                <c:pt idx="489">
                  <c:v>0.33958333333333335</c:v>
                </c:pt>
                <c:pt idx="490">
                  <c:v>0.34027777777777773</c:v>
                </c:pt>
                <c:pt idx="491">
                  <c:v>0.34097222222222223</c:v>
                </c:pt>
                <c:pt idx="492">
                  <c:v>0.34166666666666662</c:v>
                </c:pt>
                <c:pt idx="493">
                  <c:v>0.34236111111111112</c:v>
                </c:pt>
                <c:pt idx="494">
                  <c:v>0.3430555555555555</c:v>
                </c:pt>
                <c:pt idx="495">
                  <c:v>0.34375</c:v>
                </c:pt>
                <c:pt idx="496">
                  <c:v>0.3444444444444445</c:v>
                </c:pt>
                <c:pt idx="497">
                  <c:v>0.34513888888888888</c:v>
                </c:pt>
                <c:pt idx="498">
                  <c:v>0.34583333333333338</c:v>
                </c:pt>
                <c:pt idx="499">
                  <c:v>0.34652777777777777</c:v>
                </c:pt>
                <c:pt idx="500">
                  <c:v>0.34722222222222227</c:v>
                </c:pt>
                <c:pt idx="501">
                  <c:v>0.34791666666666665</c:v>
                </c:pt>
                <c:pt idx="502">
                  <c:v>0.34861111111111115</c:v>
                </c:pt>
                <c:pt idx="503">
                  <c:v>0.34930555555555554</c:v>
                </c:pt>
                <c:pt idx="504">
                  <c:v>0.35000000000000003</c:v>
                </c:pt>
                <c:pt idx="505">
                  <c:v>0.35069444444444442</c:v>
                </c:pt>
                <c:pt idx="506">
                  <c:v>0.35138888888888892</c:v>
                </c:pt>
                <c:pt idx="507">
                  <c:v>0.3520833333333333</c:v>
                </c:pt>
                <c:pt idx="508">
                  <c:v>0.3527777777777778</c:v>
                </c:pt>
                <c:pt idx="509">
                  <c:v>0.35347222222222219</c:v>
                </c:pt>
                <c:pt idx="510">
                  <c:v>0.35416666666666669</c:v>
                </c:pt>
                <c:pt idx="511">
                  <c:v>0.35486111111111113</c:v>
                </c:pt>
                <c:pt idx="512">
                  <c:v>0.35555555555555557</c:v>
                </c:pt>
                <c:pt idx="513">
                  <c:v>0.35625000000000001</c:v>
                </c:pt>
                <c:pt idx="514">
                  <c:v>0.35694444444444445</c:v>
                </c:pt>
                <c:pt idx="515">
                  <c:v>0.3576388888888889</c:v>
                </c:pt>
                <c:pt idx="516">
                  <c:v>0.35833333333333334</c:v>
                </c:pt>
                <c:pt idx="517">
                  <c:v>0.35902777777777778</c:v>
                </c:pt>
                <c:pt idx="518">
                  <c:v>0.35972222222222222</c:v>
                </c:pt>
                <c:pt idx="519">
                  <c:v>0.36041666666666666</c:v>
                </c:pt>
                <c:pt idx="520">
                  <c:v>0.3611111111111111</c:v>
                </c:pt>
                <c:pt idx="521">
                  <c:v>0.36180555555555555</c:v>
                </c:pt>
                <c:pt idx="522">
                  <c:v>0.36249999999999999</c:v>
                </c:pt>
                <c:pt idx="523">
                  <c:v>0.36319444444444443</c:v>
                </c:pt>
                <c:pt idx="524">
                  <c:v>0.36388888888888887</c:v>
                </c:pt>
                <c:pt idx="525">
                  <c:v>0.36458333333333331</c:v>
                </c:pt>
                <c:pt idx="526">
                  <c:v>0.36527777777777781</c:v>
                </c:pt>
                <c:pt idx="527">
                  <c:v>0.3659722222222222</c:v>
                </c:pt>
                <c:pt idx="528">
                  <c:v>0.3666666666666667</c:v>
                </c:pt>
                <c:pt idx="529">
                  <c:v>0.36736111111111108</c:v>
                </c:pt>
                <c:pt idx="530">
                  <c:v>0.36805555555555558</c:v>
                </c:pt>
                <c:pt idx="531">
                  <c:v>0.36874999999999997</c:v>
                </c:pt>
                <c:pt idx="532">
                  <c:v>0.36944444444444446</c:v>
                </c:pt>
                <c:pt idx="533">
                  <c:v>0.37013888888888885</c:v>
                </c:pt>
                <c:pt idx="534">
                  <c:v>0.37083333333333335</c:v>
                </c:pt>
                <c:pt idx="535">
                  <c:v>0.37152777777777773</c:v>
                </c:pt>
                <c:pt idx="536">
                  <c:v>0.37222222222222223</c:v>
                </c:pt>
                <c:pt idx="537">
                  <c:v>0.37291666666666662</c:v>
                </c:pt>
                <c:pt idx="538">
                  <c:v>0.37361111111111112</c:v>
                </c:pt>
                <c:pt idx="539">
                  <c:v>0.3743055555555555</c:v>
                </c:pt>
                <c:pt idx="540">
                  <c:v>0.375</c:v>
                </c:pt>
                <c:pt idx="541">
                  <c:v>0.3756944444444445</c:v>
                </c:pt>
                <c:pt idx="542">
                  <c:v>0.37638888888888888</c:v>
                </c:pt>
                <c:pt idx="543">
                  <c:v>0.37708333333333338</c:v>
                </c:pt>
                <c:pt idx="544">
                  <c:v>0.37777777777777777</c:v>
                </c:pt>
                <c:pt idx="545">
                  <c:v>0.37847222222222227</c:v>
                </c:pt>
                <c:pt idx="546">
                  <c:v>0.37916666666666665</c:v>
                </c:pt>
                <c:pt idx="547">
                  <c:v>0.37986111111111115</c:v>
                </c:pt>
                <c:pt idx="548">
                  <c:v>0.38055555555555554</c:v>
                </c:pt>
                <c:pt idx="549">
                  <c:v>0.38125000000000003</c:v>
                </c:pt>
                <c:pt idx="550">
                  <c:v>0.38194444444444442</c:v>
                </c:pt>
                <c:pt idx="551">
                  <c:v>0.38263888888888892</c:v>
                </c:pt>
                <c:pt idx="552">
                  <c:v>0.3833333333333333</c:v>
                </c:pt>
                <c:pt idx="553">
                  <c:v>0.3840277777777778</c:v>
                </c:pt>
                <c:pt idx="554">
                  <c:v>0.38472222222222219</c:v>
                </c:pt>
                <c:pt idx="555">
                  <c:v>0.38541666666666669</c:v>
                </c:pt>
                <c:pt idx="556">
                  <c:v>0.38611111111111113</c:v>
                </c:pt>
                <c:pt idx="557">
                  <c:v>0.38680555555555557</c:v>
                </c:pt>
                <c:pt idx="558">
                  <c:v>0.38750000000000001</c:v>
                </c:pt>
                <c:pt idx="559">
                  <c:v>0.38819444444444445</c:v>
                </c:pt>
                <c:pt idx="560">
                  <c:v>0.3888888888888889</c:v>
                </c:pt>
                <c:pt idx="561">
                  <c:v>0.38958333333333334</c:v>
                </c:pt>
                <c:pt idx="562">
                  <c:v>0.39027777777777778</c:v>
                </c:pt>
                <c:pt idx="563">
                  <c:v>0.39097222222222222</c:v>
                </c:pt>
                <c:pt idx="564">
                  <c:v>0.39166666666666666</c:v>
                </c:pt>
                <c:pt idx="565">
                  <c:v>0.3923611111111111</c:v>
                </c:pt>
                <c:pt idx="566">
                  <c:v>0.39305555555555555</c:v>
                </c:pt>
                <c:pt idx="567">
                  <c:v>0.39374999999999999</c:v>
                </c:pt>
                <c:pt idx="568">
                  <c:v>0.39444444444444443</c:v>
                </c:pt>
                <c:pt idx="569">
                  <c:v>0.39513888888888887</c:v>
                </c:pt>
                <c:pt idx="570">
                  <c:v>0.39583333333333331</c:v>
                </c:pt>
                <c:pt idx="571">
                  <c:v>0.39652777777777781</c:v>
                </c:pt>
                <c:pt idx="572">
                  <c:v>0.3972222222222222</c:v>
                </c:pt>
                <c:pt idx="573">
                  <c:v>0.3979166666666667</c:v>
                </c:pt>
                <c:pt idx="574">
                  <c:v>0.39861111111111108</c:v>
                </c:pt>
                <c:pt idx="575">
                  <c:v>0.39930555555555558</c:v>
                </c:pt>
                <c:pt idx="576">
                  <c:v>0.39999999999999997</c:v>
                </c:pt>
                <c:pt idx="577">
                  <c:v>0.40069444444444446</c:v>
                </c:pt>
                <c:pt idx="578">
                  <c:v>0.40138888888888885</c:v>
                </c:pt>
                <c:pt idx="579">
                  <c:v>0.40208333333333335</c:v>
                </c:pt>
                <c:pt idx="580">
                  <c:v>0.40277777777777773</c:v>
                </c:pt>
                <c:pt idx="581">
                  <c:v>0.40347222222222223</c:v>
                </c:pt>
                <c:pt idx="582">
                  <c:v>0.40416666666666662</c:v>
                </c:pt>
                <c:pt idx="583">
                  <c:v>0.40486111111111112</c:v>
                </c:pt>
                <c:pt idx="584">
                  <c:v>0.4055555555555555</c:v>
                </c:pt>
                <c:pt idx="585">
                  <c:v>0.40625</c:v>
                </c:pt>
                <c:pt idx="586">
                  <c:v>0.4069444444444445</c:v>
                </c:pt>
                <c:pt idx="587">
                  <c:v>0.40763888888888888</c:v>
                </c:pt>
                <c:pt idx="588">
                  <c:v>0.40833333333333338</c:v>
                </c:pt>
                <c:pt idx="589">
                  <c:v>0.40902777777777777</c:v>
                </c:pt>
                <c:pt idx="590">
                  <c:v>0.40972222222222227</c:v>
                </c:pt>
                <c:pt idx="591">
                  <c:v>0.41041666666666665</c:v>
                </c:pt>
                <c:pt idx="592">
                  <c:v>0.41111111111111115</c:v>
                </c:pt>
                <c:pt idx="593">
                  <c:v>0.41180555555555554</c:v>
                </c:pt>
                <c:pt idx="594">
                  <c:v>0.41250000000000003</c:v>
                </c:pt>
                <c:pt idx="595">
                  <c:v>0.41319444444444442</c:v>
                </c:pt>
                <c:pt idx="596">
                  <c:v>0.41388888888888892</c:v>
                </c:pt>
                <c:pt idx="597">
                  <c:v>0.4145833333333333</c:v>
                </c:pt>
                <c:pt idx="598">
                  <c:v>0.4152777777777778</c:v>
                </c:pt>
                <c:pt idx="599">
                  <c:v>0.41597222222222219</c:v>
                </c:pt>
                <c:pt idx="600">
                  <c:v>0.41666666666666669</c:v>
                </c:pt>
                <c:pt idx="601">
                  <c:v>0.41736111111111113</c:v>
                </c:pt>
                <c:pt idx="602">
                  <c:v>0.41805555555555557</c:v>
                </c:pt>
                <c:pt idx="603">
                  <c:v>0.41875000000000001</c:v>
                </c:pt>
                <c:pt idx="604">
                  <c:v>0.41944444444444445</c:v>
                </c:pt>
                <c:pt idx="605">
                  <c:v>0.4201388888888889</c:v>
                </c:pt>
                <c:pt idx="606">
                  <c:v>0.42083333333333334</c:v>
                </c:pt>
                <c:pt idx="607">
                  <c:v>0.42152777777777778</c:v>
                </c:pt>
                <c:pt idx="608">
                  <c:v>0.42222222222222222</c:v>
                </c:pt>
                <c:pt idx="609">
                  <c:v>0.42291666666666666</c:v>
                </c:pt>
                <c:pt idx="610">
                  <c:v>0.4236111111111111</c:v>
                </c:pt>
                <c:pt idx="611">
                  <c:v>0.42430555555555555</c:v>
                </c:pt>
                <c:pt idx="612">
                  <c:v>0.42499999999999999</c:v>
                </c:pt>
                <c:pt idx="613">
                  <c:v>0.42569444444444443</c:v>
                </c:pt>
                <c:pt idx="614">
                  <c:v>0.42638888888888887</c:v>
                </c:pt>
                <c:pt idx="615">
                  <c:v>0.42708333333333331</c:v>
                </c:pt>
                <c:pt idx="616">
                  <c:v>0.42777777777777781</c:v>
                </c:pt>
                <c:pt idx="617">
                  <c:v>0.4284722222222222</c:v>
                </c:pt>
                <c:pt idx="618">
                  <c:v>0.4291666666666667</c:v>
                </c:pt>
                <c:pt idx="619">
                  <c:v>0.42986111111111108</c:v>
                </c:pt>
                <c:pt idx="620">
                  <c:v>0.43055555555555558</c:v>
                </c:pt>
                <c:pt idx="621">
                  <c:v>0.43124999999999997</c:v>
                </c:pt>
                <c:pt idx="622">
                  <c:v>0.43194444444444446</c:v>
                </c:pt>
                <c:pt idx="623">
                  <c:v>0.43263888888888885</c:v>
                </c:pt>
                <c:pt idx="624">
                  <c:v>0.43333333333333335</c:v>
                </c:pt>
                <c:pt idx="625">
                  <c:v>0.43402777777777773</c:v>
                </c:pt>
                <c:pt idx="626">
                  <c:v>0.43472222222222223</c:v>
                </c:pt>
                <c:pt idx="627">
                  <c:v>0.43541666666666662</c:v>
                </c:pt>
                <c:pt idx="628">
                  <c:v>0.43611111111111112</c:v>
                </c:pt>
                <c:pt idx="629">
                  <c:v>0.4368055555555555</c:v>
                </c:pt>
                <c:pt idx="630">
                  <c:v>0.4375</c:v>
                </c:pt>
                <c:pt idx="631">
                  <c:v>0.4381944444444445</c:v>
                </c:pt>
                <c:pt idx="632">
                  <c:v>0.43888888888888888</c:v>
                </c:pt>
                <c:pt idx="633">
                  <c:v>0.43958333333333338</c:v>
                </c:pt>
                <c:pt idx="634">
                  <c:v>0.44027777777777777</c:v>
                </c:pt>
                <c:pt idx="635">
                  <c:v>0.44097222222222227</c:v>
                </c:pt>
                <c:pt idx="636">
                  <c:v>0.44166666666666665</c:v>
                </c:pt>
                <c:pt idx="637">
                  <c:v>0.44236111111111115</c:v>
                </c:pt>
                <c:pt idx="638">
                  <c:v>0.44305555555555554</c:v>
                </c:pt>
                <c:pt idx="639">
                  <c:v>0.44375000000000003</c:v>
                </c:pt>
                <c:pt idx="640">
                  <c:v>0.44444444444444442</c:v>
                </c:pt>
                <c:pt idx="641">
                  <c:v>0.44513888888888892</c:v>
                </c:pt>
                <c:pt idx="642">
                  <c:v>0.4458333333333333</c:v>
                </c:pt>
                <c:pt idx="643">
                  <c:v>0.4465277777777778</c:v>
                </c:pt>
                <c:pt idx="644">
                  <c:v>0.44722222222222219</c:v>
                </c:pt>
                <c:pt idx="645">
                  <c:v>0.44791666666666669</c:v>
                </c:pt>
                <c:pt idx="646">
                  <c:v>0.44861111111111113</c:v>
                </c:pt>
                <c:pt idx="647">
                  <c:v>0.44930555555555557</c:v>
                </c:pt>
                <c:pt idx="648">
                  <c:v>0.45</c:v>
                </c:pt>
                <c:pt idx="649">
                  <c:v>0.45069444444444445</c:v>
                </c:pt>
                <c:pt idx="650">
                  <c:v>0.4513888888888889</c:v>
                </c:pt>
                <c:pt idx="651">
                  <c:v>0.45208333333333334</c:v>
                </c:pt>
                <c:pt idx="652">
                  <c:v>0.45277777777777778</c:v>
                </c:pt>
                <c:pt idx="653">
                  <c:v>0.45347222222222222</c:v>
                </c:pt>
                <c:pt idx="654">
                  <c:v>0.45416666666666666</c:v>
                </c:pt>
                <c:pt idx="655">
                  <c:v>0.4548611111111111</c:v>
                </c:pt>
                <c:pt idx="656">
                  <c:v>0.45555555555555555</c:v>
                </c:pt>
                <c:pt idx="657">
                  <c:v>0.45624999999999999</c:v>
                </c:pt>
                <c:pt idx="658">
                  <c:v>0.45694444444444443</c:v>
                </c:pt>
                <c:pt idx="659">
                  <c:v>0.45763888888888887</c:v>
                </c:pt>
                <c:pt idx="660">
                  <c:v>0.45833333333333331</c:v>
                </c:pt>
                <c:pt idx="661">
                  <c:v>0.45902777777777781</c:v>
                </c:pt>
                <c:pt idx="662">
                  <c:v>0.4597222222222222</c:v>
                </c:pt>
                <c:pt idx="663">
                  <c:v>0.4604166666666667</c:v>
                </c:pt>
                <c:pt idx="664">
                  <c:v>0.46111111111111108</c:v>
                </c:pt>
                <c:pt idx="665">
                  <c:v>0.46180555555555558</c:v>
                </c:pt>
                <c:pt idx="666">
                  <c:v>0.46249999999999997</c:v>
                </c:pt>
                <c:pt idx="667">
                  <c:v>0.46319444444444446</c:v>
                </c:pt>
                <c:pt idx="668">
                  <c:v>0.46388888888888885</c:v>
                </c:pt>
                <c:pt idx="669">
                  <c:v>0.46458333333333335</c:v>
                </c:pt>
                <c:pt idx="670">
                  <c:v>0.46527777777777773</c:v>
                </c:pt>
                <c:pt idx="671">
                  <c:v>0.46597222222222223</c:v>
                </c:pt>
                <c:pt idx="672">
                  <c:v>0.46666666666666662</c:v>
                </c:pt>
                <c:pt idx="673">
                  <c:v>0.46736111111111112</c:v>
                </c:pt>
                <c:pt idx="674">
                  <c:v>0.4680555555555555</c:v>
                </c:pt>
                <c:pt idx="675">
                  <c:v>0.46875</c:v>
                </c:pt>
                <c:pt idx="676">
                  <c:v>0.4694444444444445</c:v>
                </c:pt>
                <c:pt idx="677">
                  <c:v>0.47013888888888888</c:v>
                </c:pt>
                <c:pt idx="678">
                  <c:v>0.47083333333333338</c:v>
                </c:pt>
                <c:pt idx="679">
                  <c:v>0.47152777777777777</c:v>
                </c:pt>
                <c:pt idx="680">
                  <c:v>0.47222222222222227</c:v>
                </c:pt>
                <c:pt idx="681">
                  <c:v>0.47291666666666665</c:v>
                </c:pt>
                <c:pt idx="682">
                  <c:v>0.47361111111111115</c:v>
                </c:pt>
                <c:pt idx="683">
                  <c:v>0.47430555555555554</c:v>
                </c:pt>
                <c:pt idx="684">
                  <c:v>0.47500000000000003</c:v>
                </c:pt>
                <c:pt idx="685">
                  <c:v>0.47569444444444442</c:v>
                </c:pt>
                <c:pt idx="686">
                  <c:v>0.47638888888888892</c:v>
                </c:pt>
                <c:pt idx="687">
                  <c:v>0.4770833333333333</c:v>
                </c:pt>
                <c:pt idx="688">
                  <c:v>0.4777777777777778</c:v>
                </c:pt>
                <c:pt idx="689">
                  <c:v>0.47847222222222219</c:v>
                </c:pt>
                <c:pt idx="690">
                  <c:v>0.47916666666666669</c:v>
                </c:pt>
                <c:pt idx="691">
                  <c:v>0.47986111111111113</c:v>
                </c:pt>
                <c:pt idx="692">
                  <c:v>0.48055555555555557</c:v>
                </c:pt>
                <c:pt idx="693">
                  <c:v>0.48125000000000001</c:v>
                </c:pt>
                <c:pt idx="694">
                  <c:v>0.48194444444444445</c:v>
                </c:pt>
                <c:pt idx="695">
                  <c:v>0.4826388888888889</c:v>
                </c:pt>
                <c:pt idx="696">
                  <c:v>0.48333333333333334</c:v>
                </c:pt>
                <c:pt idx="697">
                  <c:v>0.48402777777777778</c:v>
                </c:pt>
                <c:pt idx="698">
                  <c:v>0.48472222222222222</c:v>
                </c:pt>
                <c:pt idx="699">
                  <c:v>0.48541666666666666</c:v>
                </c:pt>
                <c:pt idx="700">
                  <c:v>0.4861111111111111</c:v>
                </c:pt>
                <c:pt idx="701">
                  <c:v>0.48680555555555555</c:v>
                </c:pt>
                <c:pt idx="702">
                  <c:v>0.48749999999999999</c:v>
                </c:pt>
                <c:pt idx="703">
                  <c:v>0.48819444444444443</c:v>
                </c:pt>
                <c:pt idx="704">
                  <c:v>0.48888888888888887</c:v>
                </c:pt>
                <c:pt idx="705">
                  <c:v>0.48958333333333331</c:v>
                </c:pt>
                <c:pt idx="706">
                  <c:v>0.49027777777777781</c:v>
                </c:pt>
                <c:pt idx="707">
                  <c:v>0.4909722222222222</c:v>
                </c:pt>
                <c:pt idx="708">
                  <c:v>0.4916666666666667</c:v>
                </c:pt>
                <c:pt idx="709">
                  <c:v>0.49236111111111108</c:v>
                </c:pt>
                <c:pt idx="710">
                  <c:v>0.49305555555555558</c:v>
                </c:pt>
                <c:pt idx="711">
                  <c:v>0.49374999999999997</c:v>
                </c:pt>
                <c:pt idx="712">
                  <c:v>0.49444444444444446</c:v>
                </c:pt>
                <c:pt idx="713">
                  <c:v>0.49513888888888885</c:v>
                </c:pt>
                <c:pt idx="714">
                  <c:v>0.49583333333333335</c:v>
                </c:pt>
                <c:pt idx="715">
                  <c:v>0.49652777777777773</c:v>
                </c:pt>
                <c:pt idx="716">
                  <c:v>0.49722222222222223</c:v>
                </c:pt>
                <c:pt idx="717">
                  <c:v>0.49791666666666662</c:v>
                </c:pt>
                <c:pt idx="718">
                  <c:v>0.49861111111111112</c:v>
                </c:pt>
                <c:pt idx="719">
                  <c:v>0.4993055555555555</c:v>
                </c:pt>
                <c:pt idx="720">
                  <c:v>0.5</c:v>
                </c:pt>
                <c:pt idx="721">
                  <c:v>0.50069444444444444</c:v>
                </c:pt>
                <c:pt idx="722">
                  <c:v>0.50138888888888888</c:v>
                </c:pt>
                <c:pt idx="723">
                  <c:v>0.50208333333333333</c:v>
                </c:pt>
                <c:pt idx="724">
                  <c:v>0.50277777777777777</c:v>
                </c:pt>
                <c:pt idx="725">
                  <c:v>0.50347222222222221</c:v>
                </c:pt>
                <c:pt idx="726">
                  <c:v>0.50416666666666665</c:v>
                </c:pt>
                <c:pt idx="727">
                  <c:v>0.50486111111111109</c:v>
                </c:pt>
                <c:pt idx="728">
                  <c:v>0.50555555555555554</c:v>
                </c:pt>
                <c:pt idx="729">
                  <c:v>0.50624999999999998</c:v>
                </c:pt>
                <c:pt idx="730">
                  <c:v>0.50694444444444442</c:v>
                </c:pt>
                <c:pt idx="731">
                  <c:v>0.50763888888888886</c:v>
                </c:pt>
                <c:pt idx="732">
                  <c:v>0.5083333333333333</c:v>
                </c:pt>
                <c:pt idx="733">
                  <c:v>0.50902777777777775</c:v>
                </c:pt>
                <c:pt idx="734">
                  <c:v>0.50972222222222219</c:v>
                </c:pt>
                <c:pt idx="735">
                  <c:v>0.51041666666666663</c:v>
                </c:pt>
                <c:pt idx="736">
                  <c:v>0.51111111111111118</c:v>
                </c:pt>
                <c:pt idx="737">
                  <c:v>0.51180555555555551</c:v>
                </c:pt>
                <c:pt idx="738">
                  <c:v>0.51250000000000007</c:v>
                </c:pt>
                <c:pt idx="739">
                  <c:v>0.5131944444444444</c:v>
                </c:pt>
                <c:pt idx="740">
                  <c:v>0.51388888888888895</c:v>
                </c:pt>
                <c:pt idx="741">
                  <c:v>0.51458333333333328</c:v>
                </c:pt>
                <c:pt idx="742">
                  <c:v>0.51527777777777783</c:v>
                </c:pt>
                <c:pt idx="743">
                  <c:v>0.51597222222222217</c:v>
                </c:pt>
                <c:pt idx="744">
                  <c:v>0.51666666666666672</c:v>
                </c:pt>
                <c:pt idx="745">
                  <c:v>0.51736111111111105</c:v>
                </c:pt>
                <c:pt idx="746">
                  <c:v>0.5180555555555556</c:v>
                </c:pt>
                <c:pt idx="747">
                  <c:v>0.51874999999999993</c:v>
                </c:pt>
                <c:pt idx="748">
                  <c:v>0.51944444444444449</c:v>
                </c:pt>
                <c:pt idx="749">
                  <c:v>0.52013888888888882</c:v>
                </c:pt>
                <c:pt idx="750">
                  <c:v>0.52083333333333337</c:v>
                </c:pt>
                <c:pt idx="751">
                  <c:v>0.52152777777777781</c:v>
                </c:pt>
                <c:pt idx="752">
                  <c:v>0.52222222222222225</c:v>
                </c:pt>
                <c:pt idx="753">
                  <c:v>0.5229166666666667</c:v>
                </c:pt>
                <c:pt idx="754">
                  <c:v>0.52361111111111114</c:v>
                </c:pt>
                <c:pt idx="755">
                  <c:v>0.52430555555555558</c:v>
                </c:pt>
                <c:pt idx="756">
                  <c:v>0.52500000000000002</c:v>
                </c:pt>
                <c:pt idx="757">
                  <c:v>0.52569444444444446</c:v>
                </c:pt>
                <c:pt idx="758">
                  <c:v>0.52638888888888891</c:v>
                </c:pt>
                <c:pt idx="759">
                  <c:v>0.52708333333333335</c:v>
                </c:pt>
                <c:pt idx="760">
                  <c:v>0.52777777777777779</c:v>
                </c:pt>
                <c:pt idx="761">
                  <c:v>0.52847222222222223</c:v>
                </c:pt>
                <c:pt idx="762">
                  <c:v>0.52916666666666667</c:v>
                </c:pt>
                <c:pt idx="763">
                  <c:v>0.52986111111111112</c:v>
                </c:pt>
                <c:pt idx="764">
                  <c:v>0.53055555555555556</c:v>
                </c:pt>
                <c:pt idx="765">
                  <c:v>0.53125</c:v>
                </c:pt>
                <c:pt idx="766">
                  <c:v>0.53194444444444444</c:v>
                </c:pt>
                <c:pt idx="767">
                  <c:v>0.53263888888888888</c:v>
                </c:pt>
                <c:pt idx="768">
                  <c:v>0.53333333333333333</c:v>
                </c:pt>
                <c:pt idx="769">
                  <c:v>0.53402777777777777</c:v>
                </c:pt>
                <c:pt idx="770">
                  <c:v>0.53472222222222221</c:v>
                </c:pt>
                <c:pt idx="771">
                  <c:v>0.53541666666666665</c:v>
                </c:pt>
                <c:pt idx="772">
                  <c:v>0.53611111111111109</c:v>
                </c:pt>
                <c:pt idx="773">
                  <c:v>0.53680555555555554</c:v>
                </c:pt>
                <c:pt idx="774">
                  <c:v>0.53749999999999998</c:v>
                </c:pt>
                <c:pt idx="775">
                  <c:v>0.53819444444444442</c:v>
                </c:pt>
                <c:pt idx="776">
                  <c:v>0.53888888888888886</c:v>
                </c:pt>
                <c:pt idx="777">
                  <c:v>0.5395833333333333</c:v>
                </c:pt>
                <c:pt idx="778">
                  <c:v>0.54027777777777775</c:v>
                </c:pt>
                <c:pt idx="779">
                  <c:v>0.54097222222222219</c:v>
                </c:pt>
                <c:pt idx="780">
                  <c:v>0.54166666666666663</c:v>
                </c:pt>
                <c:pt idx="781">
                  <c:v>0.54236111111111118</c:v>
                </c:pt>
                <c:pt idx="782">
                  <c:v>0.54305555555555551</c:v>
                </c:pt>
                <c:pt idx="783">
                  <c:v>0.54375000000000007</c:v>
                </c:pt>
                <c:pt idx="784">
                  <c:v>0.5444444444444444</c:v>
                </c:pt>
                <c:pt idx="785">
                  <c:v>0.54513888888888895</c:v>
                </c:pt>
                <c:pt idx="786">
                  <c:v>0.54583333333333328</c:v>
                </c:pt>
                <c:pt idx="787">
                  <c:v>0.54652777777777783</c:v>
                </c:pt>
                <c:pt idx="788">
                  <c:v>0.54722222222222217</c:v>
                </c:pt>
                <c:pt idx="789">
                  <c:v>0.54791666666666672</c:v>
                </c:pt>
                <c:pt idx="790">
                  <c:v>0.54861111111111105</c:v>
                </c:pt>
                <c:pt idx="791">
                  <c:v>0.5493055555555556</c:v>
                </c:pt>
                <c:pt idx="792">
                  <c:v>0.54999999999999993</c:v>
                </c:pt>
                <c:pt idx="793">
                  <c:v>0.55069444444444449</c:v>
                </c:pt>
                <c:pt idx="794">
                  <c:v>0.55138888888888882</c:v>
                </c:pt>
                <c:pt idx="795">
                  <c:v>0.55208333333333337</c:v>
                </c:pt>
                <c:pt idx="796">
                  <c:v>0.55277777777777781</c:v>
                </c:pt>
                <c:pt idx="797">
                  <c:v>0.55347222222222225</c:v>
                </c:pt>
                <c:pt idx="798">
                  <c:v>0.5541666666666667</c:v>
                </c:pt>
                <c:pt idx="799">
                  <c:v>0.55486111111111114</c:v>
                </c:pt>
                <c:pt idx="800">
                  <c:v>0.55555555555555558</c:v>
                </c:pt>
                <c:pt idx="801">
                  <c:v>0.55625000000000002</c:v>
                </c:pt>
                <c:pt idx="802">
                  <c:v>0.55694444444444446</c:v>
                </c:pt>
                <c:pt idx="803">
                  <c:v>0.55763888888888891</c:v>
                </c:pt>
                <c:pt idx="804">
                  <c:v>0.55833333333333335</c:v>
                </c:pt>
                <c:pt idx="805">
                  <c:v>0.55902777777777779</c:v>
                </c:pt>
                <c:pt idx="806">
                  <c:v>0.55972222222222223</c:v>
                </c:pt>
                <c:pt idx="807">
                  <c:v>0.56041666666666667</c:v>
                </c:pt>
                <c:pt idx="808">
                  <c:v>0.56111111111111112</c:v>
                </c:pt>
                <c:pt idx="809">
                  <c:v>0.56180555555555556</c:v>
                </c:pt>
                <c:pt idx="810">
                  <c:v>0.5625</c:v>
                </c:pt>
                <c:pt idx="811">
                  <c:v>0.56319444444444444</c:v>
                </c:pt>
                <c:pt idx="812">
                  <c:v>0.56388888888888888</c:v>
                </c:pt>
                <c:pt idx="813">
                  <c:v>0.56458333333333333</c:v>
                </c:pt>
                <c:pt idx="814">
                  <c:v>0.56527777777777777</c:v>
                </c:pt>
                <c:pt idx="815">
                  <c:v>0.56597222222222221</c:v>
                </c:pt>
                <c:pt idx="816">
                  <c:v>0.56666666666666665</c:v>
                </c:pt>
                <c:pt idx="817">
                  <c:v>0.56736111111111109</c:v>
                </c:pt>
                <c:pt idx="818">
                  <c:v>0.56805555555555554</c:v>
                </c:pt>
                <c:pt idx="819">
                  <c:v>0.56874999999999998</c:v>
                </c:pt>
                <c:pt idx="820">
                  <c:v>0.56944444444444442</c:v>
                </c:pt>
                <c:pt idx="821">
                  <c:v>0.57013888888888886</c:v>
                </c:pt>
                <c:pt idx="822">
                  <c:v>0.5708333333333333</c:v>
                </c:pt>
                <c:pt idx="823">
                  <c:v>0.57152777777777775</c:v>
                </c:pt>
                <c:pt idx="824">
                  <c:v>0.57222222222222219</c:v>
                </c:pt>
                <c:pt idx="825">
                  <c:v>0.57291666666666663</c:v>
                </c:pt>
                <c:pt idx="826">
                  <c:v>0.57361111111111118</c:v>
                </c:pt>
                <c:pt idx="827">
                  <c:v>0.57430555555555551</c:v>
                </c:pt>
                <c:pt idx="828">
                  <c:v>0.57500000000000007</c:v>
                </c:pt>
                <c:pt idx="829">
                  <c:v>0.5756944444444444</c:v>
                </c:pt>
                <c:pt idx="830">
                  <c:v>0.57638888888888895</c:v>
                </c:pt>
                <c:pt idx="831">
                  <c:v>0.57708333333333328</c:v>
                </c:pt>
                <c:pt idx="832">
                  <c:v>0.57777777777777783</c:v>
                </c:pt>
                <c:pt idx="833">
                  <c:v>0.57847222222222217</c:v>
                </c:pt>
                <c:pt idx="834">
                  <c:v>0.57916666666666672</c:v>
                </c:pt>
                <c:pt idx="835">
                  <c:v>0.57986111111111105</c:v>
                </c:pt>
                <c:pt idx="836">
                  <c:v>0.5805555555555556</c:v>
                </c:pt>
                <c:pt idx="837">
                  <c:v>0.58124999999999993</c:v>
                </c:pt>
                <c:pt idx="838">
                  <c:v>0.58194444444444449</c:v>
                </c:pt>
                <c:pt idx="839">
                  <c:v>0.58263888888888882</c:v>
                </c:pt>
                <c:pt idx="840">
                  <c:v>0.58333333333333337</c:v>
                </c:pt>
                <c:pt idx="841">
                  <c:v>0.58402777777777781</c:v>
                </c:pt>
                <c:pt idx="842">
                  <c:v>0.58472222222222225</c:v>
                </c:pt>
                <c:pt idx="843">
                  <c:v>0.5854166666666667</c:v>
                </c:pt>
                <c:pt idx="844">
                  <c:v>0.58611111111111114</c:v>
                </c:pt>
                <c:pt idx="845">
                  <c:v>0.58680555555555558</c:v>
                </c:pt>
                <c:pt idx="846">
                  <c:v>0.58750000000000002</c:v>
                </c:pt>
                <c:pt idx="847">
                  <c:v>0.58819444444444446</c:v>
                </c:pt>
                <c:pt idx="848">
                  <c:v>0.58888888888888891</c:v>
                </c:pt>
                <c:pt idx="849">
                  <c:v>0.58958333333333335</c:v>
                </c:pt>
                <c:pt idx="850">
                  <c:v>0.59027777777777779</c:v>
                </c:pt>
                <c:pt idx="851">
                  <c:v>0.59097222222222223</c:v>
                </c:pt>
                <c:pt idx="852">
                  <c:v>0.59166666666666667</c:v>
                </c:pt>
                <c:pt idx="853">
                  <c:v>0.59236111111111112</c:v>
                </c:pt>
                <c:pt idx="854">
                  <c:v>0.59305555555555556</c:v>
                </c:pt>
                <c:pt idx="855">
                  <c:v>0.59375</c:v>
                </c:pt>
                <c:pt idx="856">
                  <c:v>0.59444444444444444</c:v>
                </c:pt>
                <c:pt idx="857">
                  <c:v>0.59513888888888888</c:v>
                </c:pt>
                <c:pt idx="858">
                  <c:v>0.59583333333333333</c:v>
                </c:pt>
                <c:pt idx="859">
                  <c:v>0.59652777777777777</c:v>
                </c:pt>
                <c:pt idx="860">
                  <c:v>0.59722222222222221</c:v>
                </c:pt>
                <c:pt idx="861">
                  <c:v>0.59791666666666665</c:v>
                </c:pt>
                <c:pt idx="862">
                  <c:v>0.59861111111111109</c:v>
                </c:pt>
                <c:pt idx="863">
                  <c:v>0.59930555555555554</c:v>
                </c:pt>
                <c:pt idx="864">
                  <c:v>0.6</c:v>
                </c:pt>
                <c:pt idx="865">
                  <c:v>0.60069444444444442</c:v>
                </c:pt>
                <c:pt idx="866">
                  <c:v>0.60138888888888886</c:v>
                </c:pt>
                <c:pt idx="867">
                  <c:v>0.6020833333333333</c:v>
                </c:pt>
                <c:pt idx="868">
                  <c:v>0.60277777777777775</c:v>
                </c:pt>
                <c:pt idx="869">
                  <c:v>0.60347222222222219</c:v>
                </c:pt>
                <c:pt idx="870">
                  <c:v>0.60416666666666663</c:v>
                </c:pt>
                <c:pt idx="871">
                  <c:v>0.60486111111111118</c:v>
                </c:pt>
                <c:pt idx="872">
                  <c:v>0.60555555555555551</c:v>
                </c:pt>
                <c:pt idx="873">
                  <c:v>0.60625000000000007</c:v>
                </c:pt>
                <c:pt idx="874">
                  <c:v>0.6069444444444444</c:v>
                </c:pt>
                <c:pt idx="875">
                  <c:v>0.60763888888888895</c:v>
                </c:pt>
                <c:pt idx="876">
                  <c:v>0.60833333333333328</c:v>
                </c:pt>
                <c:pt idx="877">
                  <c:v>0.60902777777777783</c:v>
                </c:pt>
                <c:pt idx="878">
                  <c:v>0.60972222222222217</c:v>
                </c:pt>
                <c:pt idx="879">
                  <c:v>0.61041666666666672</c:v>
                </c:pt>
                <c:pt idx="880">
                  <c:v>0.61111111111111105</c:v>
                </c:pt>
                <c:pt idx="881">
                  <c:v>0.6118055555555556</c:v>
                </c:pt>
                <c:pt idx="882">
                  <c:v>0.61249999999999993</c:v>
                </c:pt>
                <c:pt idx="883">
                  <c:v>0.61319444444444449</c:v>
                </c:pt>
                <c:pt idx="884">
                  <c:v>0.61388888888888882</c:v>
                </c:pt>
                <c:pt idx="885">
                  <c:v>0.61458333333333337</c:v>
                </c:pt>
                <c:pt idx="886">
                  <c:v>0.61527777777777781</c:v>
                </c:pt>
                <c:pt idx="887">
                  <c:v>0.61597222222222225</c:v>
                </c:pt>
                <c:pt idx="888">
                  <c:v>0.6166666666666667</c:v>
                </c:pt>
                <c:pt idx="889">
                  <c:v>0.61736111111111114</c:v>
                </c:pt>
                <c:pt idx="890">
                  <c:v>0.61805555555555558</c:v>
                </c:pt>
                <c:pt idx="891">
                  <c:v>0.61875000000000002</c:v>
                </c:pt>
                <c:pt idx="892">
                  <c:v>0.61944444444444446</c:v>
                </c:pt>
                <c:pt idx="893">
                  <c:v>0.62013888888888891</c:v>
                </c:pt>
                <c:pt idx="894">
                  <c:v>0.62083333333333335</c:v>
                </c:pt>
                <c:pt idx="895">
                  <c:v>0.62152777777777779</c:v>
                </c:pt>
                <c:pt idx="896">
                  <c:v>0.62222222222222223</c:v>
                </c:pt>
                <c:pt idx="897">
                  <c:v>0.62291666666666667</c:v>
                </c:pt>
                <c:pt idx="898">
                  <c:v>0.62361111111111112</c:v>
                </c:pt>
                <c:pt idx="899">
                  <c:v>0.62430555555555556</c:v>
                </c:pt>
                <c:pt idx="900">
                  <c:v>0.625</c:v>
                </c:pt>
                <c:pt idx="901">
                  <c:v>0.62569444444444444</c:v>
                </c:pt>
                <c:pt idx="902">
                  <c:v>0.62638888888888888</c:v>
                </c:pt>
                <c:pt idx="903">
                  <c:v>0.62708333333333333</c:v>
                </c:pt>
                <c:pt idx="904">
                  <c:v>0.62777777777777777</c:v>
                </c:pt>
                <c:pt idx="905">
                  <c:v>0.62847222222222221</c:v>
                </c:pt>
                <c:pt idx="906">
                  <c:v>0.62916666666666665</c:v>
                </c:pt>
                <c:pt idx="907">
                  <c:v>0.62986111111111109</c:v>
                </c:pt>
                <c:pt idx="908">
                  <c:v>0.63055555555555554</c:v>
                </c:pt>
                <c:pt idx="909">
                  <c:v>0.63124999999999998</c:v>
                </c:pt>
                <c:pt idx="910">
                  <c:v>0.63194444444444442</c:v>
                </c:pt>
                <c:pt idx="911">
                  <c:v>0.63263888888888886</c:v>
                </c:pt>
                <c:pt idx="912">
                  <c:v>0.6333333333333333</c:v>
                </c:pt>
                <c:pt idx="913">
                  <c:v>0.63402777777777775</c:v>
                </c:pt>
                <c:pt idx="914">
                  <c:v>0.63472222222222219</c:v>
                </c:pt>
                <c:pt idx="915">
                  <c:v>0.63541666666666663</c:v>
                </c:pt>
                <c:pt idx="916">
                  <c:v>0.63611111111111118</c:v>
                </c:pt>
                <c:pt idx="917">
                  <c:v>0.63680555555555551</c:v>
                </c:pt>
                <c:pt idx="918">
                  <c:v>0.63750000000000007</c:v>
                </c:pt>
                <c:pt idx="919">
                  <c:v>0.6381944444444444</c:v>
                </c:pt>
                <c:pt idx="920">
                  <c:v>0.63888888888888895</c:v>
                </c:pt>
                <c:pt idx="921">
                  <c:v>0.63958333333333328</c:v>
                </c:pt>
                <c:pt idx="922">
                  <c:v>0.64027777777777783</c:v>
                </c:pt>
                <c:pt idx="923">
                  <c:v>0.64097222222222217</c:v>
                </c:pt>
                <c:pt idx="924">
                  <c:v>0.64166666666666672</c:v>
                </c:pt>
                <c:pt idx="925">
                  <c:v>0.64236111111111105</c:v>
                </c:pt>
                <c:pt idx="926">
                  <c:v>0.6430555555555556</c:v>
                </c:pt>
                <c:pt idx="927">
                  <c:v>0.64374999999999993</c:v>
                </c:pt>
                <c:pt idx="928">
                  <c:v>0.64444444444444449</c:v>
                </c:pt>
                <c:pt idx="929">
                  <c:v>0.64513888888888882</c:v>
                </c:pt>
                <c:pt idx="930">
                  <c:v>0.64583333333333337</c:v>
                </c:pt>
                <c:pt idx="931">
                  <c:v>0.64652777777777781</c:v>
                </c:pt>
                <c:pt idx="932">
                  <c:v>0.64722222222222225</c:v>
                </c:pt>
                <c:pt idx="933">
                  <c:v>0.6479166666666667</c:v>
                </c:pt>
                <c:pt idx="934">
                  <c:v>0.64861111111111114</c:v>
                </c:pt>
                <c:pt idx="935">
                  <c:v>0.64930555555555558</c:v>
                </c:pt>
                <c:pt idx="936">
                  <c:v>0.65</c:v>
                </c:pt>
                <c:pt idx="937">
                  <c:v>0.65069444444444446</c:v>
                </c:pt>
                <c:pt idx="938">
                  <c:v>0.65138888888888891</c:v>
                </c:pt>
                <c:pt idx="939">
                  <c:v>0.65208333333333335</c:v>
                </c:pt>
                <c:pt idx="940">
                  <c:v>0.65277777777777779</c:v>
                </c:pt>
                <c:pt idx="941">
                  <c:v>0.65347222222222223</c:v>
                </c:pt>
                <c:pt idx="942">
                  <c:v>0.65416666666666667</c:v>
                </c:pt>
                <c:pt idx="943">
                  <c:v>0.65486111111111112</c:v>
                </c:pt>
                <c:pt idx="944">
                  <c:v>0.65555555555555556</c:v>
                </c:pt>
                <c:pt idx="945">
                  <c:v>0.65625</c:v>
                </c:pt>
                <c:pt idx="946">
                  <c:v>0.65694444444444444</c:v>
                </c:pt>
                <c:pt idx="947">
                  <c:v>0.65763888888888888</c:v>
                </c:pt>
                <c:pt idx="948">
                  <c:v>0.65833333333333333</c:v>
                </c:pt>
                <c:pt idx="949">
                  <c:v>0.65902777777777777</c:v>
                </c:pt>
                <c:pt idx="950">
                  <c:v>0.65972222222222221</c:v>
                </c:pt>
                <c:pt idx="951">
                  <c:v>0.66041666666666665</c:v>
                </c:pt>
                <c:pt idx="952">
                  <c:v>0.66111111111111109</c:v>
                </c:pt>
                <c:pt idx="953">
                  <c:v>0.66180555555555554</c:v>
                </c:pt>
                <c:pt idx="954">
                  <c:v>0.66249999999999998</c:v>
                </c:pt>
                <c:pt idx="955">
                  <c:v>0.66319444444444442</c:v>
                </c:pt>
                <c:pt idx="956">
                  <c:v>0.66388888888888886</c:v>
                </c:pt>
                <c:pt idx="957">
                  <c:v>0.6645833333333333</c:v>
                </c:pt>
                <c:pt idx="958">
                  <c:v>0.66527777777777775</c:v>
                </c:pt>
                <c:pt idx="959">
                  <c:v>0.66597222222222219</c:v>
                </c:pt>
                <c:pt idx="960">
                  <c:v>0.66666666666666663</c:v>
                </c:pt>
                <c:pt idx="961">
                  <c:v>0.66736111111111107</c:v>
                </c:pt>
                <c:pt idx="962">
                  <c:v>0.66805555555555562</c:v>
                </c:pt>
                <c:pt idx="963">
                  <c:v>0.66875000000000007</c:v>
                </c:pt>
                <c:pt idx="964">
                  <c:v>0.6694444444444444</c:v>
                </c:pt>
                <c:pt idx="965">
                  <c:v>0.67013888888888884</c:v>
                </c:pt>
                <c:pt idx="966">
                  <c:v>0.67083333333333339</c:v>
                </c:pt>
                <c:pt idx="967">
                  <c:v>0.67152777777777783</c:v>
                </c:pt>
                <c:pt idx="968">
                  <c:v>0.67222222222222217</c:v>
                </c:pt>
                <c:pt idx="969">
                  <c:v>0.67291666666666661</c:v>
                </c:pt>
                <c:pt idx="970">
                  <c:v>0.67361111111111116</c:v>
                </c:pt>
                <c:pt idx="971">
                  <c:v>0.6743055555555556</c:v>
                </c:pt>
                <c:pt idx="972">
                  <c:v>0.67499999999999993</c:v>
                </c:pt>
                <c:pt idx="973">
                  <c:v>0.67569444444444438</c:v>
                </c:pt>
                <c:pt idx="974">
                  <c:v>0.67638888888888893</c:v>
                </c:pt>
                <c:pt idx="975">
                  <c:v>0.67708333333333337</c:v>
                </c:pt>
                <c:pt idx="976">
                  <c:v>0.6777777777777777</c:v>
                </c:pt>
                <c:pt idx="977">
                  <c:v>0.67847222222222225</c:v>
                </c:pt>
                <c:pt idx="978">
                  <c:v>0.6791666666666667</c:v>
                </c:pt>
                <c:pt idx="979">
                  <c:v>0.67986111111111114</c:v>
                </c:pt>
                <c:pt idx="980">
                  <c:v>0.68055555555555547</c:v>
                </c:pt>
                <c:pt idx="981">
                  <c:v>0.68125000000000002</c:v>
                </c:pt>
                <c:pt idx="982">
                  <c:v>0.68194444444444446</c:v>
                </c:pt>
                <c:pt idx="983">
                  <c:v>0.68263888888888891</c:v>
                </c:pt>
                <c:pt idx="984">
                  <c:v>0.68333333333333324</c:v>
                </c:pt>
                <c:pt idx="985">
                  <c:v>0.68402777777777779</c:v>
                </c:pt>
                <c:pt idx="986">
                  <c:v>0.68472222222222223</c:v>
                </c:pt>
                <c:pt idx="987">
                  <c:v>0.68541666666666667</c:v>
                </c:pt>
                <c:pt idx="988">
                  <c:v>0.68611111111111101</c:v>
                </c:pt>
                <c:pt idx="989">
                  <c:v>0.68680555555555556</c:v>
                </c:pt>
                <c:pt idx="990">
                  <c:v>0.6875</c:v>
                </c:pt>
                <c:pt idx="991">
                  <c:v>0.68819444444444444</c:v>
                </c:pt>
                <c:pt idx="992">
                  <c:v>0.68888888888888899</c:v>
                </c:pt>
                <c:pt idx="993">
                  <c:v>0.68958333333333333</c:v>
                </c:pt>
                <c:pt idx="994">
                  <c:v>0.69027777777777777</c:v>
                </c:pt>
                <c:pt idx="995">
                  <c:v>0.69097222222222221</c:v>
                </c:pt>
                <c:pt idx="996">
                  <c:v>0.69166666666666676</c:v>
                </c:pt>
                <c:pt idx="997">
                  <c:v>0.69236111111111109</c:v>
                </c:pt>
                <c:pt idx="998">
                  <c:v>0.69305555555555554</c:v>
                </c:pt>
                <c:pt idx="999">
                  <c:v>0.69374999999999998</c:v>
                </c:pt>
                <c:pt idx="1000">
                  <c:v>0.69444444444444453</c:v>
                </c:pt>
                <c:pt idx="1001">
                  <c:v>0.69513888888888886</c:v>
                </c:pt>
                <c:pt idx="1002">
                  <c:v>0.6958333333333333</c:v>
                </c:pt>
                <c:pt idx="1003">
                  <c:v>0.69652777777777775</c:v>
                </c:pt>
                <c:pt idx="1004">
                  <c:v>0.6972222222222223</c:v>
                </c:pt>
                <c:pt idx="1005">
                  <c:v>0.69791666666666663</c:v>
                </c:pt>
                <c:pt idx="1006">
                  <c:v>0.69861111111111107</c:v>
                </c:pt>
                <c:pt idx="1007">
                  <c:v>0.69930555555555562</c:v>
                </c:pt>
                <c:pt idx="1008">
                  <c:v>0.70000000000000007</c:v>
                </c:pt>
                <c:pt idx="1009">
                  <c:v>0.7006944444444444</c:v>
                </c:pt>
                <c:pt idx="1010">
                  <c:v>0.70138888888888884</c:v>
                </c:pt>
                <c:pt idx="1011">
                  <c:v>0.70208333333333339</c:v>
                </c:pt>
                <c:pt idx="1012">
                  <c:v>0.70277777777777783</c:v>
                </c:pt>
                <c:pt idx="1013">
                  <c:v>0.70347222222222217</c:v>
                </c:pt>
                <c:pt idx="1014">
                  <c:v>0.70416666666666661</c:v>
                </c:pt>
                <c:pt idx="1015">
                  <c:v>0.70486111111111116</c:v>
                </c:pt>
                <c:pt idx="1016">
                  <c:v>0.7055555555555556</c:v>
                </c:pt>
                <c:pt idx="1017">
                  <c:v>0.70624999999999993</c:v>
                </c:pt>
                <c:pt idx="1018">
                  <c:v>0.70694444444444438</c:v>
                </c:pt>
                <c:pt idx="1019">
                  <c:v>0.70763888888888893</c:v>
                </c:pt>
                <c:pt idx="1020">
                  <c:v>0.70833333333333337</c:v>
                </c:pt>
                <c:pt idx="1021">
                  <c:v>0.7090277777777777</c:v>
                </c:pt>
                <c:pt idx="1022">
                  <c:v>0.70972222222222225</c:v>
                </c:pt>
                <c:pt idx="1023">
                  <c:v>0.7104166666666667</c:v>
                </c:pt>
                <c:pt idx="1024">
                  <c:v>0.71111111111111114</c:v>
                </c:pt>
                <c:pt idx="1025">
                  <c:v>0.71180555555555547</c:v>
                </c:pt>
                <c:pt idx="1026">
                  <c:v>0.71250000000000002</c:v>
                </c:pt>
                <c:pt idx="1027">
                  <c:v>0.71319444444444446</c:v>
                </c:pt>
                <c:pt idx="1028">
                  <c:v>0.71388888888888891</c:v>
                </c:pt>
                <c:pt idx="1029">
                  <c:v>0.71458333333333324</c:v>
                </c:pt>
                <c:pt idx="1030">
                  <c:v>0.71527777777777779</c:v>
                </c:pt>
                <c:pt idx="1031">
                  <c:v>0.71597222222222223</c:v>
                </c:pt>
                <c:pt idx="1032">
                  <c:v>0.71666666666666667</c:v>
                </c:pt>
                <c:pt idx="1033">
                  <c:v>0.71736111111111101</c:v>
                </c:pt>
                <c:pt idx="1034">
                  <c:v>0.71805555555555556</c:v>
                </c:pt>
                <c:pt idx="1035">
                  <c:v>0.71875</c:v>
                </c:pt>
                <c:pt idx="1036">
                  <c:v>0.71944444444444444</c:v>
                </c:pt>
                <c:pt idx="1037">
                  <c:v>0.72013888888888899</c:v>
                </c:pt>
                <c:pt idx="1038">
                  <c:v>0.72083333333333333</c:v>
                </c:pt>
                <c:pt idx="1039">
                  <c:v>0.72152777777777777</c:v>
                </c:pt>
                <c:pt idx="1040">
                  <c:v>0.72222222222222221</c:v>
                </c:pt>
                <c:pt idx="1041">
                  <c:v>0.72291666666666676</c:v>
                </c:pt>
                <c:pt idx="1042">
                  <c:v>0.72361111111111109</c:v>
                </c:pt>
                <c:pt idx="1043">
                  <c:v>0.72430555555555554</c:v>
                </c:pt>
                <c:pt idx="1044">
                  <c:v>0.72499999999999998</c:v>
                </c:pt>
                <c:pt idx="1045">
                  <c:v>0.72569444444444453</c:v>
                </c:pt>
                <c:pt idx="1046">
                  <c:v>0.72638888888888886</c:v>
                </c:pt>
                <c:pt idx="1047">
                  <c:v>0.7270833333333333</c:v>
                </c:pt>
                <c:pt idx="1048">
                  <c:v>0.72777777777777775</c:v>
                </c:pt>
                <c:pt idx="1049">
                  <c:v>0.7284722222222223</c:v>
                </c:pt>
                <c:pt idx="1050">
                  <c:v>0.72916666666666663</c:v>
                </c:pt>
                <c:pt idx="1051">
                  <c:v>0.72986111111111107</c:v>
                </c:pt>
                <c:pt idx="1052">
                  <c:v>0.73055555555555562</c:v>
                </c:pt>
                <c:pt idx="1053">
                  <c:v>0.73125000000000007</c:v>
                </c:pt>
                <c:pt idx="1054">
                  <c:v>0.7319444444444444</c:v>
                </c:pt>
                <c:pt idx="1055">
                  <c:v>0.73263888888888884</c:v>
                </c:pt>
                <c:pt idx="1056">
                  <c:v>0.73333333333333339</c:v>
                </c:pt>
                <c:pt idx="1057">
                  <c:v>0.73402777777777783</c:v>
                </c:pt>
                <c:pt idx="1058">
                  <c:v>0.73472222222222217</c:v>
                </c:pt>
                <c:pt idx="1059">
                  <c:v>0.73541666666666661</c:v>
                </c:pt>
                <c:pt idx="1060">
                  <c:v>0.73611111111111116</c:v>
                </c:pt>
                <c:pt idx="1061">
                  <c:v>0.7368055555555556</c:v>
                </c:pt>
                <c:pt idx="1062">
                  <c:v>0.73749999999999993</c:v>
                </c:pt>
                <c:pt idx="1063">
                  <c:v>0.73819444444444438</c:v>
                </c:pt>
                <c:pt idx="1064">
                  <c:v>0.73888888888888893</c:v>
                </c:pt>
                <c:pt idx="1065">
                  <c:v>0.73958333333333337</c:v>
                </c:pt>
                <c:pt idx="1066">
                  <c:v>0.7402777777777777</c:v>
                </c:pt>
                <c:pt idx="1067">
                  <c:v>0.74097222222222225</c:v>
                </c:pt>
                <c:pt idx="1068">
                  <c:v>0.7416666666666667</c:v>
                </c:pt>
                <c:pt idx="1069">
                  <c:v>0.74236111111111114</c:v>
                </c:pt>
                <c:pt idx="1070">
                  <c:v>0.74305555555555547</c:v>
                </c:pt>
                <c:pt idx="1071">
                  <c:v>0.74375000000000002</c:v>
                </c:pt>
                <c:pt idx="1072">
                  <c:v>0.74444444444444446</c:v>
                </c:pt>
                <c:pt idx="1073">
                  <c:v>0.74513888888888891</c:v>
                </c:pt>
                <c:pt idx="1074">
                  <c:v>0.74583333333333324</c:v>
                </c:pt>
                <c:pt idx="1075">
                  <c:v>0.74652777777777779</c:v>
                </c:pt>
                <c:pt idx="1076">
                  <c:v>0.74722222222222223</c:v>
                </c:pt>
                <c:pt idx="1077">
                  <c:v>0.74791666666666667</c:v>
                </c:pt>
                <c:pt idx="1078">
                  <c:v>0.74861111111111101</c:v>
                </c:pt>
                <c:pt idx="1079">
                  <c:v>0.74930555555555556</c:v>
                </c:pt>
                <c:pt idx="1080">
                  <c:v>0.75</c:v>
                </c:pt>
                <c:pt idx="1081">
                  <c:v>0.75069444444444444</c:v>
                </c:pt>
                <c:pt idx="1082">
                  <c:v>0.75138888888888899</c:v>
                </c:pt>
                <c:pt idx="1083">
                  <c:v>0.75208333333333333</c:v>
                </c:pt>
                <c:pt idx="1084">
                  <c:v>0.75277777777777777</c:v>
                </c:pt>
                <c:pt idx="1085">
                  <c:v>0.75347222222222221</c:v>
                </c:pt>
                <c:pt idx="1086">
                  <c:v>0.75416666666666676</c:v>
                </c:pt>
                <c:pt idx="1087">
                  <c:v>0.75486111111111109</c:v>
                </c:pt>
                <c:pt idx="1088">
                  <c:v>0.75555555555555554</c:v>
                </c:pt>
                <c:pt idx="1089">
                  <c:v>0.75624999999999998</c:v>
                </c:pt>
                <c:pt idx="1090">
                  <c:v>0.75694444444444453</c:v>
                </c:pt>
                <c:pt idx="1091">
                  <c:v>0.75763888888888886</c:v>
                </c:pt>
                <c:pt idx="1092">
                  <c:v>0.7583333333333333</c:v>
                </c:pt>
                <c:pt idx="1093">
                  <c:v>0.75902777777777775</c:v>
                </c:pt>
                <c:pt idx="1094">
                  <c:v>0.7597222222222223</c:v>
                </c:pt>
                <c:pt idx="1095">
                  <c:v>0.76041666666666663</c:v>
                </c:pt>
                <c:pt idx="1096">
                  <c:v>0.76111111111111107</c:v>
                </c:pt>
                <c:pt idx="1097">
                  <c:v>0.76180555555555562</c:v>
                </c:pt>
                <c:pt idx="1098">
                  <c:v>0.76250000000000007</c:v>
                </c:pt>
                <c:pt idx="1099">
                  <c:v>0.7631944444444444</c:v>
                </c:pt>
                <c:pt idx="1100">
                  <c:v>0.76388888888888884</c:v>
                </c:pt>
                <c:pt idx="1101">
                  <c:v>0.76458333333333339</c:v>
                </c:pt>
                <c:pt idx="1102">
                  <c:v>0.76527777777777783</c:v>
                </c:pt>
                <c:pt idx="1103">
                  <c:v>0.76597222222222217</c:v>
                </c:pt>
                <c:pt idx="1104">
                  <c:v>0.76666666666666661</c:v>
                </c:pt>
                <c:pt idx="1105">
                  <c:v>0.76736111111111116</c:v>
                </c:pt>
                <c:pt idx="1106">
                  <c:v>0.7680555555555556</c:v>
                </c:pt>
                <c:pt idx="1107">
                  <c:v>0.76874999999999993</c:v>
                </c:pt>
                <c:pt idx="1108">
                  <c:v>0.76944444444444438</c:v>
                </c:pt>
                <c:pt idx="1109">
                  <c:v>0.77013888888888893</c:v>
                </c:pt>
                <c:pt idx="1110">
                  <c:v>0.77083333333333337</c:v>
                </c:pt>
                <c:pt idx="1111">
                  <c:v>0.7715277777777777</c:v>
                </c:pt>
                <c:pt idx="1112">
                  <c:v>0.77222222222222225</c:v>
                </c:pt>
                <c:pt idx="1113">
                  <c:v>0.7729166666666667</c:v>
                </c:pt>
                <c:pt idx="1114">
                  <c:v>0.77361111111111114</c:v>
                </c:pt>
                <c:pt idx="1115">
                  <c:v>0.77430555555555547</c:v>
                </c:pt>
                <c:pt idx="1116">
                  <c:v>0.77500000000000002</c:v>
                </c:pt>
                <c:pt idx="1117">
                  <c:v>0.77569444444444446</c:v>
                </c:pt>
                <c:pt idx="1118">
                  <c:v>0.77638888888888891</c:v>
                </c:pt>
                <c:pt idx="1119">
                  <c:v>0.77708333333333324</c:v>
                </c:pt>
                <c:pt idx="1120">
                  <c:v>0.77777777777777779</c:v>
                </c:pt>
                <c:pt idx="1121">
                  <c:v>0.77847222222222223</c:v>
                </c:pt>
                <c:pt idx="1122">
                  <c:v>0.77916666666666667</c:v>
                </c:pt>
                <c:pt idx="1123">
                  <c:v>0.77986111111111101</c:v>
                </c:pt>
                <c:pt idx="1124">
                  <c:v>0.78055555555555556</c:v>
                </c:pt>
                <c:pt idx="1125">
                  <c:v>0.78125</c:v>
                </c:pt>
                <c:pt idx="1126">
                  <c:v>0.78194444444444444</c:v>
                </c:pt>
                <c:pt idx="1127">
                  <c:v>0.78263888888888899</c:v>
                </c:pt>
                <c:pt idx="1128">
                  <c:v>0.78333333333333333</c:v>
                </c:pt>
                <c:pt idx="1129">
                  <c:v>0.78402777777777777</c:v>
                </c:pt>
                <c:pt idx="1130">
                  <c:v>0.78472222222222221</c:v>
                </c:pt>
                <c:pt idx="1131">
                  <c:v>0.78541666666666676</c:v>
                </c:pt>
                <c:pt idx="1132">
                  <c:v>0.78611111111111109</c:v>
                </c:pt>
                <c:pt idx="1133">
                  <c:v>0.78680555555555554</c:v>
                </c:pt>
                <c:pt idx="1134">
                  <c:v>0.78749999999999998</c:v>
                </c:pt>
                <c:pt idx="1135">
                  <c:v>0.78819444444444453</c:v>
                </c:pt>
                <c:pt idx="1136">
                  <c:v>0.78888888888888886</c:v>
                </c:pt>
                <c:pt idx="1137">
                  <c:v>0.7895833333333333</c:v>
                </c:pt>
                <c:pt idx="1138">
                  <c:v>0.79027777777777775</c:v>
                </c:pt>
                <c:pt idx="1139">
                  <c:v>0.7909722222222223</c:v>
                </c:pt>
                <c:pt idx="1140">
                  <c:v>0.79166666666666663</c:v>
                </c:pt>
                <c:pt idx="1141">
                  <c:v>0.79236111111111107</c:v>
                </c:pt>
                <c:pt idx="1142">
                  <c:v>0.79305555555555562</c:v>
                </c:pt>
                <c:pt idx="1143">
                  <c:v>0.79375000000000007</c:v>
                </c:pt>
                <c:pt idx="1144">
                  <c:v>0.7944444444444444</c:v>
                </c:pt>
                <c:pt idx="1145">
                  <c:v>0.79513888888888884</c:v>
                </c:pt>
                <c:pt idx="1146">
                  <c:v>0.79583333333333339</c:v>
                </c:pt>
                <c:pt idx="1147">
                  <c:v>0.79652777777777783</c:v>
                </c:pt>
                <c:pt idx="1148">
                  <c:v>0.79722222222222217</c:v>
                </c:pt>
                <c:pt idx="1149">
                  <c:v>0.79791666666666661</c:v>
                </c:pt>
                <c:pt idx="1150">
                  <c:v>0.79861111111111116</c:v>
                </c:pt>
                <c:pt idx="1151">
                  <c:v>0.7993055555555556</c:v>
                </c:pt>
                <c:pt idx="1152">
                  <c:v>0.79999999999999993</c:v>
                </c:pt>
                <c:pt idx="1153">
                  <c:v>0.80069444444444438</c:v>
                </c:pt>
                <c:pt idx="1154">
                  <c:v>0.80138888888888893</c:v>
                </c:pt>
                <c:pt idx="1155">
                  <c:v>0.80208333333333337</c:v>
                </c:pt>
                <c:pt idx="1156">
                  <c:v>0.8027777777777777</c:v>
                </c:pt>
                <c:pt idx="1157">
                  <c:v>0.80347222222222225</c:v>
                </c:pt>
                <c:pt idx="1158">
                  <c:v>0.8041666666666667</c:v>
                </c:pt>
                <c:pt idx="1159">
                  <c:v>0.80486111111111114</c:v>
                </c:pt>
                <c:pt idx="1160">
                  <c:v>0.80555555555555547</c:v>
                </c:pt>
                <c:pt idx="1161">
                  <c:v>0.80625000000000002</c:v>
                </c:pt>
                <c:pt idx="1162">
                  <c:v>0.80694444444444446</c:v>
                </c:pt>
                <c:pt idx="1163">
                  <c:v>0.80763888888888891</c:v>
                </c:pt>
                <c:pt idx="1164">
                  <c:v>0.80833333333333324</c:v>
                </c:pt>
                <c:pt idx="1165">
                  <c:v>0.80902777777777779</c:v>
                </c:pt>
                <c:pt idx="1166">
                  <c:v>0.80972222222222223</c:v>
                </c:pt>
                <c:pt idx="1167">
                  <c:v>0.81041666666666667</c:v>
                </c:pt>
                <c:pt idx="1168">
                  <c:v>0.81111111111111101</c:v>
                </c:pt>
                <c:pt idx="1169">
                  <c:v>0.81180555555555556</c:v>
                </c:pt>
                <c:pt idx="1170">
                  <c:v>0.8125</c:v>
                </c:pt>
                <c:pt idx="1171">
                  <c:v>0.81319444444444444</c:v>
                </c:pt>
                <c:pt idx="1172">
                  <c:v>0.81388888888888899</c:v>
                </c:pt>
                <c:pt idx="1173">
                  <c:v>0.81458333333333333</c:v>
                </c:pt>
                <c:pt idx="1174">
                  <c:v>0.81527777777777777</c:v>
                </c:pt>
                <c:pt idx="1175">
                  <c:v>0.81597222222222221</c:v>
                </c:pt>
                <c:pt idx="1176">
                  <c:v>0.81666666666666676</c:v>
                </c:pt>
                <c:pt idx="1177">
                  <c:v>0.81736111111111109</c:v>
                </c:pt>
                <c:pt idx="1178">
                  <c:v>0.81805555555555554</c:v>
                </c:pt>
                <c:pt idx="1179">
                  <c:v>0.81874999999999998</c:v>
                </c:pt>
                <c:pt idx="1180">
                  <c:v>0.81944444444444453</c:v>
                </c:pt>
                <c:pt idx="1181">
                  <c:v>0.82013888888888886</c:v>
                </c:pt>
                <c:pt idx="1182">
                  <c:v>0.8208333333333333</c:v>
                </c:pt>
                <c:pt idx="1183">
                  <c:v>0.82152777777777775</c:v>
                </c:pt>
                <c:pt idx="1184">
                  <c:v>0.8222222222222223</c:v>
                </c:pt>
                <c:pt idx="1185">
                  <c:v>0.82291666666666663</c:v>
                </c:pt>
                <c:pt idx="1186">
                  <c:v>0.82361111111111107</c:v>
                </c:pt>
                <c:pt idx="1187">
                  <c:v>0.82430555555555562</c:v>
                </c:pt>
                <c:pt idx="1188">
                  <c:v>0.82500000000000007</c:v>
                </c:pt>
                <c:pt idx="1189">
                  <c:v>0.8256944444444444</c:v>
                </c:pt>
                <c:pt idx="1190">
                  <c:v>0.82638888888888884</c:v>
                </c:pt>
                <c:pt idx="1191">
                  <c:v>0.82708333333333339</c:v>
                </c:pt>
                <c:pt idx="1192">
                  <c:v>0.82777777777777783</c:v>
                </c:pt>
                <c:pt idx="1193">
                  <c:v>0.82847222222222217</c:v>
                </c:pt>
                <c:pt idx="1194">
                  <c:v>0.82916666666666661</c:v>
                </c:pt>
                <c:pt idx="1195">
                  <c:v>0.82986111111111116</c:v>
                </c:pt>
                <c:pt idx="1196">
                  <c:v>0.8305555555555556</c:v>
                </c:pt>
                <c:pt idx="1197">
                  <c:v>0.83124999999999993</c:v>
                </c:pt>
                <c:pt idx="1198">
                  <c:v>0.83194444444444438</c:v>
                </c:pt>
                <c:pt idx="1199">
                  <c:v>0.83263888888888893</c:v>
                </c:pt>
                <c:pt idx="1200">
                  <c:v>0.83333333333333337</c:v>
                </c:pt>
                <c:pt idx="1201">
                  <c:v>0.8340277777777777</c:v>
                </c:pt>
                <c:pt idx="1202">
                  <c:v>0.83472222222222225</c:v>
                </c:pt>
                <c:pt idx="1203">
                  <c:v>0.8354166666666667</c:v>
                </c:pt>
                <c:pt idx="1204">
                  <c:v>0.83611111111111114</c:v>
                </c:pt>
                <c:pt idx="1205">
                  <c:v>0.83680555555555547</c:v>
                </c:pt>
                <c:pt idx="1206">
                  <c:v>0.83750000000000002</c:v>
                </c:pt>
                <c:pt idx="1207">
                  <c:v>0.83819444444444446</c:v>
                </c:pt>
                <c:pt idx="1208">
                  <c:v>0.83888888888888891</c:v>
                </c:pt>
                <c:pt idx="1209">
                  <c:v>0.83958333333333324</c:v>
                </c:pt>
                <c:pt idx="1210">
                  <c:v>0.84027777777777779</c:v>
                </c:pt>
                <c:pt idx="1211">
                  <c:v>0.84097222222222223</c:v>
                </c:pt>
                <c:pt idx="1212">
                  <c:v>0.84166666666666667</c:v>
                </c:pt>
                <c:pt idx="1213">
                  <c:v>0.84236111111111101</c:v>
                </c:pt>
                <c:pt idx="1214">
                  <c:v>0.84305555555555556</c:v>
                </c:pt>
                <c:pt idx="1215">
                  <c:v>0.84375</c:v>
                </c:pt>
                <c:pt idx="1216">
                  <c:v>0.84444444444444444</c:v>
                </c:pt>
                <c:pt idx="1217">
                  <c:v>0.84513888888888899</c:v>
                </c:pt>
                <c:pt idx="1218">
                  <c:v>0.84583333333333333</c:v>
                </c:pt>
                <c:pt idx="1219">
                  <c:v>0.84652777777777777</c:v>
                </c:pt>
                <c:pt idx="1220">
                  <c:v>0.84722222222222221</c:v>
                </c:pt>
                <c:pt idx="1221">
                  <c:v>0.84791666666666676</c:v>
                </c:pt>
                <c:pt idx="1222">
                  <c:v>0.84861111111111109</c:v>
                </c:pt>
                <c:pt idx="1223">
                  <c:v>0.84930555555555554</c:v>
                </c:pt>
                <c:pt idx="1224">
                  <c:v>0.85</c:v>
                </c:pt>
                <c:pt idx="1225">
                  <c:v>0.85069444444444453</c:v>
                </c:pt>
                <c:pt idx="1226">
                  <c:v>0.85138888888888886</c:v>
                </c:pt>
                <c:pt idx="1227">
                  <c:v>0.8520833333333333</c:v>
                </c:pt>
                <c:pt idx="1228">
                  <c:v>0.85277777777777775</c:v>
                </c:pt>
                <c:pt idx="1229">
                  <c:v>0.8534722222222223</c:v>
                </c:pt>
                <c:pt idx="1230">
                  <c:v>0.85416666666666663</c:v>
                </c:pt>
                <c:pt idx="1231">
                  <c:v>0.85486111111111107</c:v>
                </c:pt>
                <c:pt idx="1232">
                  <c:v>0.85555555555555562</c:v>
                </c:pt>
                <c:pt idx="1233">
                  <c:v>0.85625000000000007</c:v>
                </c:pt>
                <c:pt idx="1234">
                  <c:v>0.8569444444444444</c:v>
                </c:pt>
                <c:pt idx="1235">
                  <c:v>0.85763888888888884</c:v>
                </c:pt>
                <c:pt idx="1236">
                  <c:v>0.85833333333333339</c:v>
                </c:pt>
                <c:pt idx="1237">
                  <c:v>0.85902777777777783</c:v>
                </c:pt>
                <c:pt idx="1238">
                  <c:v>0.85972222222222217</c:v>
                </c:pt>
                <c:pt idx="1239">
                  <c:v>0.86041666666666661</c:v>
                </c:pt>
                <c:pt idx="1240">
                  <c:v>0.86111111111111116</c:v>
                </c:pt>
                <c:pt idx="1241">
                  <c:v>0.8618055555555556</c:v>
                </c:pt>
                <c:pt idx="1242">
                  <c:v>0.86249999999999993</c:v>
                </c:pt>
                <c:pt idx="1243">
                  <c:v>0.86319444444444438</c:v>
                </c:pt>
                <c:pt idx="1244">
                  <c:v>0.86388888888888893</c:v>
                </c:pt>
                <c:pt idx="1245">
                  <c:v>0.86458333333333337</c:v>
                </c:pt>
                <c:pt idx="1246">
                  <c:v>0.8652777777777777</c:v>
                </c:pt>
                <c:pt idx="1247">
                  <c:v>0.86597222222222225</c:v>
                </c:pt>
                <c:pt idx="1248">
                  <c:v>0.8666666666666667</c:v>
                </c:pt>
                <c:pt idx="1249">
                  <c:v>0.86736111111111114</c:v>
                </c:pt>
                <c:pt idx="1250">
                  <c:v>0.86805555555555547</c:v>
                </c:pt>
                <c:pt idx="1251">
                  <c:v>0.86875000000000002</c:v>
                </c:pt>
                <c:pt idx="1252">
                  <c:v>0.86944444444444446</c:v>
                </c:pt>
                <c:pt idx="1253">
                  <c:v>0.87013888888888891</c:v>
                </c:pt>
                <c:pt idx="1254">
                  <c:v>0.87083333333333324</c:v>
                </c:pt>
                <c:pt idx="1255">
                  <c:v>0.87152777777777779</c:v>
                </c:pt>
                <c:pt idx="1256">
                  <c:v>0.87222222222222223</c:v>
                </c:pt>
                <c:pt idx="1257">
                  <c:v>0.87291666666666667</c:v>
                </c:pt>
                <c:pt idx="1258">
                  <c:v>0.87361111111111101</c:v>
                </c:pt>
                <c:pt idx="1259">
                  <c:v>0.87430555555555556</c:v>
                </c:pt>
                <c:pt idx="1260">
                  <c:v>0.875</c:v>
                </c:pt>
                <c:pt idx="1261">
                  <c:v>0.87569444444444444</c:v>
                </c:pt>
                <c:pt idx="1262">
                  <c:v>0.87638888888888899</c:v>
                </c:pt>
                <c:pt idx="1263">
                  <c:v>0.87708333333333333</c:v>
                </c:pt>
                <c:pt idx="1264">
                  <c:v>0.87777777777777777</c:v>
                </c:pt>
                <c:pt idx="1265">
                  <c:v>0.87847222222222221</c:v>
                </c:pt>
                <c:pt idx="1266">
                  <c:v>0.87916666666666676</c:v>
                </c:pt>
                <c:pt idx="1267">
                  <c:v>0.87986111111111109</c:v>
                </c:pt>
                <c:pt idx="1268">
                  <c:v>0.88055555555555554</c:v>
                </c:pt>
                <c:pt idx="1269">
                  <c:v>0.88124999999999998</c:v>
                </c:pt>
                <c:pt idx="1270">
                  <c:v>0.88194444444444453</c:v>
                </c:pt>
                <c:pt idx="1271">
                  <c:v>0.88263888888888886</c:v>
                </c:pt>
                <c:pt idx="1272">
                  <c:v>0.8833333333333333</c:v>
                </c:pt>
                <c:pt idx="1273">
                  <c:v>0.88402777777777775</c:v>
                </c:pt>
                <c:pt idx="1274">
                  <c:v>0.8847222222222223</c:v>
                </c:pt>
                <c:pt idx="1275">
                  <c:v>0.88541666666666663</c:v>
                </c:pt>
                <c:pt idx="1276">
                  <c:v>0.88611111111111107</c:v>
                </c:pt>
                <c:pt idx="1277">
                  <c:v>0.88680555555555562</c:v>
                </c:pt>
                <c:pt idx="1278">
                  <c:v>0.88750000000000007</c:v>
                </c:pt>
                <c:pt idx="1279">
                  <c:v>0.8881944444444444</c:v>
                </c:pt>
                <c:pt idx="1280">
                  <c:v>0.88888888888888884</c:v>
                </c:pt>
                <c:pt idx="1281">
                  <c:v>0.88958333333333339</c:v>
                </c:pt>
                <c:pt idx="1282">
                  <c:v>0.89027777777777783</c:v>
                </c:pt>
                <c:pt idx="1283">
                  <c:v>0.89097222222222217</c:v>
                </c:pt>
                <c:pt idx="1284">
                  <c:v>0.89166666666666661</c:v>
                </c:pt>
                <c:pt idx="1285">
                  <c:v>0.89236111111111116</c:v>
                </c:pt>
                <c:pt idx="1286">
                  <c:v>0.8930555555555556</c:v>
                </c:pt>
                <c:pt idx="1287">
                  <c:v>0.89374999999999993</c:v>
                </c:pt>
                <c:pt idx="1288">
                  <c:v>0.89444444444444438</c:v>
                </c:pt>
                <c:pt idx="1289">
                  <c:v>0.89513888888888893</c:v>
                </c:pt>
                <c:pt idx="1290">
                  <c:v>0.89583333333333337</c:v>
                </c:pt>
                <c:pt idx="1291">
                  <c:v>0.8965277777777777</c:v>
                </c:pt>
                <c:pt idx="1292">
                  <c:v>0.89722222222222225</c:v>
                </c:pt>
                <c:pt idx="1293">
                  <c:v>0.8979166666666667</c:v>
                </c:pt>
                <c:pt idx="1294">
                  <c:v>0.89861111111111114</c:v>
                </c:pt>
                <c:pt idx="1295">
                  <c:v>0.89930555555555547</c:v>
                </c:pt>
                <c:pt idx="1296">
                  <c:v>0.9</c:v>
                </c:pt>
                <c:pt idx="1297">
                  <c:v>0.90069444444444446</c:v>
                </c:pt>
                <c:pt idx="1298">
                  <c:v>0.90138888888888891</c:v>
                </c:pt>
                <c:pt idx="1299">
                  <c:v>0.90208333333333324</c:v>
                </c:pt>
                <c:pt idx="1300">
                  <c:v>0.90277777777777779</c:v>
                </c:pt>
                <c:pt idx="1301">
                  <c:v>0.90347222222222223</c:v>
                </c:pt>
                <c:pt idx="1302">
                  <c:v>0.90416666666666667</c:v>
                </c:pt>
                <c:pt idx="1303">
                  <c:v>0.90486111111111101</c:v>
                </c:pt>
                <c:pt idx="1304">
                  <c:v>0.90555555555555556</c:v>
                </c:pt>
                <c:pt idx="1305">
                  <c:v>0.90625</c:v>
                </c:pt>
                <c:pt idx="1306">
                  <c:v>0.90694444444444444</c:v>
                </c:pt>
                <c:pt idx="1307">
                  <c:v>0.90763888888888899</c:v>
                </c:pt>
                <c:pt idx="1308">
                  <c:v>0.90833333333333333</c:v>
                </c:pt>
                <c:pt idx="1309">
                  <c:v>0.90902777777777777</c:v>
                </c:pt>
                <c:pt idx="1310">
                  <c:v>0.90972222222222221</c:v>
                </c:pt>
                <c:pt idx="1311">
                  <c:v>0.91041666666666676</c:v>
                </c:pt>
                <c:pt idx="1312">
                  <c:v>0.91111111111111109</c:v>
                </c:pt>
                <c:pt idx="1313">
                  <c:v>0.91180555555555554</c:v>
                </c:pt>
                <c:pt idx="1314">
                  <c:v>0.91249999999999998</c:v>
                </c:pt>
                <c:pt idx="1315">
                  <c:v>0.91319444444444453</c:v>
                </c:pt>
                <c:pt idx="1316">
                  <c:v>0.91388888888888886</c:v>
                </c:pt>
                <c:pt idx="1317">
                  <c:v>0.9145833333333333</c:v>
                </c:pt>
                <c:pt idx="1318">
                  <c:v>0.91527777777777775</c:v>
                </c:pt>
                <c:pt idx="1319">
                  <c:v>0.9159722222222223</c:v>
                </c:pt>
                <c:pt idx="1320">
                  <c:v>0.91666666666666663</c:v>
                </c:pt>
                <c:pt idx="1321">
                  <c:v>0.91736111111111107</c:v>
                </c:pt>
                <c:pt idx="1322">
                  <c:v>0.91805555555555562</c:v>
                </c:pt>
                <c:pt idx="1323">
                  <c:v>0.91875000000000007</c:v>
                </c:pt>
                <c:pt idx="1324">
                  <c:v>0.9194444444444444</c:v>
                </c:pt>
                <c:pt idx="1325">
                  <c:v>0.92013888888888884</c:v>
                </c:pt>
                <c:pt idx="1326">
                  <c:v>0.92083333333333339</c:v>
                </c:pt>
                <c:pt idx="1327">
                  <c:v>0.92152777777777783</c:v>
                </c:pt>
                <c:pt idx="1328">
                  <c:v>0.92222222222222217</c:v>
                </c:pt>
                <c:pt idx="1329">
                  <c:v>0.92291666666666661</c:v>
                </c:pt>
                <c:pt idx="1330">
                  <c:v>0.92361111111111116</c:v>
                </c:pt>
                <c:pt idx="1331">
                  <c:v>0.9243055555555556</c:v>
                </c:pt>
                <c:pt idx="1332">
                  <c:v>0.92499999999999993</c:v>
                </c:pt>
                <c:pt idx="1333">
                  <c:v>0.92569444444444438</c:v>
                </c:pt>
                <c:pt idx="1334">
                  <c:v>0.92638888888888893</c:v>
                </c:pt>
                <c:pt idx="1335">
                  <c:v>0.92708333333333337</c:v>
                </c:pt>
                <c:pt idx="1336">
                  <c:v>0.9277777777777777</c:v>
                </c:pt>
                <c:pt idx="1337">
                  <c:v>0.92847222222222225</c:v>
                </c:pt>
                <c:pt idx="1338">
                  <c:v>0.9291666666666667</c:v>
                </c:pt>
                <c:pt idx="1339">
                  <c:v>0.92986111111111114</c:v>
                </c:pt>
                <c:pt idx="1340">
                  <c:v>0.93055555555555547</c:v>
                </c:pt>
                <c:pt idx="1341">
                  <c:v>0.93125000000000002</c:v>
                </c:pt>
                <c:pt idx="1342">
                  <c:v>0.93194444444444446</c:v>
                </c:pt>
                <c:pt idx="1343">
                  <c:v>0.93263888888888891</c:v>
                </c:pt>
                <c:pt idx="1344">
                  <c:v>0.93333333333333324</c:v>
                </c:pt>
                <c:pt idx="1345">
                  <c:v>0.93402777777777779</c:v>
                </c:pt>
                <c:pt idx="1346">
                  <c:v>0.93472222222222223</c:v>
                </c:pt>
                <c:pt idx="1347">
                  <c:v>0.93541666666666667</c:v>
                </c:pt>
                <c:pt idx="1348">
                  <c:v>0.93611111111111101</c:v>
                </c:pt>
                <c:pt idx="1349">
                  <c:v>0.93680555555555556</c:v>
                </c:pt>
                <c:pt idx="1350">
                  <c:v>0.9375</c:v>
                </c:pt>
                <c:pt idx="1351">
                  <c:v>0.93819444444444444</c:v>
                </c:pt>
                <c:pt idx="1352">
                  <c:v>0.93888888888888899</c:v>
                </c:pt>
                <c:pt idx="1353">
                  <c:v>0.93958333333333333</c:v>
                </c:pt>
                <c:pt idx="1354">
                  <c:v>0.94027777777777777</c:v>
                </c:pt>
                <c:pt idx="1355">
                  <c:v>0.94097222222222221</c:v>
                </c:pt>
                <c:pt idx="1356">
                  <c:v>0.94166666666666676</c:v>
                </c:pt>
                <c:pt idx="1357">
                  <c:v>0.94236111111111109</c:v>
                </c:pt>
                <c:pt idx="1358">
                  <c:v>0.94305555555555554</c:v>
                </c:pt>
                <c:pt idx="1359">
                  <c:v>0.94374999999999998</c:v>
                </c:pt>
                <c:pt idx="1360">
                  <c:v>0.94444444444444453</c:v>
                </c:pt>
                <c:pt idx="1361">
                  <c:v>0.94513888888888886</c:v>
                </c:pt>
                <c:pt idx="1362">
                  <c:v>0.9458333333333333</c:v>
                </c:pt>
                <c:pt idx="1363">
                  <c:v>0.94652777777777775</c:v>
                </c:pt>
                <c:pt idx="1364">
                  <c:v>0.9472222222222223</c:v>
                </c:pt>
                <c:pt idx="1365">
                  <c:v>0.94791666666666663</c:v>
                </c:pt>
                <c:pt idx="1366">
                  <c:v>0.94861111111111107</c:v>
                </c:pt>
                <c:pt idx="1367">
                  <c:v>0.94930555555555562</c:v>
                </c:pt>
                <c:pt idx="1368">
                  <c:v>0.95000000000000007</c:v>
                </c:pt>
                <c:pt idx="1369">
                  <c:v>0.9506944444444444</c:v>
                </c:pt>
                <c:pt idx="1370">
                  <c:v>0.95138888888888884</c:v>
                </c:pt>
                <c:pt idx="1371">
                  <c:v>0.95208333333333339</c:v>
                </c:pt>
                <c:pt idx="1372">
                  <c:v>0.95277777777777783</c:v>
                </c:pt>
                <c:pt idx="1373">
                  <c:v>0.95347222222222217</c:v>
                </c:pt>
                <c:pt idx="1374">
                  <c:v>0.95416666666666661</c:v>
                </c:pt>
                <c:pt idx="1375">
                  <c:v>0.95486111111111116</c:v>
                </c:pt>
                <c:pt idx="1376">
                  <c:v>0.9555555555555556</c:v>
                </c:pt>
                <c:pt idx="1377">
                  <c:v>0.95624999999999993</c:v>
                </c:pt>
                <c:pt idx="1378">
                  <c:v>0.95694444444444438</c:v>
                </c:pt>
                <c:pt idx="1379">
                  <c:v>0.95763888888888893</c:v>
                </c:pt>
                <c:pt idx="1380">
                  <c:v>0.95833333333333337</c:v>
                </c:pt>
                <c:pt idx="1381">
                  <c:v>0.9590277777777777</c:v>
                </c:pt>
                <c:pt idx="1382">
                  <c:v>0.95972222222222225</c:v>
                </c:pt>
                <c:pt idx="1383">
                  <c:v>0.9604166666666667</c:v>
                </c:pt>
                <c:pt idx="1384">
                  <c:v>0.96111111111111114</c:v>
                </c:pt>
                <c:pt idx="1385">
                  <c:v>0.96180555555555547</c:v>
                </c:pt>
                <c:pt idx="1386">
                  <c:v>0.96250000000000002</c:v>
                </c:pt>
                <c:pt idx="1387">
                  <c:v>0.96319444444444446</c:v>
                </c:pt>
                <c:pt idx="1388">
                  <c:v>0.96388888888888891</c:v>
                </c:pt>
                <c:pt idx="1389">
                  <c:v>0.96458333333333324</c:v>
                </c:pt>
                <c:pt idx="1390">
                  <c:v>0.96527777777777779</c:v>
                </c:pt>
                <c:pt idx="1391">
                  <c:v>0.96597222222222223</c:v>
                </c:pt>
                <c:pt idx="1392">
                  <c:v>0.96666666666666667</c:v>
                </c:pt>
                <c:pt idx="1393">
                  <c:v>0.96736111111111101</c:v>
                </c:pt>
                <c:pt idx="1394">
                  <c:v>0.96805555555555556</c:v>
                </c:pt>
                <c:pt idx="1395">
                  <c:v>0.96875</c:v>
                </c:pt>
                <c:pt idx="1396">
                  <c:v>0.96944444444444444</c:v>
                </c:pt>
                <c:pt idx="1397">
                  <c:v>0.97013888888888899</c:v>
                </c:pt>
                <c:pt idx="1398">
                  <c:v>0.97083333333333333</c:v>
                </c:pt>
                <c:pt idx="1399">
                  <c:v>0.97152777777777777</c:v>
                </c:pt>
                <c:pt idx="1400">
                  <c:v>0.97222222222222221</c:v>
                </c:pt>
                <c:pt idx="1401">
                  <c:v>0.97291666666666676</c:v>
                </c:pt>
                <c:pt idx="1402">
                  <c:v>0.97361111111111109</c:v>
                </c:pt>
                <c:pt idx="1403">
                  <c:v>0.97430555555555554</c:v>
                </c:pt>
                <c:pt idx="1404">
                  <c:v>0.97499999999999998</c:v>
                </c:pt>
                <c:pt idx="1405">
                  <c:v>0.97569444444444453</c:v>
                </c:pt>
                <c:pt idx="1406">
                  <c:v>0.97638888888888886</c:v>
                </c:pt>
                <c:pt idx="1407">
                  <c:v>0.9770833333333333</c:v>
                </c:pt>
                <c:pt idx="1408">
                  <c:v>0.97777777777777775</c:v>
                </c:pt>
                <c:pt idx="1409">
                  <c:v>0.9784722222222223</c:v>
                </c:pt>
                <c:pt idx="1410">
                  <c:v>0.97916666666666663</c:v>
                </c:pt>
                <c:pt idx="1411">
                  <c:v>0.97986111111111107</c:v>
                </c:pt>
                <c:pt idx="1412">
                  <c:v>0.98055555555555562</c:v>
                </c:pt>
                <c:pt idx="1413">
                  <c:v>0.98125000000000007</c:v>
                </c:pt>
                <c:pt idx="1414">
                  <c:v>0.9819444444444444</c:v>
                </c:pt>
                <c:pt idx="1415">
                  <c:v>0.98263888888888884</c:v>
                </c:pt>
                <c:pt idx="1416">
                  <c:v>0.98333333333333339</c:v>
                </c:pt>
                <c:pt idx="1417">
                  <c:v>0.98402777777777783</c:v>
                </c:pt>
                <c:pt idx="1418">
                  <c:v>0.98472222222222217</c:v>
                </c:pt>
                <c:pt idx="1419">
                  <c:v>0.98541666666666661</c:v>
                </c:pt>
                <c:pt idx="1420">
                  <c:v>0.98611111111111116</c:v>
                </c:pt>
                <c:pt idx="1421">
                  <c:v>0.9868055555555556</c:v>
                </c:pt>
                <c:pt idx="1422">
                  <c:v>0.98749999999999993</c:v>
                </c:pt>
                <c:pt idx="1423">
                  <c:v>0.98819444444444438</c:v>
                </c:pt>
                <c:pt idx="1424">
                  <c:v>0.98888888888888893</c:v>
                </c:pt>
                <c:pt idx="1425">
                  <c:v>0.98958333333333337</c:v>
                </c:pt>
                <c:pt idx="1426">
                  <c:v>0.9902777777777777</c:v>
                </c:pt>
                <c:pt idx="1427">
                  <c:v>0.99097222222222225</c:v>
                </c:pt>
                <c:pt idx="1428">
                  <c:v>0.9916666666666667</c:v>
                </c:pt>
                <c:pt idx="1429">
                  <c:v>0.99236111111111114</c:v>
                </c:pt>
                <c:pt idx="1430">
                  <c:v>0.99305555555555547</c:v>
                </c:pt>
                <c:pt idx="1431">
                  <c:v>0.99375000000000002</c:v>
                </c:pt>
                <c:pt idx="1432">
                  <c:v>0.99444444444444446</c:v>
                </c:pt>
                <c:pt idx="1433">
                  <c:v>0.99513888888888891</c:v>
                </c:pt>
                <c:pt idx="1434">
                  <c:v>0.99583333333333324</c:v>
                </c:pt>
                <c:pt idx="1435">
                  <c:v>0.99652777777777779</c:v>
                </c:pt>
                <c:pt idx="1436">
                  <c:v>0.99722222222222223</c:v>
                </c:pt>
                <c:pt idx="1437">
                  <c:v>0.99791666666666667</c:v>
                </c:pt>
                <c:pt idx="1438">
                  <c:v>0.99861111111111101</c:v>
                </c:pt>
                <c:pt idx="1439">
                  <c:v>0.99930555555555556</c:v>
                </c:pt>
              </c:numCache>
            </c:numRef>
          </c:cat>
          <c:val>
            <c:numRef>
              <c:f>Sheet1!$G$33366:$G$34805</c:f>
              <c:numCache>
                <c:formatCode>General</c:formatCode>
                <c:ptCount val="1440"/>
                <c:pt idx="0">
                  <c:v>68.59</c:v>
                </c:pt>
                <c:pt idx="1">
                  <c:v>68.59</c:v>
                </c:pt>
                <c:pt idx="2">
                  <c:v>68.59</c:v>
                </c:pt>
                <c:pt idx="3">
                  <c:v>68.58</c:v>
                </c:pt>
                <c:pt idx="4">
                  <c:v>68.45</c:v>
                </c:pt>
                <c:pt idx="5">
                  <c:v>68.36</c:v>
                </c:pt>
                <c:pt idx="6">
                  <c:v>68.38</c:v>
                </c:pt>
                <c:pt idx="7">
                  <c:v>68.38</c:v>
                </c:pt>
                <c:pt idx="8">
                  <c:v>68.45</c:v>
                </c:pt>
                <c:pt idx="9">
                  <c:v>68.430000000000007</c:v>
                </c:pt>
                <c:pt idx="10">
                  <c:v>68.45</c:v>
                </c:pt>
                <c:pt idx="11">
                  <c:v>68.47</c:v>
                </c:pt>
                <c:pt idx="12">
                  <c:v>68.45</c:v>
                </c:pt>
                <c:pt idx="13">
                  <c:v>68.52</c:v>
                </c:pt>
                <c:pt idx="14">
                  <c:v>68.58</c:v>
                </c:pt>
                <c:pt idx="15">
                  <c:v>68.680000000000007</c:v>
                </c:pt>
                <c:pt idx="16">
                  <c:v>68.67</c:v>
                </c:pt>
                <c:pt idx="17">
                  <c:v>68.680000000000007</c:v>
                </c:pt>
                <c:pt idx="18">
                  <c:v>68.61</c:v>
                </c:pt>
                <c:pt idx="19">
                  <c:v>68.430000000000007</c:v>
                </c:pt>
                <c:pt idx="20">
                  <c:v>68.430000000000007</c:v>
                </c:pt>
                <c:pt idx="21">
                  <c:v>68.36</c:v>
                </c:pt>
                <c:pt idx="22">
                  <c:v>68.430000000000007</c:v>
                </c:pt>
                <c:pt idx="23">
                  <c:v>68.400000000000006</c:v>
                </c:pt>
                <c:pt idx="24">
                  <c:v>68.400000000000006</c:v>
                </c:pt>
                <c:pt idx="25">
                  <c:v>68.400000000000006</c:v>
                </c:pt>
                <c:pt idx="26">
                  <c:v>68.38</c:v>
                </c:pt>
                <c:pt idx="27">
                  <c:v>68.290000000000006</c:v>
                </c:pt>
                <c:pt idx="28">
                  <c:v>68.38</c:v>
                </c:pt>
                <c:pt idx="29">
                  <c:v>68.36</c:v>
                </c:pt>
                <c:pt idx="30">
                  <c:v>68.47</c:v>
                </c:pt>
                <c:pt idx="31">
                  <c:v>68.430000000000007</c:v>
                </c:pt>
                <c:pt idx="32">
                  <c:v>68.52</c:v>
                </c:pt>
                <c:pt idx="33">
                  <c:v>68.540000000000006</c:v>
                </c:pt>
                <c:pt idx="34">
                  <c:v>68.45</c:v>
                </c:pt>
                <c:pt idx="35">
                  <c:v>68.59</c:v>
                </c:pt>
                <c:pt idx="36">
                  <c:v>68.58</c:v>
                </c:pt>
                <c:pt idx="37">
                  <c:v>68.5</c:v>
                </c:pt>
                <c:pt idx="38">
                  <c:v>68.58</c:v>
                </c:pt>
                <c:pt idx="39">
                  <c:v>68.540000000000006</c:v>
                </c:pt>
                <c:pt idx="40">
                  <c:v>68.47</c:v>
                </c:pt>
                <c:pt idx="41">
                  <c:v>68.47</c:v>
                </c:pt>
                <c:pt idx="42">
                  <c:v>68.38</c:v>
                </c:pt>
                <c:pt idx="43">
                  <c:v>68.36</c:v>
                </c:pt>
                <c:pt idx="44">
                  <c:v>68.38</c:v>
                </c:pt>
                <c:pt idx="45">
                  <c:v>68.36</c:v>
                </c:pt>
                <c:pt idx="46">
                  <c:v>68.400000000000006</c:v>
                </c:pt>
                <c:pt idx="47">
                  <c:v>68.400000000000006</c:v>
                </c:pt>
                <c:pt idx="48">
                  <c:v>68.47</c:v>
                </c:pt>
                <c:pt idx="49">
                  <c:v>68.45</c:v>
                </c:pt>
                <c:pt idx="50">
                  <c:v>68.56</c:v>
                </c:pt>
                <c:pt idx="51">
                  <c:v>68.489999999999995</c:v>
                </c:pt>
                <c:pt idx="52">
                  <c:v>68.430000000000007</c:v>
                </c:pt>
                <c:pt idx="53">
                  <c:v>68.430000000000007</c:v>
                </c:pt>
                <c:pt idx="54">
                  <c:v>68.45</c:v>
                </c:pt>
                <c:pt idx="55">
                  <c:v>68.52</c:v>
                </c:pt>
                <c:pt idx="56">
                  <c:v>68.650000000000006</c:v>
                </c:pt>
                <c:pt idx="57">
                  <c:v>68.59</c:v>
                </c:pt>
                <c:pt idx="58">
                  <c:v>68.59</c:v>
                </c:pt>
                <c:pt idx="59">
                  <c:v>68.58</c:v>
                </c:pt>
                <c:pt idx="60">
                  <c:v>68.489999999999995</c:v>
                </c:pt>
                <c:pt idx="61">
                  <c:v>68.5</c:v>
                </c:pt>
                <c:pt idx="62">
                  <c:v>68.5</c:v>
                </c:pt>
                <c:pt idx="63">
                  <c:v>68.56</c:v>
                </c:pt>
                <c:pt idx="64">
                  <c:v>68.41</c:v>
                </c:pt>
                <c:pt idx="65">
                  <c:v>68.45</c:v>
                </c:pt>
                <c:pt idx="66">
                  <c:v>68.400000000000006</c:v>
                </c:pt>
                <c:pt idx="67">
                  <c:v>68.319999999999993</c:v>
                </c:pt>
                <c:pt idx="68">
                  <c:v>68.34</c:v>
                </c:pt>
                <c:pt idx="69">
                  <c:v>68.47</c:v>
                </c:pt>
                <c:pt idx="70">
                  <c:v>68.5</c:v>
                </c:pt>
                <c:pt idx="71">
                  <c:v>68.47</c:v>
                </c:pt>
                <c:pt idx="72">
                  <c:v>68.400000000000006</c:v>
                </c:pt>
                <c:pt idx="73">
                  <c:v>68.45</c:v>
                </c:pt>
                <c:pt idx="74">
                  <c:v>68.400000000000006</c:v>
                </c:pt>
                <c:pt idx="75">
                  <c:v>68.45</c:v>
                </c:pt>
                <c:pt idx="76">
                  <c:v>68.489999999999995</c:v>
                </c:pt>
                <c:pt idx="77">
                  <c:v>68.52</c:v>
                </c:pt>
                <c:pt idx="78">
                  <c:v>68.59</c:v>
                </c:pt>
                <c:pt idx="79">
                  <c:v>68.67</c:v>
                </c:pt>
                <c:pt idx="80">
                  <c:v>68.59</c:v>
                </c:pt>
                <c:pt idx="81">
                  <c:v>68.77</c:v>
                </c:pt>
                <c:pt idx="82">
                  <c:v>68.72</c:v>
                </c:pt>
                <c:pt idx="83">
                  <c:v>68.680000000000007</c:v>
                </c:pt>
                <c:pt idx="84">
                  <c:v>68.650000000000006</c:v>
                </c:pt>
                <c:pt idx="85">
                  <c:v>68.52</c:v>
                </c:pt>
                <c:pt idx="86">
                  <c:v>68.489999999999995</c:v>
                </c:pt>
                <c:pt idx="87">
                  <c:v>68.41</c:v>
                </c:pt>
                <c:pt idx="88">
                  <c:v>68.45</c:v>
                </c:pt>
                <c:pt idx="89">
                  <c:v>68.5</c:v>
                </c:pt>
                <c:pt idx="90">
                  <c:v>68.41</c:v>
                </c:pt>
                <c:pt idx="91">
                  <c:v>68.319999999999993</c:v>
                </c:pt>
                <c:pt idx="92">
                  <c:v>68.319999999999993</c:v>
                </c:pt>
                <c:pt idx="93">
                  <c:v>68.400000000000006</c:v>
                </c:pt>
                <c:pt idx="94">
                  <c:v>68.38</c:v>
                </c:pt>
                <c:pt idx="95">
                  <c:v>68.319999999999993</c:v>
                </c:pt>
                <c:pt idx="96">
                  <c:v>68.38</c:v>
                </c:pt>
                <c:pt idx="97">
                  <c:v>68.400000000000006</c:v>
                </c:pt>
                <c:pt idx="98">
                  <c:v>68.5</c:v>
                </c:pt>
                <c:pt idx="99">
                  <c:v>68.41</c:v>
                </c:pt>
                <c:pt idx="100">
                  <c:v>68.430000000000007</c:v>
                </c:pt>
                <c:pt idx="101">
                  <c:v>68.489999999999995</c:v>
                </c:pt>
                <c:pt idx="102">
                  <c:v>68.650000000000006</c:v>
                </c:pt>
                <c:pt idx="103">
                  <c:v>68.650000000000006</c:v>
                </c:pt>
                <c:pt idx="104">
                  <c:v>68.650000000000006</c:v>
                </c:pt>
                <c:pt idx="105">
                  <c:v>68.489999999999995</c:v>
                </c:pt>
                <c:pt idx="106">
                  <c:v>68.41</c:v>
                </c:pt>
                <c:pt idx="107">
                  <c:v>68.38</c:v>
                </c:pt>
                <c:pt idx="108">
                  <c:v>68.319999999999993</c:v>
                </c:pt>
                <c:pt idx="109">
                  <c:v>68.400000000000006</c:v>
                </c:pt>
                <c:pt idx="110">
                  <c:v>68.27</c:v>
                </c:pt>
                <c:pt idx="111">
                  <c:v>68.27</c:v>
                </c:pt>
                <c:pt idx="112">
                  <c:v>68.25</c:v>
                </c:pt>
                <c:pt idx="113">
                  <c:v>68.290000000000006</c:v>
                </c:pt>
                <c:pt idx="114">
                  <c:v>68.319999999999993</c:v>
                </c:pt>
                <c:pt idx="115">
                  <c:v>68.36</c:v>
                </c:pt>
                <c:pt idx="116">
                  <c:v>68.27</c:v>
                </c:pt>
                <c:pt idx="117">
                  <c:v>68.319999999999993</c:v>
                </c:pt>
                <c:pt idx="118">
                  <c:v>68.27</c:v>
                </c:pt>
                <c:pt idx="119">
                  <c:v>68.41</c:v>
                </c:pt>
                <c:pt idx="120">
                  <c:v>68.41</c:v>
                </c:pt>
                <c:pt idx="121">
                  <c:v>68.45</c:v>
                </c:pt>
                <c:pt idx="122">
                  <c:v>68.52</c:v>
                </c:pt>
                <c:pt idx="123">
                  <c:v>68.540000000000006</c:v>
                </c:pt>
                <c:pt idx="124">
                  <c:v>68.58</c:v>
                </c:pt>
                <c:pt idx="125">
                  <c:v>68.63</c:v>
                </c:pt>
                <c:pt idx="126">
                  <c:v>68.540000000000006</c:v>
                </c:pt>
                <c:pt idx="127">
                  <c:v>68.47</c:v>
                </c:pt>
                <c:pt idx="128">
                  <c:v>68.430000000000007</c:v>
                </c:pt>
                <c:pt idx="129">
                  <c:v>68.290000000000006</c:v>
                </c:pt>
                <c:pt idx="130">
                  <c:v>68.27</c:v>
                </c:pt>
                <c:pt idx="131">
                  <c:v>68.23</c:v>
                </c:pt>
                <c:pt idx="132">
                  <c:v>68.319999999999993</c:v>
                </c:pt>
                <c:pt idx="133">
                  <c:v>68.23</c:v>
                </c:pt>
                <c:pt idx="134">
                  <c:v>68.2</c:v>
                </c:pt>
                <c:pt idx="135">
                  <c:v>68.14</c:v>
                </c:pt>
                <c:pt idx="136">
                  <c:v>68.180000000000007</c:v>
                </c:pt>
                <c:pt idx="137">
                  <c:v>68.27</c:v>
                </c:pt>
                <c:pt idx="138">
                  <c:v>68.27</c:v>
                </c:pt>
                <c:pt idx="139">
                  <c:v>68.16</c:v>
                </c:pt>
                <c:pt idx="140">
                  <c:v>68.14</c:v>
                </c:pt>
                <c:pt idx="141">
                  <c:v>68.290000000000006</c:v>
                </c:pt>
                <c:pt idx="142">
                  <c:v>68.27</c:v>
                </c:pt>
                <c:pt idx="143">
                  <c:v>68.400000000000006</c:v>
                </c:pt>
                <c:pt idx="144">
                  <c:v>68.38</c:v>
                </c:pt>
                <c:pt idx="145">
                  <c:v>68.319999999999993</c:v>
                </c:pt>
                <c:pt idx="146">
                  <c:v>68.36</c:v>
                </c:pt>
                <c:pt idx="147">
                  <c:v>68.5</c:v>
                </c:pt>
                <c:pt idx="148">
                  <c:v>68.41</c:v>
                </c:pt>
                <c:pt idx="149">
                  <c:v>68.47</c:v>
                </c:pt>
                <c:pt idx="150">
                  <c:v>68.38</c:v>
                </c:pt>
                <c:pt idx="151">
                  <c:v>68.31</c:v>
                </c:pt>
                <c:pt idx="152">
                  <c:v>68.31</c:v>
                </c:pt>
                <c:pt idx="153">
                  <c:v>68.25</c:v>
                </c:pt>
                <c:pt idx="154">
                  <c:v>68.34</c:v>
                </c:pt>
                <c:pt idx="155">
                  <c:v>68.290000000000006</c:v>
                </c:pt>
                <c:pt idx="156">
                  <c:v>68.25</c:v>
                </c:pt>
                <c:pt idx="157">
                  <c:v>68.23</c:v>
                </c:pt>
                <c:pt idx="158">
                  <c:v>68.31</c:v>
                </c:pt>
                <c:pt idx="159">
                  <c:v>68.319999999999993</c:v>
                </c:pt>
                <c:pt idx="160">
                  <c:v>68.38</c:v>
                </c:pt>
                <c:pt idx="161">
                  <c:v>68.36</c:v>
                </c:pt>
                <c:pt idx="162">
                  <c:v>68.31</c:v>
                </c:pt>
                <c:pt idx="163">
                  <c:v>68.34</c:v>
                </c:pt>
                <c:pt idx="164">
                  <c:v>68.36</c:v>
                </c:pt>
                <c:pt idx="165">
                  <c:v>68.400000000000006</c:v>
                </c:pt>
                <c:pt idx="166">
                  <c:v>68.34</c:v>
                </c:pt>
                <c:pt idx="167">
                  <c:v>68.400000000000006</c:v>
                </c:pt>
                <c:pt idx="168">
                  <c:v>68.400000000000006</c:v>
                </c:pt>
                <c:pt idx="169">
                  <c:v>68.38</c:v>
                </c:pt>
                <c:pt idx="170">
                  <c:v>68.489999999999995</c:v>
                </c:pt>
                <c:pt idx="171">
                  <c:v>68.56</c:v>
                </c:pt>
                <c:pt idx="172">
                  <c:v>68.400000000000006</c:v>
                </c:pt>
                <c:pt idx="173">
                  <c:v>68.400000000000006</c:v>
                </c:pt>
                <c:pt idx="174">
                  <c:v>68.25</c:v>
                </c:pt>
                <c:pt idx="175">
                  <c:v>68.2</c:v>
                </c:pt>
                <c:pt idx="176">
                  <c:v>68.25</c:v>
                </c:pt>
                <c:pt idx="177">
                  <c:v>68.14</c:v>
                </c:pt>
                <c:pt idx="178">
                  <c:v>68.27</c:v>
                </c:pt>
                <c:pt idx="179">
                  <c:v>68.22</c:v>
                </c:pt>
                <c:pt idx="180">
                  <c:v>68.34</c:v>
                </c:pt>
                <c:pt idx="181">
                  <c:v>68.5</c:v>
                </c:pt>
                <c:pt idx="182">
                  <c:v>68.45</c:v>
                </c:pt>
                <c:pt idx="183">
                  <c:v>68.45</c:v>
                </c:pt>
                <c:pt idx="184">
                  <c:v>68.47</c:v>
                </c:pt>
                <c:pt idx="185">
                  <c:v>68.489999999999995</c:v>
                </c:pt>
                <c:pt idx="186">
                  <c:v>68.5</c:v>
                </c:pt>
                <c:pt idx="187">
                  <c:v>68.59</c:v>
                </c:pt>
                <c:pt idx="188">
                  <c:v>68.489999999999995</c:v>
                </c:pt>
                <c:pt idx="189">
                  <c:v>68.59</c:v>
                </c:pt>
                <c:pt idx="190">
                  <c:v>68.59</c:v>
                </c:pt>
                <c:pt idx="191">
                  <c:v>68.63</c:v>
                </c:pt>
                <c:pt idx="192">
                  <c:v>68.7</c:v>
                </c:pt>
                <c:pt idx="193">
                  <c:v>68.680000000000007</c:v>
                </c:pt>
                <c:pt idx="194">
                  <c:v>68.63</c:v>
                </c:pt>
                <c:pt idx="195">
                  <c:v>68.61</c:v>
                </c:pt>
                <c:pt idx="196">
                  <c:v>68.45</c:v>
                </c:pt>
                <c:pt idx="197">
                  <c:v>68.34</c:v>
                </c:pt>
                <c:pt idx="198">
                  <c:v>68.47</c:v>
                </c:pt>
                <c:pt idx="199">
                  <c:v>68.47</c:v>
                </c:pt>
                <c:pt idx="200">
                  <c:v>68.400000000000006</c:v>
                </c:pt>
                <c:pt idx="201">
                  <c:v>68.34</c:v>
                </c:pt>
                <c:pt idx="202">
                  <c:v>68.319999999999993</c:v>
                </c:pt>
                <c:pt idx="203">
                  <c:v>68.41</c:v>
                </c:pt>
                <c:pt idx="204">
                  <c:v>68.52</c:v>
                </c:pt>
                <c:pt idx="205">
                  <c:v>68.45</c:v>
                </c:pt>
                <c:pt idx="206">
                  <c:v>68.5</c:v>
                </c:pt>
                <c:pt idx="207">
                  <c:v>68.58</c:v>
                </c:pt>
                <c:pt idx="208">
                  <c:v>68.489999999999995</c:v>
                </c:pt>
                <c:pt idx="209">
                  <c:v>68.489999999999995</c:v>
                </c:pt>
                <c:pt idx="210">
                  <c:v>68.56</c:v>
                </c:pt>
                <c:pt idx="211">
                  <c:v>68.5</c:v>
                </c:pt>
                <c:pt idx="212">
                  <c:v>68.45</c:v>
                </c:pt>
                <c:pt idx="213">
                  <c:v>68.52</c:v>
                </c:pt>
                <c:pt idx="214">
                  <c:v>68.63</c:v>
                </c:pt>
                <c:pt idx="215">
                  <c:v>68.61</c:v>
                </c:pt>
                <c:pt idx="216">
                  <c:v>68.72</c:v>
                </c:pt>
                <c:pt idx="217">
                  <c:v>68.67</c:v>
                </c:pt>
                <c:pt idx="218">
                  <c:v>68.47</c:v>
                </c:pt>
                <c:pt idx="219">
                  <c:v>68.430000000000007</c:v>
                </c:pt>
                <c:pt idx="220">
                  <c:v>68.41</c:v>
                </c:pt>
                <c:pt idx="221">
                  <c:v>68.34</c:v>
                </c:pt>
                <c:pt idx="222">
                  <c:v>68.25</c:v>
                </c:pt>
                <c:pt idx="223">
                  <c:v>68.25</c:v>
                </c:pt>
                <c:pt idx="224">
                  <c:v>68.38</c:v>
                </c:pt>
                <c:pt idx="225">
                  <c:v>68.41</c:v>
                </c:pt>
                <c:pt idx="226">
                  <c:v>68.5</c:v>
                </c:pt>
                <c:pt idx="227">
                  <c:v>68.540000000000006</c:v>
                </c:pt>
                <c:pt idx="228">
                  <c:v>68.5</c:v>
                </c:pt>
                <c:pt idx="229">
                  <c:v>68.5</c:v>
                </c:pt>
                <c:pt idx="230">
                  <c:v>68.489999999999995</c:v>
                </c:pt>
                <c:pt idx="231">
                  <c:v>68.489999999999995</c:v>
                </c:pt>
                <c:pt idx="232">
                  <c:v>68.59</c:v>
                </c:pt>
                <c:pt idx="233">
                  <c:v>68.56</c:v>
                </c:pt>
                <c:pt idx="234">
                  <c:v>68.680000000000007</c:v>
                </c:pt>
                <c:pt idx="235">
                  <c:v>68.739999999999995</c:v>
                </c:pt>
                <c:pt idx="236">
                  <c:v>68.67</c:v>
                </c:pt>
                <c:pt idx="237">
                  <c:v>68.77</c:v>
                </c:pt>
                <c:pt idx="238">
                  <c:v>68.680000000000007</c:v>
                </c:pt>
                <c:pt idx="239">
                  <c:v>68.63</c:v>
                </c:pt>
                <c:pt idx="240">
                  <c:v>68.59</c:v>
                </c:pt>
                <c:pt idx="241">
                  <c:v>68.59</c:v>
                </c:pt>
                <c:pt idx="242">
                  <c:v>68.52</c:v>
                </c:pt>
                <c:pt idx="243">
                  <c:v>68.45</c:v>
                </c:pt>
                <c:pt idx="244">
                  <c:v>68.41</c:v>
                </c:pt>
                <c:pt idx="245">
                  <c:v>68.41</c:v>
                </c:pt>
                <c:pt idx="246">
                  <c:v>68.5</c:v>
                </c:pt>
                <c:pt idx="247">
                  <c:v>69.13</c:v>
                </c:pt>
                <c:pt idx="248">
                  <c:v>69.709999999999994</c:v>
                </c:pt>
                <c:pt idx="249">
                  <c:v>69.760000000000005</c:v>
                </c:pt>
                <c:pt idx="250">
                  <c:v>70.11</c:v>
                </c:pt>
                <c:pt idx="251">
                  <c:v>70.3</c:v>
                </c:pt>
                <c:pt idx="252">
                  <c:v>70.39</c:v>
                </c:pt>
                <c:pt idx="253">
                  <c:v>70.47</c:v>
                </c:pt>
                <c:pt idx="254">
                  <c:v>70.59</c:v>
                </c:pt>
                <c:pt idx="255">
                  <c:v>70.81</c:v>
                </c:pt>
                <c:pt idx="256">
                  <c:v>71.040000000000006</c:v>
                </c:pt>
                <c:pt idx="257">
                  <c:v>71.11</c:v>
                </c:pt>
                <c:pt idx="258">
                  <c:v>71.239999999999995</c:v>
                </c:pt>
                <c:pt idx="259">
                  <c:v>71.28</c:v>
                </c:pt>
                <c:pt idx="260">
                  <c:v>71.33</c:v>
                </c:pt>
                <c:pt idx="261">
                  <c:v>71.2</c:v>
                </c:pt>
                <c:pt idx="262">
                  <c:v>71.17</c:v>
                </c:pt>
                <c:pt idx="263">
                  <c:v>71.150000000000006</c:v>
                </c:pt>
                <c:pt idx="264">
                  <c:v>71.349999999999994</c:v>
                </c:pt>
                <c:pt idx="265">
                  <c:v>71.38</c:v>
                </c:pt>
                <c:pt idx="266">
                  <c:v>71.349999999999994</c:v>
                </c:pt>
                <c:pt idx="267">
                  <c:v>71.37</c:v>
                </c:pt>
                <c:pt idx="268">
                  <c:v>71.37</c:v>
                </c:pt>
                <c:pt idx="269">
                  <c:v>71.290000000000006</c:v>
                </c:pt>
                <c:pt idx="270">
                  <c:v>71.260000000000005</c:v>
                </c:pt>
                <c:pt idx="271">
                  <c:v>71.13</c:v>
                </c:pt>
                <c:pt idx="272">
                  <c:v>70.930000000000007</c:v>
                </c:pt>
                <c:pt idx="273">
                  <c:v>70.900000000000006</c:v>
                </c:pt>
                <c:pt idx="274">
                  <c:v>70.930000000000007</c:v>
                </c:pt>
                <c:pt idx="275">
                  <c:v>70.75</c:v>
                </c:pt>
                <c:pt idx="276">
                  <c:v>70.84</c:v>
                </c:pt>
                <c:pt idx="277">
                  <c:v>70.88</c:v>
                </c:pt>
                <c:pt idx="278">
                  <c:v>70.930000000000007</c:v>
                </c:pt>
                <c:pt idx="279">
                  <c:v>70.92</c:v>
                </c:pt>
                <c:pt idx="280">
                  <c:v>70.930000000000007</c:v>
                </c:pt>
                <c:pt idx="281">
                  <c:v>71.040000000000006</c:v>
                </c:pt>
                <c:pt idx="282">
                  <c:v>71.08</c:v>
                </c:pt>
                <c:pt idx="283">
                  <c:v>71.22</c:v>
                </c:pt>
                <c:pt idx="284">
                  <c:v>71.510000000000005</c:v>
                </c:pt>
                <c:pt idx="285">
                  <c:v>71.62</c:v>
                </c:pt>
                <c:pt idx="286">
                  <c:v>71.599999999999994</c:v>
                </c:pt>
                <c:pt idx="287">
                  <c:v>71.56</c:v>
                </c:pt>
                <c:pt idx="288">
                  <c:v>71.709999999999994</c:v>
                </c:pt>
                <c:pt idx="289">
                  <c:v>71.73</c:v>
                </c:pt>
                <c:pt idx="290">
                  <c:v>71.73</c:v>
                </c:pt>
                <c:pt idx="291">
                  <c:v>71.849999999999994</c:v>
                </c:pt>
                <c:pt idx="292">
                  <c:v>71.87</c:v>
                </c:pt>
                <c:pt idx="293">
                  <c:v>71.760000000000005</c:v>
                </c:pt>
                <c:pt idx="294">
                  <c:v>71.58</c:v>
                </c:pt>
                <c:pt idx="295">
                  <c:v>71.67</c:v>
                </c:pt>
                <c:pt idx="296">
                  <c:v>71.67</c:v>
                </c:pt>
                <c:pt idx="297">
                  <c:v>71.58</c:v>
                </c:pt>
                <c:pt idx="298">
                  <c:v>71.400000000000006</c:v>
                </c:pt>
                <c:pt idx="299">
                  <c:v>71.31</c:v>
                </c:pt>
                <c:pt idx="300">
                  <c:v>71.239999999999995</c:v>
                </c:pt>
                <c:pt idx="301">
                  <c:v>71.13</c:v>
                </c:pt>
                <c:pt idx="302">
                  <c:v>71.150000000000006</c:v>
                </c:pt>
                <c:pt idx="303">
                  <c:v>71.11</c:v>
                </c:pt>
                <c:pt idx="304">
                  <c:v>71.06</c:v>
                </c:pt>
                <c:pt idx="305">
                  <c:v>71.099999999999994</c:v>
                </c:pt>
                <c:pt idx="306">
                  <c:v>71.11</c:v>
                </c:pt>
                <c:pt idx="307">
                  <c:v>71.22</c:v>
                </c:pt>
                <c:pt idx="308">
                  <c:v>71.31</c:v>
                </c:pt>
                <c:pt idx="309">
                  <c:v>71.55</c:v>
                </c:pt>
                <c:pt idx="310">
                  <c:v>71.73</c:v>
                </c:pt>
                <c:pt idx="311">
                  <c:v>71.94</c:v>
                </c:pt>
                <c:pt idx="312">
                  <c:v>72</c:v>
                </c:pt>
                <c:pt idx="313">
                  <c:v>72</c:v>
                </c:pt>
                <c:pt idx="314">
                  <c:v>71.92</c:v>
                </c:pt>
                <c:pt idx="315">
                  <c:v>71.83</c:v>
                </c:pt>
                <c:pt idx="316">
                  <c:v>72</c:v>
                </c:pt>
                <c:pt idx="317">
                  <c:v>71.959999999999994</c:v>
                </c:pt>
                <c:pt idx="318">
                  <c:v>71.760000000000005</c:v>
                </c:pt>
                <c:pt idx="319">
                  <c:v>71.8</c:v>
                </c:pt>
                <c:pt idx="320">
                  <c:v>71.760000000000005</c:v>
                </c:pt>
                <c:pt idx="321">
                  <c:v>71.69</c:v>
                </c:pt>
                <c:pt idx="322">
                  <c:v>71.739999999999995</c:v>
                </c:pt>
                <c:pt idx="323">
                  <c:v>71.64</c:v>
                </c:pt>
                <c:pt idx="324">
                  <c:v>71.53</c:v>
                </c:pt>
                <c:pt idx="325">
                  <c:v>71.42</c:v>
                </c:pt>
                <c:pt idx="326">
                  <c:v>71.239999999999995</c:v>
                </c:pt>
                <c:pt idx="327">
                  <c:v>71.19</c:v>
                </c:pt>
                <c:pt idx="328">
                  <c:v>71.099999999999994</c:v>
                </c:pt>
                <c:pt idx="329">
                  <c:v>71.19</c:v>
                </c:pt>
                <c:pt idx="330">
                  <c:v>71.28</c:v>
                </c:pt>
                <c:pt idx="331">
                  <c:v>71.37</c:v>
                </c:pt>
                <c:pt idx="332">
                  <c:v>71.31</c:v>
                </c:pt>
                <c:pt idx="333">
                  <c:v>71.47</c:v>
                </c:pt>
                <c:pt idx="334">
                  <c:v>71.709999999999994</c:v>
                </c:pt>
                <c:pt idx="335">
                  <c:v>71.8</c:v>
                </c:pt>
                <c:pt idx="336">
                  <c:v>71.94</c:v>
                </c:pt>
                <c:pt idx="337">
                  <c:v>72.14</c:v>
                </c:pt>
                <c:pt idx="338">
                  <c:v>72.16</c:v>
                </c:pt>
                <c:pt idx="339">
                  <c:v>72.069999999999993</c:v>
                </c:pt>
                <c:pt idx="340">
                  <c:v>72.16</c:v>
                </c:pt>
                <c:pt idx="341">
                  <c:v>71.98</c:v>
                </c:pt>
                <c:pt idx="342">
                  <c:v>71.959999999999994</c:v>
                </c:pt>
                <c:pt idx="343">
                  <c:v>71.94</c:v>
                </c:pt>
                <c:pt idx="344">
                  <c:v>71.92</c:v>
                </c:pt>
                <c:pt idx="345">
                  <c:v>71.94</c:v>
                </c:pt>
                <c:pt idx="346">
                  <c:v>71.91</c:v>
                </c:pt>
                <c:pt idx="347">
                  <c:v>71.8</c:v>
                </c:pt>
                <c:pt idx="348">
                  <c:v>71.650000000000006</c:v>
                </c:pt>
                <c:pt idx="349">
                  <c:v>71.53</c:v>
                </c:pt>
                <c:pt idx="350">
                  <c:v>71.47</c:v>
                </c:pt>
                <c:pt idx="351">
                  <c:v>71.400000000000006</c:v>
                </c:pt>
                <c:pt idx="352">
                  <c:v>71.38</c:v>
                </c:pt>
                <c:pt idx="353">
                  <c:v>71.55</c:v>
                </c:pt>
                <c:pt idx="354">
                  <c:v>71.64</c:v>
                </c:pt>
                <c:pt idx="355">
                  <c:v>71.69</c:v>
                </c:pt>
                <c:pt idx="356">
                  <c:v>71.78</c:v>
                </c:pt>
                <c:pt idx="357">
                  <c:v>71.739999999999995</c:v>
                </c:pt>
                <c:pt idx="358">
                  <c:v>71.91</c:v>
                </c:pt>
                <c:pt idx="359">
                  <c:v>72.05</c:v>
                </c:pt>
                <c:pt idx="360">
                  <c:v>72.12</c:v>
                </c:pt>
                <c:pt idx="361">
                  <c:v>72.319999999999993</c:v>
                </c:pt>
                <c:pt idx="362">
                  <c:v>72.27</c:v>
                </c:pt>
                <c:pt idx="363">
                  <c:v>72.27</c:v>
                </c:pt>
                <c:pt idx="364">
                  <c:v>72.209999999999994</c:v>
                </c:pt>
                <c:pt idx="365">
                  <c:v>72.16</c:v>
                </c:pt>
                <c:pt idx="366">
                  <c:v>72.12</c:v>
                </c:pt>
                <c:pt idx="367">
                  <c:v>72.099999999999994</c:v>
                </c:pt>
                <c:pt idx="368">
                  <c:v>71.98</c:v>
                </c:pt>
                <c:pt idx="369">
                  <c:v>71.959999999999994</c:v>
                </c:pt>
                <c:pt idx="370">
                  <c:v>72.010000000000005</c:v>
                </c:pt>
                <c:pt idx="371">
                  <c:v>71.959999999999994</c:v>
                </c:pt>
                <c:pt idx="372">
                  <c:v>71.92</c:v>
                </c:pt>
                <c:pt idx="373">
                  <c:v>71.849999999999994</c:v>
                </c:pt>
                <c:pt idx="374">
                  <c:v>71.8</c:v>
                </c:pt>
                <c:pt idx="375">
                  <c:v>71.89</c:v>
                </c:pt>
                <c:pt idx="376">
                  <c:v>71.83</c:v>
                </c:pt>
                <c:pt idx="377">
                  <c:v>71.91</c:v>
                </c:pt>
                <c:pt idx="378">
                  <c:v>71.849999999999994</c:v>
                </c:pt>
                <c:pt idx="379">
                  <c:v>71.849999999999994</c:v>
                </c:pt>
                <c:pt idx="380">
                  <c:v>71.87</c:v>
                </c:pt>
                <c:pt idx="381">
                  <c:v>71.91</c:v>
                </c:pt>
                <c:pt idx="382">
                  <c:v>72.010000000000005</c:v>
                </c:pt>
                <c:pt idx="383">
                  <c:v>72.099999999999994</c:v>
                </c:pt>
                <c:pt idx="384">
                  <c:v>72.27</c:v>
                </c:pt>
                <c:pt idx="385">
                  <c:v>72.459999999999994</c:v>
                </c:pt>
                <c:pt idx="386">
                  <c:v>72.61</c:v>
                </c:pt>
                <c:pt idx="387">
                  <c:v>72.66</c:v>
                </c:pt>
                <c:pt idx="388">
                  <c:v>72.61</c:v>
                </c:pt>
                <c:pt idx="389">
                  <c:v>72.63</c:v>
                </c:pt>
                <c:pt idx="390">
                  <c:v>72.48</c:v>
                </c:pt>
                <c:pt idx="391">
                  <c:v>72.41</c:v>
                </c:pt>
                <c:pt idx="392">
                  <c:v>72.37</c:v>
                </c:pt>
                <c:pt idx="393">
                  <c:v>72.23</c:v>
                </c:pt>
                <c:pt idx="394">
                  <c:v>72.28</c:v>
                </c:pt>
                <c:pt idx="395">
                  <c:v>72.209999999999994</c:v>
                </c:pt>
                <c:pt idx="396">
                  <c:v>72.27</c:v>
                </c:pt>
                <c:pt idx="397">
                  <c:v>72.19</c:v>
                </c:pt>
                <c:pt idx="398">
                  <c:v>72</c:v>
                </c:pt>
                <c:pt idx="399">
                  <c:v>71.94</c:v>
                </c:pt>
                <c:pt idx="400">
                  <c:v>71.819999999999993</c:v>
                </c:pt>
                <c:pt idx="401">
                  <c:v>71.650000000000006</c:v>
                </c:pt>
                <c:pt idx="402">
                  <c:v>71.73</c:v>
                </c:pt>
                <c:pt idx="403">
                  <c:v>71.83</c:v>
                </c:pt>
                <c:pt idx="404">
                  <c:v>72.010000000000005</c:v>
                </c:pt>
                <c:pt idx="405">
                  <c:v>71.91</c:v>
                </c:pt>
                <c:pt idx="406">
                  <c:v>72.010000000000005</c:v>
                </c:pt>
                <c:pt idx="407">
                  <c:v>72.099999999999994</c:v>
                </c:pt>
                <c:pt idx="408">
                  <c:v>72.23</c:v>
                </c:pt>
                <c:pt idx="409">
                  <c:v>72.39</c:v>
                </c:pt>
                <c:pt idx="410">
                  <c:v>72.48</c:v>
                </c:pt>
                <c:pt idx="411">
                  <c:v>72.680000000000007</c:v>
                </c:pt>
                <c:pt idx="412">
                  <c:v>72.73</c:v>
                </c:pt>
                <c:pt idx="413">
                  <c:v>72.59</c:v>
                </c:pt>
                <c:pt idx="414">
                  <c:v>72.459999999999994</c:v>
                </c:pt>
                <c:pt idx="415">
                  <c:v>72.45</c:v>
                </c:pt>
                <c:pt idx="416">
                  <c:v>72.459999999999994</c:v>
                </c:pt>
                <c:pt idx="417">
                  <c:v>72.45</c:v>
                </c:pt>
                <c:pt idx="418">
                  <c:v>72.27</c:v>
                </c:pt>
                <c:pt idx="419">
                  <c:v>72.16</c:v>
                </c:pt>
                <c:pt idx="420">
                  <c:v>72.16</c:v>
                </c:pt>
                <c:pt idx="421">
                  <c:v>72.19</c:v>
                </c:pt>
                <c:pt idx="422">
                  <c:v>72.16</c:v>
                </c:pt>
                <c:pt idx="423">
                  <c:v>72.010000000000005</c:v>
                </c:pt>
                <c:pt idx="424">
                  <c:v>71.87</c:v>
                </c:pt>
                <c:pt idx="425">
                  <c:v>71.89</c:v>
                </c:pt>
                <c:pt idx="426">
                  <c:v>71.760000000000005</c:v>
                </c:pt>
                <c:pt idx="427">
                  <c:v>71.739999999999995</c:v>
                </c:pt>
                <c:pt idx="428">
                  <c:v>71.91</c:v>
                </c:pt>
                <c:pt idx="429">
                  <c:v>71.94</c:v>
                </c:pt>
                <c:pt idx="430">
                  <c:v>72.09</c:v>
                </c:pt>
                <c:pt idx="431">
                  <c:v>71.98</c:v>
                </c:pt>
                <c:pt idx="432">
                  <c:v>72.16</c:v>
                </c:pt>
                <c:pt idx="433">
                  <c:v>72.23</c:v>
                </c:pt>
                <c:pt idx="434">
                  <c:v>72.209999999999994</c:v>
                </c:pt>
                <c:pt idx="435">
                  <c:v>72.48</c:v>
                </c:pt>
                <c:pt idx="436">
                  <c:v>72.55</c:v>
                </c:pt>
                <c:pt idx="437">
                  <c:v>72.64</c:v>
                </c:pt>
                <c:pt idx="438">
                  <c:v>72.680000000000007</c:v>
                </c:pt>
                <c:pt idx="439">
                  <c:v>72.61</c:v>
                </c:pt>
                <c:pt idx="440">
                  <c:v>72.52</c:v>
                </c:pt>
                <c:pt idx="441">
                  <c:v>72.48</c:v>
                </c:pt>
                <c:pt idx="442">
                  <c:v>72.48</c:v>
                </c:pt>
                <c:pt idx="443">
                  <c:v>72.45</c:v>
                </c:pt>
                <c:pt idx="444">
                  <c:v>72.39</c:v>
                </c:pt>
                <c:pt idx="445">
                  <c:v>72.28</c:v>
                </c:pt>
                <c:pt idx="446">
                  <c:v>72.27</c:v>
                </c:pt>
                <c:pt idx="447">
                  <c:v>72.14</c:v>
                </c:pt>
                <c:pt idx="448">
                  <c:v>72.16</c:v>
                </c:pt>
                <c:pt idx="449">
                  <c:v>72.069999999999993</c:v>
                </c:pt>
                <c:pt idx="450">
                  <c:v>72.03</c:v>
                </c:pt>
                <c:pt idx="451">
                  <c:v>71.959999999999994</c:v>
                </c:pt>
                <c:pt idx="452">
                  <c:v>71.92</c:v>
                </c:pt>
                <c:pt idx="453">
                  <c:v>72</c:v>
                </c:pt>
                <c:pt idx="454">
                  <c:v>72.010000000000005</c:v>
                </c:pt>
                <c:pt idx="455">
                  <c:v>72.069999999999993</c:v>
                </c:pt>
                <c:pt idx="456">
                  <c:v>72.09</c:v>
                </c:pt>
                <c:pt idx="457">
                  <c:v>72.16</c:v>
                </c:pt>
                <c:pt idx="458">
                  <c:v>72.27</c:v>
                </c:pt>
                <c:pt idx="459">
                  <c:v>72.19</c:v>
                </c:pt>
                <c:pt idx="460">
                  <c:v>72.37</c:v>
                </c:pt>
                <c:pt idx="461">
                  <c:v>72.430000000000007</c:v>
                </c:pt>
                <c:pt idx="462">
                  <c:v>72.66</c:v>
                </c:pt>
                <c:pt idx="463">
                  <c:v>72.7</c:v>
                </c:pt>
                <c:pt idx="464">
                  <c:v>72.7</c:v>
                </c:pt>
                <c:pt idx="465">
                  <c:v>72.7</c:v>
                </c:pt>
                <c:pt idx="466">
                  <c:v>72.63</c:v>
                </c:pt>
                <c:pt idx="467">
                  <c:v>72.569999999999993</c:v>
                </c:pt>
                <c:pt idx="468">
                  <c:v>72.59</c:v>
                </c:pt>
                <c:pt idx="469">
                  <c:v>72.36</c:v>
                </c:pt>
                <c:pt idx="470">
                  <c:v>72.28</c:v>
                </c:pt>
                <c:pt idx="471">
                  <c:v>72.209999999999994</c:v>
                </c:pt>
                <c:pt idx="472">
                  <c:v>72.23</c:v>
                </c:pt>
                <c:pt idx="473">
                  <c:v>72.19</c:v>
                </c:pt>
                <c:pt idx="474">
                  <c:v>72.16</c:v>
                </c:pt>
                <c:pt idx="475">
                  <c:v>72</c:v>
                </c:pt>
                <c:pt idx="476">
                  <c:v>71.91</c:v>
                </c:pt>
                <c:pt idx="477">
                  <c:v>71.959999999999994</c:v>
                </c:pt>
                <c:pt idx="478">
                  <c:v>72.05</c:v>
                </c:pt>
                <c:pt idx="479">
                  <c:v>72.14</c:v>
                </c:pt>
                <c:pt idx="480">
                  <c:v>72.16</c:v>
                </c:pt>
                <c:pt idx="481">
                  <c:v>72.23</c:v>
                </c:pt>
                <c:pt idx="482">
                  <c:v>72.25</c:v>
                </c:pt>
                <c:pt idx="483">
                  <c:v>72.319999999999993</c:v>
                </c:pt>
                <c:pt idx="484">
                  <c:v>72.52</c:v>
                </c:pt>
                <c:pt idx="485">
                  <c:v>72.540000000000006</c:v>
                </c:pt>
                <c:pt idx="486">
                  <c:v>72.75</c:v>
                </c:pt>
                <c:pt idx="487">
                  <c:v>72.75</c:v>
                </c:pt>
                <c:pt idx="488">
                  <c:v>72.75</c:v>
                </c:pt>
                <c:pt idx="489">
                  <c:v>72.75</c:v>
                </c:pt>
                <c:pt idx="490">
                  <c:v>72.77</c:v>
                </c:pt>
                <c:pt idx="491">
                  <c:v>72.819999999999993</c:v>
                </c:pt>
                <c:pt idx="492">
                  <c:v>72.7</c:v>
                </c:pt>
                <c:pt idx="493">
                  <c:v>72.569999999999993</c:v>
                </c:pt>
                <c:pt idx="494">
                  <c:v>72.63</c:v>
                </c:pt>
                <c:pt idx="495">
                  <c:v>72.61</c:v>
                </c:pt>
                <c:pt idx="496">
                  <c:v>72.459999999999994</c:v>
                </c:pt>
                <c:pt idx="497">
                  <c:v>72.34</c:v>
                </c:pt>
                <c:pt idx="498">
                  <c:v>72.23</c:v>
                </c:pt>
                <c:pt idx="499">
                  <c:v>72.180000000000007</c:v>
                </c:pt>
                <c:pt idx="500">
                  <c:v>72.180000000000007</c:v>
                </c:pt>
                <c:pt idx="501">
                  <c:v>72.12</c:v>
                </c:pt>
                <c:pt idx="502">
                  <c:v>72.14</c:v>
                </c:pt>
                <c:pt idx="503">
                  <c:v>72.14</c:v>
                </c:pt>
                <c:pt idx="504">
                  <c:v>72.180000000000007</c:v>
                </c:pt>
                <c:pt idx="505">
                  <c:v>72.19</c:v>
                </c:pt>
                <c:pt idx="506">
                  <c:v>72.34</c:v>
                </c:pt>
                <c:pt idx="507">
                  <c:v>72.430000000000007</c:v>
                </c:pt>
                <c:pt idx="508">
                  <c:v>72.59</c:v>
                </c:pt>
                <c:pt idx="509">
                  <c:v>72.66</c:v>
                </c:pt>
                <c:pt idx="510">
                  <c:v>72.790000000000006</c:v>
                </c:pt>
                <c:pt idx="511">
                  <c:v>72.819999999999993</c:v>
                </c:pt>
                <c:pt idx="512">
                  <c:v>72.790000000000006</c:v>
                </c:pt>
                <c:pt idx="513">
                  <c:v>72.77</c:v>
                </c:pt>
                <c:pt idx="514">
                  <c:v>72.75</c:v>
                </c:pt>
                <c:pt idx="515">
                  <c:v>72.790000000000006</c:v>
                </c:pt>
                <c:pt idx="516">
                  <c:v>72.64</c:v>
                </c:pt>
                <c:pt idx="517">
                  <c:v>72.680000000000007</c:v>
                </c:pt>
                <c:pt idx="518">
                  <c:v>72.61</c:v>
                </c:pt>
                <c:pt idx="519">
                  <c:v>72.5</c:v>
                </c:pt>
                <c:pt idx="520">
                  <c:v>72.45</c:v>
                </c:pt>
                <c:pt idx="521">
                  <c:v>72.48</c:v>
                </c:pt>
                <c:pt idx="522">
                  <c:v>72.39</c:v>
                </c:pt>
                <c:pt idx="523">
                  <c:v>72.319999999999993</c:v>
                </c:pt>
                <c:pt idx="524">
                  <c:v>72.19</c:v>
                </c:pt>
                <c:pt idx="525">
                  <c:v>72.099999999999994</c:v>
                </c:pt>
                <c:pt idx="526">
                  <c:v>72.16</c:v>
                </c:pt>
                <c:pt idx="527">
                  <c:v>72.099999999999994</c:v>
                </c:pt>
                <c:pt idx="528">
                  <c:v>72.3</c:v>
                </c:pt>
                <c:pt idx="529">
                  <c:v>72.37</c:v>
                </c:pt>
                <c:pt idx="530">
                  <c:v>72.5</c:v>
                </c:pt>
                <c:pt idx="531">
                  <c:v>72.64</c:v>
                </c:pt>
                <c:pt idx="532">
                  <c:v>72.72</c:v>
                </c:pt>
                <c:pt idx="533">
                  <c:v>72.75</c:v>
                </c:pt>
                <c:pt idx="534">
                  <c:v>72.900000000000006</c:v>
                </c:pt>
                <c:pt idx="535">
                  <c:v>73.09</c:v>
                </c:pt>
                <c:pt idx="536">
                  <c:v>73.08</c:v>
                </c:pt>
                <c:pt idx="537">
                  <c:v>73.02</c:v>
                </c:pt>
                <c:pt idx="538">
                  <c:v>72.97</c:v>
                </c:pt>
                <c:pt idx="539">
                  <c:v>73</c:v>
                </c:pt>
                <c:pt idx="540">
                  <c:v>72.91</c:v>
                </c:pt>
                <c:pt idx="541">
                  <c:v>72.86</c:v>
                </c:pt>
                <c:pt idx="542">
                  <c:v>72.819999999999993</c:v>
                </c:pt>
                <c:pt idx="543">
                  <c:v>72.95</c:v>
                </c:pt>
                <c:pt idx="544">
                  <c:v>72.81</c:v>
                </c:pt>
                <c:pt idx="545">
                  <c:v>72.73</c:v>
                </c:pt>
                <c:pt idx="546">
                  <c:v>72.63</c:v>
                </c:pt>
                <c:pt idx="547">
                  <c:v>72.63</c:v>
                </c:pt>
                <c:pt idx="548">
                  <c:v>72.55</c:v>
                </c:pt>
                <c:pt idx="549">
                  <c:v>72.41</c:v>
                </c:pt>
                <c:pt idx="550">
                  <c:v>72.45</c:v>
                </c:pt>
                <c:pt idx="551">
                  <c:v>72.36</c:v>
                </c:pt>
                <c:pt idx="552">
                  <c:v>72.3</c:v>
                </c:pt>
                <c:pt idx="553">
                  <c:v>72.459999999999994</c:v>
                </c:pt>
                <c:pt idx="554">
                  <c:v>73.760000000000005</c:v>
                </c:pt>
                <c:pt idx="555">
                  <c:v>97</c:v>
                </c:pt>
                <c:pt idx="556">
                  <c:v>110.95</c:v>
                </c:pt>
                <c:pt idx="557">
                  <c:v>116.65</c:v>
                </c:pt>
                <c:pt idx="558">
                  <c:v>119.61</c:v>
                </c:pt>
                <c:pt idx="559">
                  <c:v>120.9</c:v>
                </c:pt>
                <c:pt idx="560">
                  <c:v>120.45</c:v>
                </c:pt>
                <c:pt idx="561">
                  <c:v>121.53</c:v>
                </c:pt>
                <c:pt idx="562">
                  <c:v>122.97</c:v>
                </c:pt>
                <c:pt idx="563">
                  <c:v>124.25</c:v>
                </c:pt>
                <c:pt idx="564">
                  <c:v>124.99</c:v>
                </c:pt>
                <c:pt idx="565">
                  <c:v>125.11</c:v>
                </c:pt>
                <c:pt idx="566">
                  <c:v>125.01</c:v>
                </c:pt>
                <c:pt idx="567">
                  <c:v>124.97</c:v>
                </c:pt>
                <c:pt idx="568">
                  <c:v>124.86</c:v>
                </c:pt>
                <c:pt idx="569">
                  <c:v>124.79</c:v>
                </c:pt>
                <c:pt idx="570">
                  <c:v>124.72</c:v>
                </c:pt>
                <c:pt idx="571">
                  <c:v>124.77</c:v>
                </c:pt>
                <c:pt idx="572">
                  <c:v>124.75</c:v>
                </c:pt>
                <c:pt idx="573">
                  <c:v>124.56</c:v>
                </c:pt>
                <c:pt idx="574">
                  <c:v>124.5</c:v>
                </c:pt>
                <c:pt idx="575">
                  <c:v>124.59</c:v>
                </c:pt>
                <c:pt idx="576">
                  <c:v>124.48</c:v>
                </c:pt>
                <c:pt idx="577">
                  <c:v>124.52</c:v>
                </c:pt>
                <c:pt idx="578">
                  <c:v>124.7</c:v>
                </c:pt>
                <c:pt idx="579">
                  <c:v>124.65</c:v>
                </c:pt>
                <c:pt idx="580">
                  <c:v>124.7</c:v>
                </c:pt>
                <c:pt idx="581">
                  <c:v>124.32</c:v>
                </c:pt>
                <c:pt idx="582">
                  <c:v>124.21</c:v>
                </c:pt>
                <c:pt idx="583">
                  <c:v>123.85</c:v>
                </c:pt>
                <c:pt idx="584">
                  <c:v>123.66</c:v>
                </c:pt>
                <c:pt idx="585">
                  <c:v>123.3</c:v>
                </c:pt>
                <c:pt idx="586">
                  <c:v>123.03</c:v>
                </c:pt>
                <c:pt idx="587">
                  <c:v>122.83</c:v>
                </c:pt>
                <c:pt idx="588">
                  <c:v>122.45</c:v>
                </c:pt>
                <c:pt idx="589">
                  <c:v>122.23</c:v>
                </c:pt>
                <c:pt idx="590">
                  <c:v>122.81</c:v>
                </c:pt>
                <c:pt idx="591">
                  <c:v>123.78</c:v>
                </c:pt>
                <c:pt idx="592">
                  <c:v>124.14</c:v>
                </c:pt>
                <c:pt idx="593">
                  <c:v>124.52</c:v>
                </c:pt>
                <c:pt idx="594">
                  <c:v>124.81</c:v>
                </c:pt>
                <c:pt idx="595">
                  <c:v>125.26</c:v>
                </c:pt>
                <c:pt idx="596">
                  <c:v>125.67</c:v>
                </c:pt>
                <c:pt idx="597">
                  <c:v>126.16</c:v>
                </c:pt>
                <c:pt idx="598">
                  <c:v>126.41</c:v>
                </c:pt>
                <c:pt idx="599">
                  <c:v>126.88</c:v>
                </c:pt>
                <c:pt idx="600">
                  <c:v>126.95</c:v>
                </c:pt>
                <c:pt idx="601">
                  <c:v>126.07</c:v>
                </c:pt>
                <c:pt idx="602">
                  <c:v>125.31</c:v>
                </c:pt>
                <c:pt idx="603">
                  <c:v>125.15</c:v>
                </c:pt>
                <c:pt idx="604">
                  <c:v>125.01</c:v>
                </c:pt>
                <c:pt idx="605">
                  <c:v>125.1</c:v>
                </c:pt>
                <c:pt idx="606">
                  <c:v>125.13</c:v>
                </c:pt>
                <c:pt idx="607">
                  <c:v>124.81</c:v>
                </c:pt>
                <c:pt idx="608">
                  <c:v>124.45</c:v>
                </c:pt>
                <c:pt idx="609">
                  <c:v>124.18</c:v>
                </c:pt>
                <c:pt idx="610">
                  <c:v>123.89</c:v>
                </c:pt>
                <c:pt idx="611">
                  <c:v>123.75</c:v>
                </c:pt>
                <c:pt idx="612">
                  <c:v>123.6</c:v>
                </c:pt>
                <c:pt idx="613">
                  <c:v>123.35</c:v>
                </c:pt>
                <c:pt idx="614">
                  <c:v>123.19</c:v>
                </c:pt>
                <c:pt idx="615">
                  <c:v>123.22</c:v>
                </c:pt>
                <c:pt idx="616">
                  <c:v>124.05</c:v>
                </c:pt>
                <c:pt idx="617">
                  <c:v>124.75</c:v>
                </c:pt>
                <c:pt idx="618">
                  <c:v>124.9</c:v>
                </c:pt>
                <c:pt idx="619">
                  <c:v>124.74</c:v>
                </c:pt>
                <c:pt idx="620">
                  <c:v>124.86</c:v>
                </c:pt>
                <c:pt idx="621">
                  <c:v>124.92</c:v>
                </c:pt>
                <c:pt idx="622">
                  <c:v>125.31</c:v>
                </c:pt>
                <c:pt idx="623">
                  <c:v>125.65</c:v>
                </c:pt>
                <c:pt idx="624">
                  <c:v>125.85</c:v>
                </c:pt>
                <c:pt idx="625">
                  <c:v>126.27</c:v>
                </c:pt>
                <c:pt idx="626">
                  <c:v>126.52</c:v>
                </c:pt>
                <c:pt idx="627">
                  <c:v>126.77</c:v>
                </c:pt>
                <c:pt idx="628">
                  <c:v>126.73</c:v>
                </c:pt>
                <c:pt idx="629">
                  <c:v>127.06</c:v>
                </c:pt>
                <c:pt idx="630">
                  <c:v>126.91</c:v>
                </c:pt>
                <c:pt idx="631">
                  <c:v>126.21</c:v>
                </c:pt>
                <c:pt idx="632">
                  <c:v>125.42</c:v>
                </c:pt>
                <c:pt idx="633">
                  <c:v>125.04</c:v>
                </c:pt>
                <c:pt idx="634">
                  <c:v>124.97</c:v>
                </c:pt>
                <c:pt idx="635">
                  <c:v>124.99</c:v>
                </c:pt>
                <c:pt idx="636">
                  <c:v>124.81</c:v>
                </c:pt>
                <c:pt idx="637">
                  <c:v>124.7</c:v>
                </c:pt>
                <c:pt idx="638">
                  <c:v>124.52</c:v>
                </c:pt>
                <c:pt idx="639">
                  <c:v>124.32</c:v>
                </c:pt>
                <c:pt idx="640">
                  <c:v>124.21</c:v>
                </c:pt>
                <c:pt idx="641">
                  <c:v>124.11</c:v>
                </c:pt>
                <c:pt idx="642">
                  <c:v>124.05</c:v>
                </c:pt>
                <c:pt idx="643">
                  <c:v>124.21</c:v>
                </c:pt>
                <c:pt idx="644">
                  <c:v>124.18</c:v>
                </c:pt>
                <c:pt idx="645">
                  <c:v>124.34</c:v>
                </c:pt>
                <c:pt idx="646">
                  <c:v>124.88</c:v>
                </c:pt>
                <c:pt idx="647">
                  <c:v>125.17</c:v>
                </c:pt>
                <c:pt idx="648">
                  <c:v>125.33</c:v>
                </c:pt>
                <c:pt idx="649">
                  <c:v>125.46</c:v>
                </c:pt>
                <c:pt idx="650">
                  <c:v>125.4</c:v>
                </c:pt>
                <c:pt idx="651">
                  <c:v>125.4</c:v>
                </c:pt>
                <c:pt idx="652">
                  <c:v>125.58</c:v>
                </c:pt>
                <c:pt idx="653">
                  <c:v>125.85</c:v>
                </c:pt>
                <c:pt idx="654">
                  <c:v>125.91</c:v>
                </c:pt>
                <c:pt idx="655">
                  <c:v>126.01</c:v>
                </c:pt>
                <c:pt idx="656">
                  <c:v>126.14</c:v>
                </c:pt>
                <c:pt idx="657">
                  <c:v>126.3</c:v>
                </c:pt>
                <c:pt idx="658">
                  <c:v>126.25</c:v>
                </c:pt>
                <c:pt idx="659">
                  <c:v>126.57</c:v>
                </c:pt>
                <c:pt idx="660">
                  <c:v>126.68</c:v>
                </c:pt>
                <c:pt idx="661">
                  <c:v>126.57</c:v>
                </c:pt>
                <c:pt idx="662">
                  <c:v>126.46</c:v>
                </c:pt>
                <c:pt idx="663">
                  <c:v>126.32</c:v>
                </c:pt>
                <c:pt idx="664">
                  <c:v>126.34</c:v>
                </c:pt>
                <c:pt idx="665">
                  <c:v>126.37</c:v>
                </c:pt>
                <c:pt idx="666">
                  <c:v>126.36</c:v>
                </c:pt>
                <c:pt idx="667">
                  <c:v>126.37</c:v>
                </c:pt>
                <c:pt idx="668">
                  <c:v>126.27</c:v>
                </c:pt>
                <c:pt idx="669">
                  <c:v>126.32</c:v>
                </c:pt>
                <c:pt idx="670">
                  <c:v>126.12</c:v>
                </c:pt>
                <c:pt idx="671">
                  <c:v>125.94</c:v>
                </c:pt>
                <c:pt idx="672">
                  <c:v>125.82</c:v>
                </c:pt>
                <c:pt idx="673">
                  <c:v>125.67</c:v>
                </c:pt>
                <c:pt idx="674">
                  <c:v>125.74</c:v>
                </c:pt>
                <c:pt idx="675">
                  <c:v>125.92</c:v>
                </c:pt>
                <c:pt idx="676">
                  <c:v>125.74</c:v>
                </c:pt>
                <c:pt idx="677">
                  <c:v>125.49</c:v>
                </c:pt>
                <c:pt idx="678">
                  <c:v>125.19</c:v>
                </c:pt>
                <c:pt idx="679">
                  <c:v>125.08</c:v>
                </c:pt>
                <c:pt idx="680">
                  <c:v>124.92</c:v>
                </c:pt>
                <c:pt idx="681">
                  <c:v>124.81</c:v>
                </c:pt>
                <c:pt idx="682">
                  <c:v>124.39</c:v>
                </c:pt>
                <c:pt idx="683">
                  <c:v>124.25</c:v>
                </c:pt>
                <c:pt idx="684">
                  <c:v>124.05</c:v>
                </c:pt>
                <c:pt idx="685">
                  <c:v>123.94</c:v>
                </c:pt>
                <c:pt idx="686">
                  <c:v>124.02</c:v>
                </c:pt>
                <c:pt idx="687">
                  <c:v>124.77</c:v>
                </c:pt>
                <c:pt idx="688">
                  <c:v>125.56</c:v>
                </c:pt>
                <c:pt idx="689">
                  <c:v>125.8</c:v>
                </c:pt>
                <c:pt idx="690">
                  <c:v>126.14</c:v>
                </c:pt>
                <c:pt idx="691">
                  <c:v>126.54</c:v>
                </c:pt>
                <c:pt idx="692">
                  <c:v>126.68</c:v>
                </c:pt>
                <c:pt idx="693">
                  <c:v>127</c:v>
                </c:pt>
                <c:pt idx="694">
                  <c:v>127.38</c:v>
                </c:pt>
                <c:pt idx="695">
                  <c:v>127.72</c:v>
                </c:pt>
                <c:pt idx="696">
                  <c:v>127.89</c:v>
                </c:pt>
                <c:pt idx="697">
                  <c:v>127.89</c:v>
                </c:pt>
                <c:pt idx="698">
                  <c:v>127.02</c:v>
                </c:pt>
                <c:pt idx="699">
                  <c:v>126.14</c:v>
                </c:pt>
                <c:pt idx="700">
                  <c:v>125.35</c:v>
                </c:pt>
                <c:pt idx="701">
                  <c:v>125.11</c:v>
                </c:pt>
                <c:pt idx="702">
                  <c:v>125.24</c:v>
                </c:pt>
                <c:pt idx="703">
                  <c:v>125.28</c:v>
                </c:pt>
                <c:pt idx="704">
                  <c:v>125.04</c:v>
                </c:pt>
                <c:pt idx="705">
                  <c:v>124.72</c:v>
                </c:pt>
                <c:pt idx="706">
                  <c:v>124.3</c:v>
                </c:pt>
                <c:pt idx="707">
                  <c:v>124.16</c:v>
                </c:pt>
                <c:pt idx="708">
                  <c:v>123.98</c:v>
                </c:pt>
                <c:pt idx="709">
                  <c:v>124.25</c:v>
                </c:pt>
                <c:pt idx="710">
                  <c:v>125.11</c:v>
                </c:pt>
                <c:pt idx="711">
                  <c:v>125.71</c:v>
                </c:pt>
                <c:pt idx="712">
                  <c:v>125.62</c:v>
                </c:pt>
                <c:pt idx="713">
                  <c:v>126.01</c:v>
                </c:pt>
                <c:pt idx="714">
                  <c:v>126.07</c:v>
                </c:pt>
                <c:pt idx="715">
                  <c:v>126.34</c:v>
                </c:pt>
                <c:pt idx="716">
                  <c:v>126.59</c:v>
                </c:pt>
                <c:pt idx="717">
                  <c:v>127.11</c:v>
                </c:pt>
                <c:pt idx="718">
                  <c:v>127.53</c:v>
                </c:pt>
                <c:pt idx="719">
                  <c:v>127.8</c:v>
                </c:pt>
                <c:pt idx="720">
                  <c:v>128.13999999999999</c:v>
                </c:pt>
                <c:pt idx="721">
                  <c:v>128.16</c:v>
                </c:pt>
                <c:pt idx="722">
                  <c:v>127.45</c:v>
                </c:pt>
                <c:pt idx="723">
                  <c:v>126.39</c:v>
                </c:pt>
                <c:pt idx="724">
                  <c:v>126.03</c:v>
                </c:pt>
                <c:pt idx="725">
                  <c:v>126</c:v>
                </c:pt>
                <c:pt idx="726">
                  <c:v>125.89</c:v>
                </c:pt>
                <c:pt idx="727">
                  <c:v>125.83</c:v>
                </c:pt>
                <c:pt idx="728">
                  <c:v>125.62</c:v>
                </c:pt>
                <c:pt idx="729">
                  <c:v>125.62</c:v>
                </c:pt>
                <c:pt idx="730">
                  <c:v>124.75</c:v>
                </c:pt>
                <c:pt idx="731">
                  <c:v>124.56</c:v>
                </c:pt>
                <c:pt idx="732">
                  <c:v>124.32</c:v>
                </c:pt>
                <c:pt idx="733">
                  <c:v>124.23</c:v>
                </c:pt>
                <c:pt idx="734">
                  <c:v>124.29</c:v>
                </c:pt>
                <c:pt idx="735">
                  <c:v>124.25</c:v>
                </c:pt>
                <c:pt idx="736">
                  <c:v>125.04</c:v>
                </c:pt>
                <c:pt idx="737">
                  <c:v>125.73</c:v>
                </c:pt>
                <c:pt idx="738">
                  <c:v>125.87</c:v>
                </c:pt>
                <c:pt idx="739">
                  <c:v>126.01</c:v>
                </c:pt>
                <c:pt idx="740">
                  <c:v>126.16</c:v>
                </c:pt>
                <c:pt idx="741">
                  <c:v>126.36</c:v>
                </c:pt>
                <c:pt idx="742">
                  <c:v>126.52</c:v>
                </c:pt>
                <c:pt idx="743">
                  <c:v>126.84</c:v>
                </c:pt>
                <c:pt idx="744">
                  <c:v>127.06</c:v>
                </c:pt>
                <c:pt idx="745">
                  <c:v>127.33</c:v>
                </c:pt>
                <c:pt idx="746">
                  <c:v>127.53</c:v>
                </c:pt>
                <c:pt idx="747">
                  <c:v>127.6</c:v>
                </c:pt>
                <c:pt idx="748">
                  <c:v>127.63</c:v>
                </c:pt>
                <c:pt idx="749">
                  <c:v>127.58</c:v>
                </c:pt>
                <c:pt idx="750">
                  <c:v>126.68</c:v>
                </c:pt>
                <c:pt idx="751">
                  <c:v>125.98</c:v>
                </c:pt>
                <c:pt idx="752">
                  <c:v>125.87</c:v>
                </c:pt>
                <c:pt idx="753">
                  <c:v>125.87</c:v>
                </c:pt>
                <c:pt idx="754">
                  <c:v>125.87</c:v>
                </c:pt>
                <c:pt idx="755">
                  <c:v>125.55</c:v>
                </c:pt>
                <c:pt idx="756">
                  <c:v>125.4</c:v>
                </c:pt>
                <c:pt idx="757">
                  <c:v>125.11</c:v>
                </c:pt>
                <c:pt idx="758">
                  <c:v>124.74</c:v>
                </c:pt>
                <c:pt idx="759">
                  <c:v>124.68</c:v>
                </c:pt>
                <c:pt idx="760">
                  <c:v>124.86</c:v>
                </c:pt>
                <c:pt idx="761">
                  <c:v>124.9</c:v>
                </c:pt>
                <c:pt idx="762">
                  <c:v>125.11</c:v>
                </c:pt>
                <c:pt idx="763">
                  <c:v>125.24</c:v>
                </c:pt>
                <c:pt idx="764">
                  <c:v>125.42</c:v>
                </c:pt>
                <c:pt idx="765">
                  <c:v>125.85</c:v>
                </c:pt>
                <c:pt idx="766">
                  <c:v>126.16</c:v>
                </c:pt>
                <c:pt idx="767">
                  <c:v>126.32</c:v>
                </c:pt>
                <c:pt idx="768">
                  <c:v>126.25</c:v>
                </c:pt>
                <c:pt idx="769">
                  <c:v>126.03</c:v>
                </c:pt>
                <c:pt idx="770">
                  <c:v>126.01</c:v>
                </c:pt>
                <c:pt idx="771">
                  <c:v>126.14</c:v>
                </c:pt>
                <c:pt idx="772">
                  <c:v>126.32</c:v>
                </c:pt>
                <c:pt idx="773">
                  <c:v>126.18</c:v>
                </c:pt>
                <c:pt idx="774">
                  <c:v>126.36</c:v>
                </c:pt>
                <c:pt idx="775">
                  <c:v>126.59</c:v>
                </c:pt>
                <c:pt idx="776">
                  <c:v>126.64</c:v>
                </c:pt>
                <c:pt idx="777">
                  <c:v>126.84</c:v>
                </c:pt>
                <c:pt idx="778">
                  <c:v>126.88</c:v>
                </c:pt>
                <c:pt idx="779">
                  <c:v>126.82</c:v>
                </c:pt>
                <c:pt idx="780">
                  <c:v>126.88</c:v>
                </c:pt>
                <c:pt idx="781">
                  <c:v>126.88</c:v>
                </c:pt>
                <c:pt idx="782">
                  <c:v>126.72</c:v>
                </c:pt>
                <c:pt idx="783">
                  <c:v>126.73</c:v>
                </c:pt>
                <c:pt idx="784">
                  <c:v>126.75</c:v>
                </c:pt>
                <c:pt idx="785">
                  <c:v>126.57</c:v>
                </c:pt>
                <c:pt idx="786">
                  <c:v>126.57</c:v>
                </c:pt>
                <c:pt idx="787">
                  <c:v>126.01</c:v>
                </c:pt>
                <c:pt idx="788">
                  <c:v>125.94</c:v>
                </c:pt>
                <c:pt idx="789">
                  <c:v>125.69</c:v>
                </c:pt>
                <c:pt idx="790">
                  <c:v>125.51</c:v>
                </c:pt>
                <c:pt idx="791">
                  <c:v>125.51</c:v>
                </c:pt>
                <c:pt idx="792">
                  <c:v>125.6</c:v>
                </c:pt>
                <c:pt idx="793">
                  <c:v>125.91</c:v>
                </c:pt>
                <c:pt idx="794">
                  <c:v>125.91</c:v>
                </c:pt>
                <c:pt idx="795">
                  <c:v>125.96</c:v>
                </c:pt>
                <c:pt idx="796">
                  <c:v>126.07</c:v>
                </c:pt>
                <c:pt idx="797">
                  <c:v>126.12</c:v>
                </c:pt>
                <c:pt idx="798">
                  <c:v>126.14</c:v>
                </c:pt>
                <c:pt idx="799">
                  <c:v>126.14</c:v>
                </c:pt>
                <c:pt idx="800">
                  <c:v>126.12</c:v>
                </c:pt>
                <c:pt idx="801">
                  <c:v>125.98</c:v>
                </c:pt>
                <c:pt idx="802">
                  <c:v>125.83</c:v>
                </c:pt>
                <c:pt idx="803">
                  <c:v>126.19</c:v>
                </c:pt>
                <c:pt idx="804">
                  <c:v>126.59</c:v>
                </c:pt>
                <c:pt idx="805">
                  <c:v>126.5</c:v>
                </c:pt>
                <c:pt idx="806">
                  <c:v>126.64</c:v>
                </c:pt>
                <c:pt idx="807">
                  <c:v>126.57</c:v>
                </c:pt>
                <c:pt idx="808">
                  <c:v>126.72</c:v>
                </c:pt>
                <c:pt idx="809">
                  <c:v>126.91</c:v>
                </c:pt>
                <c:pt idx="810">
                  <c:v>127.27</c:v>
                </c:pt>
                <c:pt idx="811">
                  <c:v>127.22</c:v>
                </c:pt>
                <c:pt idx="812">
                  <c:v>127.56</c:v>
                </c:pt>
                <c:pt idx="813">
                  <c:v>127.76</c:v>
                </c:pt>
                <c:pt idx="814">
                  <c:v>127.9</c:v>
                </c:pt>
                <c:pt idx="815">
                  <c:v>127.78</c:v>
                </c:pt>
                <c:pt idx="816">
                  <c:v>127.44</c:v>
                </c:pt>
                <c:pt idx="817">
                  <c:v>125.62</c:v>
                </c:pt>
                <c:pt idx="818">
                  <c:v>125.1</c:v>
                </c:pt>
                <c:pt idx="819">
                  <c:v>125.56</c:v>
                </c:pt>
                <c:pt idx="820">
                  <c:v>126.01</c:v>
                </c:pt>
                <c:pt idx="821">
                  <c:v>126.7</c:v>
                </c:pt>
                <c:pt idx="822">
                  <c:v>126.63</c:v>
                </c:pt>
                <c:pt idx="823">
                  <c:v>126.3</c:v>
                </c:pt>
                <c:pt idx="824">
                  <c:v>125.73</c:v>
                </c:pt>
                <c:pt idx="825">
                  <c:v>125.64</c:v>
                </c:pt>
                <c:pt idx="826">
                  <c:v>125.44</c:v>
                </c:pt>
                <c:pt idx="827">
                  <c:v>125.13</c:v>
                </c:pt>
                <c:pt idx="828">
                  <c:v>124.83</c:v>
                </c:pt>
                <c:pt idx="829">
                  <c:v>124.65</c:v>
                </c:pt>
                <c:pt idx="830">
                  <c:v>123.93</c:v>
                </c:pt>
                <c:pt idx="831">
                  <c:v>122.52</c:v>
                </c:pt>
                <c:pt idx="832">
                  <c:v>120.94</c:v>
                </c:pt>
                <c:pt idx="833">
                  <c:v>119.57</c:v>
                </c:pt>
                <c:pt idx="834">
                  <c:v>118.36</c:v>
                </c:pt>
                <c:pt idx="835">
                  <c:v>116.98</c:v>
                </c:pt>
                <c:pt idx="836">
                  <c:v>115.72</c:v>
                </c:pt>
                <c:pt idx="837">
                  <c:v>114.31</c:v>
                </c:pt>
                <c:pt idx="838">
                  <c:v>112.98</c:v>
                </c:pt>
                <c:pt idx="839">
                  <c:v>111.72</c:v>
                </c:pt>
                <c:pt idx="840">
                  <c:v>110.64</c:v>
                </c:pt>
                <c:pt idx="841">
                  <c:v>109.42</c:v>
                </c:pt>
                <c:pt idx="842">
                  <c:v>108.32</c:v>
                </c:pt>
                <c:pt idx="843">
                  <c:v>106.9</c:v>
                </c:pt>
                <c:pt idx="844">
                  <c:v>105.87</c:v>
                </c:pt>
                <c:pt idx="845">
                  <c:v>104.86</c:v>
                </c:pt>
                <c:pt idx="846">
                  <c:v>103.95</c:v>
                </c:pt>
                <c:pt idx="847">
                  <c:v>103.14</c:v>
                </c:pt>
                <c:pt idx="848">
                  <c:v>102.4</c:v>
                </c:pt>
                <c:pt idx="849">
                  <c:v>101.68</c:v>
                </c:pt>
                <c:pt idx="850">
                  <c:v>101.01</c:v>
                </c:pt>
                <c:pt idx="851">
                  <c:v>100.13</c:v>
                </c:pt>
                <c:pt idx="852">
                  <c:v>99.54</c:v>
                </c:pt>
                <c:pt idx="853">
                  <c:v>98.94</c:v>
                </c:pt>
                <c:pt idx="854">
                  <c:v>98.38</c:v>
                </c:pt>
                <c:pt idx="855">
                  <c:v>97.9</c:v>
                </c:pt>
                <c:pt idx="856">
                  <c:v>97.36</c:v>
                </c:pt>
                <c:pt idx="857">
                  <c:v>96.78</c:v>
                </c:pt>
                <c:pt idx="858">
                  <c:v>96.15</c:v>
                </c:pt>
                <c:pt idx="859">
                  <c:v>95.61</c:v>
                </c:pt>
                <c:pt idx="860">
                  <c:v>95.09</c:v>
                </c:pt>
                <c:pt idx="861">
                  <c:v>94.48</c:v>
                </c:pt>
                <c:pt idx="862">
                  <c:v>94.01</c:v>
                </c:pt>
                <c:pt idx="863">
                  <c:v>93.54</c:v>
                </c:pt>
                <c:pt idx="864">
                  <c:v>93.11</c:v>
                </c:pt>
                <c:pt idx="865">
                  <c:v>92.61</c:v>
                </c:pt>
                <c:pt idx="866">
                  <c:v>92.19</c:v>
                </c:pt>
                <c:pt idx="867">
                  <c:v>91.89</c:v>
                </c:pt>
                <c:pt idx="868">
                  <c:v>91.38</c:v>
                </c:pt>
                <c:pt idx="869">
                  <c:v>90.99</c:v>
                </c:pt>
                <c:pt idx="870">
                  <c:v>90.59</c:v>
                </c:pt>
                <c:pt idx="871">
                  <c:v>90.12</c:v>
                </c:pt>
                <c:pt idx="872">
                  <c:v>89.82</c:v>
                </c:pt>
                <c:pt idx="873">
                  <c:v>89.51</c:v>
                </c:pt>
                <c:pt idx="874">
                  <c:v>89.22</c:v>
                </c:pt>
                <c:pt idx="875">
                  <c:v>88.84</c:v>
                </c:pt>
                <c:pt idx="876">
                  <c:v>88.57</c:v>
                </c:pt>
                <c:pt idx="877">
                  <c:v>88.25</c:v>
                </c:pt>
                <c:pt idx="878">
                  <c:v>87.84</c:v>
                </c:pt>
                <c:pt idx="879">
                  <c:v>87.64</c:v>
                </c:pt>
                <c:pt idx="880">
                  <c:v>87.28</c:v>
                </c:pt>
                <c:pt idx="881">
                  <c:v>86.97</c:v>
                </c:pt>
                <c:pt idx="882">
                  <c:v>86.74</c:v>
                </c:pt>
                <c:pt idx="883">
                  <c:v>86.41</c:v>
                </c:pt>
                <c:pt idx="884">
                  <c:v>85.96</c:v>
                </c:pt>
                <c:pt idx="885">
                  <c:v>85.66</c:v>
                </c:pt>
                <c:pt idx="886">
                  <c:v>85.3</c:v>
                </c:pt>
                <c:pt idx="887">
                  <c:v>85.06</c:v>
                </c:pt>
                <c:pt idx="888">
                  <c:v>84.72</c:v>
                </c:pt>
                <c:pt idx="889">
                  <c:v>84.4</c:v>
                </c:pt>
                <c:pt idx="890">
                  <c:v>84.15</c:v>
                </c:pt>
                <c:pt idx="891">
                  <c:v>83.89</c:v>
                </c:pt>
                <c:pt idx="892">
                  <c:v>83.68</c:v>
                </c:pt>
                <c:pt idx="893">
                  <c:v>83.48</c:v>
                </c:pt>
                <c:pt idx="894">
                  <c:v>83.23</c:v>
                </c:pt>
                <c:pt idx="895">
                  <c:v>83.05</c:v>
                </c:pt>
                <c:pt idx="896">
                  <c:v>82.72</c:v>
                </c:pt>
                <c:pt idx="897">
                  <c:v>82.53</c:v>
                </c:pt>
                <c:pt idx="898">
                  <c:v>82.29</c:v>
                </c:pt>
                <c:pt idx="899">
                  <c:v>82.13</c:v>
                </c:pt>
                <c:pt idx="900">
                  <c:v>81.84</c:v>
                </c:pt>
                <c:pt idx="901">
                  <c:v>81.72</c:v>
                </c:pt>
                <c:pt idx="902">
                  <c:v>81.55</c:v>
                </c:pt>
                <c:pt idx="903">
                  <c:v>81.52</c:v>
                </c:pt>
                <c:pt idx="904">
                  <c:v>81.36</c:v>
                </c:pt>
                <c:pt idx="905">
                  <c:v>81.34</c:v>
                </c:pt>
                <c:pt idx="906">
                  <c:v>81.14</c:v>
                </c:pt>
                <c:pt idx="907">
                  <c:v>81</c:v>
                </c:pt>
                <c:pt idx="908">
                  <c:v>80.94</c:v>
                </c:pt>
                <c:pt idx="909">
                  <c:v>80.8</c:v>
                </c:pt>
                <c:pt idx="910">
                  <c:v>80.67</c:v>
                </c:pt>
                <c:pt idx="911">
                  <c:v>80.53</c:v>
                </c:pt>
                <c:pt idx="912">
                  <c:v>80.47</c:v>
                </c:pt>
                <c:pt idx="913">
                  <c:v>80.459999999999994</c:v>
                </c:pt>
                <c:pt idx="914">
                  <c:v>80.28</c:v>
                </c:pt>
                <c:pt idx="915">
                  <c:v>80.19</c:v>
                </c:pt>
                <c:pt idx="916">
                  <c:v>80.150000000000006</c:v>
                </c:pt>
                <c:pt idx="917">
                  <c:v>80.010000000000005</c:v>
                </c:pt>
                <c:pt idx="918">
                  <c:v>79.95</c:v>
                </c:pt>
                <c:pt idx="919">
                  <c:v>79.83</c:v>
                </c:pt>
                <c:pt idx="920">
                  <c:v>79.61</c:v>
                </c:pt>
                <c:pt idx="921">
                  <c:v>79.430000000000007</c:v>
                </c:pt>
                <c:pt idx="922">
                  <c:v>79.209999999999994</c:v>
                </c:pt>
                <c:pt idx="923">
                  <c:v>78.89</c:v>
                </c:pt>
                <c:pt idx="924">
                  <c:v>78.8</c:v>
                </c:pt>
                <c:pt idx="925">
                  <c:v>78.55</c:v>
                </c:pt>
                <c:pt idx="926">
                  <c:v>78.349999999999994</c:v>
                </c:pt>
                <c:pt idx="927">
                  <c:v>78.17</c:v>
                </c:pt>
                <c:pt idx="928">
                  <c:v>78.08</c:v>
                </c:pt>
                <c:pt idx="929">
                  <c:v>77.95</c:v>
                </c:pt>
                <c:pt idx="930">
                  <c:v>78.03</c:v>
                </c:pt>
                <c:pt idx="931">
                  <c:v>77.92</c:v>
                </c:pt>
                <c:pt idx="932">
                  <c:v>77.92</c:v>
                </c:pt>
                <c:pt idx="933">
                  <c:v>77.790000000000006</c:v>
                </c:pt>
                <c:pt idx="934">
                  <c:v>77.790000000000006</c:v>
                </c:pt>
                <c:pt idx="935">
                  <c:v>77.67</c:v>
                </c:pt>
                <c:pt idx="936">
                  <c:v>77.63</c:v>
                </c:pt>
                <c:pt idx="937">
                  <c:v>77.650000000000006</c:v>
                </c:pt>
                <c:pt idx="938">
                  <c:v>77.5</c:v>
                </c:pt>
                <c:pt idx="939">
                  <c:v>77.430000000000007</c:v>
                </c:pt>
                <c:pt idx="940">
                  <c:v>77.319999999999993</c:v>
                </c:pt>
                <c:pt idx="941">
                  <c:v>77.27</c:v>
                </c:pt>
                <c:pt idx="942">
                  <c:v>77.31</c:v>
                </c:pt>
                <c:pt idx="943">
                  <c:v>77.14</c:v>
                </c:pt>
                <c:pt idx="944">
                  <c:v>77.02</c:v>
                </c:pt>
                <c:pt idx="945">
                  <c:v>77.040000000000006</c:v>
                </c:pt>
                <c:pt idx="946">
                  <c:v>76.86</c:v>
                </c:pt>
                <c:pt idx="947">
                  <c:v>76.77</c:v>
                </c:pt>
                <c:pt idx="948">
                  <c:v>76.77</c:v>
                </c:pt>
                <c:pt idx="949">
                  <c:v>76.709999999999994</c:v>
                </c:pt>
                <c:pt idx="950">
                  <c:v>76.62</c:v>
                </c:pt>
                <c:pt idx="951">
                  <c:v>76.599999999999994</c:v>
                </c:pt>
                <c:pt idx="952">
                  <c:v>76.55</c:v>
                </c:pt>
                <c:pt idx="953">
                  <c:v>76.48</c:v>
                </c:pt>
                <c:pt idx="954">
                  <c:v>76.48</c:v>
                </c:pt>
                <c:pt idx="955">
                  <c:v>76.39</c:v>
                </c:pt>
                <c:pt idx="956">
                  <c:v>76.260000000000005</c:v>
                </c:pt>
                <c:pt idx="957">
                  <c:v>76.260000000000005</c:v>
                </c:pt>
                <c:pt idx="958">
                  <c:v>76.209999999999994</c:v>
                </c:pt>
                <c:pt idx="959">
                  <c:v>76.19</c:v>
                </c:pt>
                <c:pt idx="960">
                  <c:v>76.14</c:v>
                </c:pt>
                <c:pt idx="961">
                  <c:v>76.06</c:v>
                </c:pt>
                <c:pt idx="962">
                  <c:v>76.010000000000005</c:v>
                </c:pt>
                <c:pt idx="963">
                  <c:v>75.94</c:v>
                </c:pt>
                <c:pt idx="964">
                  <c:v>75.94</c:v>
                </c:pt>
                <c:pt idx="965">
                  <c:v>76.05</c:v>
                </c:pt>
                <c:pt idx="966">
                  <c:v>76.010000000000005</c:v>
                </c:pt>
                <c:pt idx="967">
                  <c:v>76.010000000000005</c:v>
                </c:pt>
                <c:pt idx="968">
                  <c:v>76.010000000000005</c:v>
                </c:pt>
                <c:pt idx="969">
                  <c:v>75.900000000000006</c:v>
                </c:pt>
                <c:pt idx="970">
                  <c:v>75.94</c:v>
                </c:pt>
                <c:pt idx="971">
                  <c:v>75.97</c:v>
                </c:pt>
                <c:pt idx="972">
                  <c:v>75.94</c:v>
                </c:pt>
                <c:pt idx="973">
                  <c:v>75.849999999999994</c:v>
                </c:pt>
                <c:pt idx="974">
                  <c:v>75.88</c:v>
                </c:pt>
                <c:pt idx="975">
                  <c:v>75.87</c:v>
                </c:pt>
                <c:pt idx="976">
                  <c:v>75.83</c:v>
                </c:pt>
                <c:pt idx="977">
                  <c:v>75.849999999999994</c:v>
                </c:pt>
                <c:pt idx="978">
                  <c:v>75.849999999999994</c:v>
                </c:pt>
                <c:pt idx="979">
                  <c:v>75.790000000000006</c:v>
                </c:pt>
                <c:pt idx="980">
                  <c:v>75.81</c:v>
                </c:pt>
                <c:pt idx="981">
                  <c:v>75.83</c:v>
                </c:pt>
                <c:pt idx="982">
                  <c:v>75.78</c:v>
                </c:pt>
                <c:pt idx="983">
                  <c:v>75.760000000000005</c:v>
                </c:pt>
                <c:pt idx="984">
                  <c:v>75.69</c:v>
                </c:pt>
                <c:pt idx="985">
                  <c:v>75.67</c:v>
                </c:pt>
                <c:pt idx="986">
                  <c:v>75.760000000000005</c:v>
                </c:pt>
                <c:pt idx="987">
                  <c:v>75.69</c:v>
                </c:pt>
                <c:pt idx="988">
                  <c:v>75.63</c:v>
                </c:pt>
                <c:pt idx="989">
                  <c:v>75.67</c:v>
                </c:pt>
                <c:pt idx="990">
                  <c:v>75.67</c:v>
                </c:pt>
                <c:pt idx="991">
                  <c:v>75.67</c:v>
                </c:pt>
                <c:pt idx="992">
                  <c:v>75.63</c:v>
                </c:pt>
                <c:pt idx="993">
                  <c:v>75.650000000000006</c:v>
                </c:pt>
                <c:pt idx="994">
                  <c:v>75.540000000000006</c:v>
                </c:pt>
                <c:pt idx="995">
                  <c:v>75.56</c:v>
                </c:pt>
                <c:pt idx="996">
                  <c:v>75.599999999999994</c:v>
                </c:pt>
                <c:pt idx="997">
                  <c:v>75.61</c:v>
                </c:pt>
                <c:pt idx="998">
                  <c:v>75.650000000000006</c:v>
                </c:pt>
                <c:pt idx="999">
                  <c:v>75.790000000000006</c:v>
                </c:pt>
                <c:pt idx="1000">
                  <c:v>75.72</c:v>
                </c:pt>
                <c:pt idx="1001">
                  <c:v>75.63</c:v>
                </c:pt>
                <c:pt idx="1002">
                  <c:v>75.63</c:v>
                </c:pt>
                <c:pt idx="1003">
                  <c:v>75.61</c:v>
                </c:pt>
                <c:pt idx="1004">
                  <c:v>75.599999999999994</c:v>
                </c:pt>
                <c:pt idx="1005">
                  <c:v>75.56</c:v>
                </c:pt>
                <c:pt idx="1006">
                  <c:v>75.599999999999994</c:v>
                </c:pt>
                <c:pt idx="1007">
                  <c:v>75.540000000000006</c:v>
                </c:pt>
                <c:pt idx="1008">
                  <c:v>75.510000000000005</c:v>
                </c:pt>
                <c:pt idx="1009">
                  <c:v>75.540000000000006</c:v>
                </c:pt>
                <c:pt idx="1010">
                  <c:v>75.510000000000005</c:v>
                </c:pt>
                <c:pt idx="1011">
                  <c:v>75.47</c:v>
                </c:pt>
                <c:pt idx="1012">
                  <c:v>75.510000000000005</c:v>
                </c:pt>
                <c:pt idx="1013">
                  <c:v>75.47</c:v>
                </c:pt>
                <c:pt idx="1014">
                  <c:v>75.58</c:v>
                </c:pt>
                <c:pt idx="1015">
                  <c:v>75.58</c:v>
                </c:pt>
                <c:pt idx="1016">
                  <c:v>75.510000000000005</c:v>
                </c:pt>
                <c:pt idx="1017">
                  <c:v>75.540000000000006</c:v>
                </c:pt>
                <c:pt idx="1018">
                  <c:v>75.489999999999995</c:v>
                </c:pt>
                <c:pt idx="1019">
                  <c:v>75.47</c:v>
                </c:pt>
                <c:pt idx="1020">
                  <c:v>75.47</c:v>
                </c:pt>
                <c:pt idx="1021">
                  <c:v>75.400000000000006</c:v>
                </c:pt>
                <c:pt idx="1022">
                  <c:v>75.47</c:v>
                </c:pt>
                <c:pt idx="1023">
                  <c:v>75.47</c:v>
                </c:pt>
                <c:pt idx="1024">
                  <c:v>75.489999999999995</c:v>
                </c:pt>
                <c:pt idx="1025">
                  <c:v>75.56</c:v>
                </c:pt>
                <c:pt idx="1026">
                  <c:v>75.45</c:v>
                </c:pt>
                <c:pt idx="1027">
                  <c:v>75.489999999999995</c:v>
                </c:pt>
                <c:pt idx="1028">
                  <c:v>75.430000000000007</c:v>
                </c:pt>
                <c:pt idx="1029">
                  <c:v>75.38</c:v>
                </c:pt>
                <c:pt idx="1030">
                  <c:v>75.400000000000006</c:v>
                </c:pt>
                <c:pt idx="1031">
                  <c:v>75.45</c:v>
                </c:pt>
                <c:pt idx="1032">
                  <c:v>75.36</c:v>
                </c:pt>
                <c:pt idx="1033">
                  <c:v>75.33</c:v>
                </c:pt>
                <c:pt idx="1034">
                  <c:v>75.33</c:v>
                </c:pt>
                <c:pt idx="1035">
                  <c:v>75.36</c:v>
                </c:pt>
                <c:pt idx="1036">
                  <c:v>75.33</c:v>
                </c:pt>
                <c:pt idx="1037">
                  <c:v>75.27</c:v>
                </c:pt>
                <c:pt idx="1038">
                  <c:v>75.36</c:v>
                </c:pt>
                <c:pt idx="1039">
                  <c:v>75.31</c:v>
                </c:pt>
                <c:pt idx="1040">
                  <c:v>75.27</c:v>
                </c:pt>
                <c:pt idx="1041">
                  <c:v>75.22</c:v>
                </c:pt>
                <c:pt idx="1042">
                  <c:v>75.239999999999995</c:v>
                </c:pt>
                <c:pt idx="1043">
                  <c:v>75.180000000000007</c:v>
                </c:pt>
                <c:pt idx="1044">
                  <c:v>75.33</c:v>
                </c:pt>
                <c:pt idx="1045">
                  <c:v>75.239999999999995</c:v>
                </c:pt>
                <c:pt idx="1046">
                  <c:v>75.290000000000006</c:v>
                </c:pt>
                <c:pt idx="1047">
                  <c:v>75.290000000000006</c:v>
                </c:pt>
                <c:pt idx="1048">
                  <c:v>75.25</c:v>
                </c:pt>
                <c:pt idx="1049">
                  <c:v>75.150000000000006</c:v>
                </c:pt>
                <c:pt idx="1050">
                  <c:v>75.16</c:v>
                </c:pt>
                <c:pt idx="1051">
                  <c:v>75.150000000000006</c:v>
                </c:pt>
                <c:pt idx="1052">
                  <c:v>75.25</c:v>
                </c:pt>
                <c:pt idx="1053">
                  <c:v>75.239999999999995</c:v>
                </c:pt>
                <c:pt idx="1054">
                  <c:v>75.13</c:v>
                </c:pt>
                <c:pt idx="1055">
                  <c:v>75.239999999999995</c:v>
                </c:pt>
                <c:pt idx="1056">
                  <c:v>75.16</c:v>
                </c:pt>
                <c:pt idx="1057">
                  <c:v>75.2</c:v>
                </c:pt>
                <c:pt idx="1058">
                  <c:v>75.150000000000006</c:v>
                </c:pt>
                <c:pt idx="1059">
                  <c:v>75.2</c:v>
                </c:pt>
                <c:pt idx="1060">
                  <c:v>75.180000000000007</c:v>
                </c:pt>
                <c:pt idx="1061">
                  <c:v>75.11</c:v>
                </c:pt>
                <c:pt idx="1062">
                  <c:v>75.150000000000006</c:v>
                </c:pt>
                <c:pt idx="1063">
                  <c:v>75.069999999999993</c:v>
                </c:pt>
                <c:pt idx="1064">
                  <c:v>75.06</c:v>
                </c:pt>
                <c:pt idx="1065">
                  <c:v>75.09</c:v>
                </c:pt>
                <c:pt idx="1066">
                  <c:v>75.11</c:v>
                </c:pt>
                <c:pt idx="1067">
                  <c:v>75.06</c:v>
                </c:pt>
                <c:pt idx="1068">
                  <c:v>75.09</c:v>
                </c:pt>
                <c:pt idx="1069">
                  <c:v>75.16</c:v>
                </c:pt>
                <c:pt idx="1070">
                  <c:v>75.11</c:v>
                </c:pt>
                <c:pt idx="1071">
                  <c:v>75.180000000000007</c:v>
                </c:pt>
                <c:pt idx="1072">
                  <c:v>75.150000000000006</c:v>
                </c:pt>
                <c:pt idx="1073">
                  <c:v>75.069999999999993</c:v>
                </c:pt>
                <c:pt idx="1074">
                  <c:v>75.13</c:v>
                </c:pt>
                <c:pt idx="1075">
                  <c:v>75.06</c:v>
                </c:pt>
                <c:pt idx="1076">
                  <c:v>75.06</c:v>
                </c:pt>
                <c:pt idx="1077">
                  <c:v>75.09</c:v>
                </c:pt>
                <c:pt idx="1078">
                  <c:v>75.069999999999993</c:v>
                </c:pt>
                <c:pt idx="1079">
                  <c:v>75.16</c:v>
                </c:pt>
                <c:pt idx="1080">
                  <c:v>75.11</c:v>
                </c:pt>
                <c:pt idx="1081">
                  <c:v>75.2</c:v>
                </c:pt>
                <c:pt idx="1082">
                  <c:v>75.150000000000006</c:v>
                </c:pt>
                <c:pt idx="1083">
                  <c:v>75.11</c:v>
                </c:pt>
                <c:pt idx="1084">
                  <c:v>75.040000000000006</c:v>
                </c:pt>
                <c:pt idx="1085">
                  <c:v>75.16</c:v>
                </c:pt>
                <c:pt idx="1086">
                  <c:v>75.09</c:v>
                </c:pt>
                <c:pt idx="1087">
                  <c:v>75.09</c:v>
                </c:pt>
                <c:pt idx="1088">
                  <c:v>75.09</c:v>
                </c:pt>
                <c:pt idx="1089">
                  <c:v>75.09</c:v>
                </c:pt>
                <c:pt idx="1090">
                  <c:v>75.02</c:v>
                </c:pt>
                <c:pt idx="1091">
                  <c:v>75.02</c:v>
                </c:pt>
                <c:pt idx="1092">
                  <c:v>75.13</c:v>
                </c:pt>
                <c:pt idx="1093">
                  <c:v>75.06</c:v>
                </c:pt>
                <c:pt idx="1094">
                  <c:v>75.09</c:v>
                </c:pt>
                <c:pt idx="1095">
                  <c:v>75.040000000000006</c:v>
                </c:pt>
                <c:pt idx="1096">
                  <c:v>75.09</c:v>
                </c:pt>
                <c:pt idx="1097">
                  <c:v>75.06</c:v>
                </c:pt>
                <c:pt idx="1098">
                  <c:v>75.11</c:v>
                </c:pt>
                <c:pt idx="1099">
                  <c:v>75.02</c:v>
                </c:pt>
                <c:pt idx="1100">
                  <c:v>75.069999999999993</c:v>
                </c:pt>
                <c:pt idx="1101">
                  <c:v>75.16</c:v>
                </c:pt>
                <c:pt idx="1102">
                  <c:v>75.16</c:v>
                </c:pt>
                <c:pt idx="1103">
                  <c:v>75.180000000000007</c:v>
                </c:pt>
                <c:pt idx="1104">
                  <c:v>75.2</c:v>
                </c:pt>
                <c:pt idx="1105">
                  <c:v>75.13</c:v>
                </c:pt>
                <c:pt idx="1106">
                  <c:v>75.11</c:v>
                </c:pt>
                <c:pt idx="1107">
                  <c:v>75.06</c:v>
                </c:pt>
                <c:pt idx="1108">
                  <c:v>75.06</c:v>
                </c:pt>
                <c:pt idx="1109">
                  <c:v>75.06</c:v>
                </c:pt>
                <c:pt idx="1110">
                  <c:v>74.95</c:v>
                </c:pt>
                <c:pt idx="1111">
                  <c:v>75.02</c:v>
                </c:pt>
                <c:pt idx="1112">
                  <c:v>75.069999999999993</c:v>
                </c:pt>
                <c:pt idx="1113">
                  <c:v>75.06</c:v>
                </c:pt>
                <c:pt idx="1114">
                  <c:v>74.95</c:v>
                </c:pt>
                <c:pt idx="1115">
                  <c:v>74.97</c:v>
                </c:pt>
                <c:pt idx="1116">
                  <c:v>74.95</c:v>
                </c:pt>
                <c:pt idx="1117">
                  <c:v>74.89</c:v>
                </c:pt>
                <c:pt idx="1118">
                  <c:v>74.97</c:v>
                </c:pt>
                <c:pt idx="1119">
                  <c:v>74.98</c:v>
                </c:pt>
                <c:pt idx="1120">
                  <c:v>74.91</c:v>
                </c:pt>
                <c:pt idx="1121">
                  <c:v>74.95</c:v>
                </c:pt>
                <c:pt idx="1122">
                  <c:v>74.98</c:v>
                </c:pt>
                <c:pt idx="1123">
                  <c:v>74.95</c:v>
                </c:pt>
                <c:pt idx="1124">
                  <c:v>74.91</c:v>
                </c:pt>
                <c:pt idx="1125">
                  <c:v>74.88</c:v>
                </c:pt>
                <c:pt idx="1126">
                  <c:v>74.91</c:v>
                </c:pt>
                <c:pt idx="1127">
                  <c:v>74.8</c:v>
                </c:pt>
                <c:pt idx="1128">
                  <c:v>74.89</c:v>
                </c:pt>
                <c:pt idx="1129">
                  <c:v>74.95</c:v>
                </c:pt>
                <c:pt idx="1130">
                  <c:v>74.930000000000007</c:v>
                </c:pt>
                <c:pt idx="1131">
                  <c:v>74.91</c:v>
                </c:pt>
                <c:pt idx="1132">
                  <c:v>74.88</c:v>
                </c:pt>
                <c:pt idx="1133">
                  <c:v>74.77</c:v>
                </c:pt>
                <c:pt idx="1134">
                  <c:v>74.77</c:v>
                </c:pt>
                <c:pt idx="1135">
                  <c:v>74.790000000000006</c:v>
                </c:pt>
                <c:pt idx="1136">
                  <c:v>74.73</c:v>
                </c:pt>
                <c:pt idx="1137">
                  <c:v>74.790000000000006</c:v>
                </c:pt>
                <c:pt idx="1138">
                  <c:v>74.790000000000006</c:v>
                </c:pt>
                <c:pt idx="1139">
                  <c:v>74.709999999999994</c:v>
                </c:pt>
                <c:pt idx="1140">
                  <c:v>74.7</c:v>
                </c:pt>
                <c:pt idx="1141">
                  <c:v>74.7</c:v>
                </c:pt>
                <c:pt idx="1142">
                  <c:v>74.75</c:v>
                </c:pt>
                <c:pt idx="1143">
                  <c:v>74.84</c:v>
                </c:pt>
                <c:pt idx="1144">
                  <c:v>74.8</c:v>
                </c:pt>
                <c:pt idx="1145">
                  <c:v>74.709999999999994</c:v>
                </c:pt>
                <c:pt idx="1146">
                  <c:v>74.7</c:v>
                </c:pt>
                <c:pt idx="1147">
                  <c:v>74.64</c:v>
                </c:pt>
                <c:pt idx="1148">
                  <c:v>74.84</c:v>
                </c:pt>
                <c:pt idx="1149">
                  <c:v>74.709999999999994</c:v>
                </c:pt>
                <c:pt idx="1150">
                  <c:v>74.709999999999994</c:v>
                </c:pt>
                <c:pt idx="1151">
                  <c:v>74.77</c:v>
                </c:pt>
                <c:pt idx="1152">
                  <c:v>74.819999999999993</c:v>
                </c:pt>
                <c:pt idx="1153">
                  <c:v>74.790000000000006</c:v>
                </c:pt>
                <c:pt idx="1154">
                  <c:v>74.77</c:v>
                </c:pt>
                <c:pt idx="1155">
                  <c:v>74.75</c:v>
                </c:pt>
                <c:pt idx="1156">
                  <c:v>74.84</c:v>
                </c:pt>
                <c:pt idx="1157">
                  <c:v>74.77</c:v>
                </c:pt>
                <c:pt idx="1158">
                  <c:v>74.77</c:v>
                </c:pt>
                <c:pt idx="1159">
                  <c:v>74.77</c:v>
                </c:pt>
                <c:pt idx="1160">
                  <c:v>74.7</c:v>
                </c:pt>
                <c:pt idx="1161">
                  <c:v>74.73</c:v>
                </c:pt>
                <c:pt idx="1162">
                  <c:v>74.73</c:v>
                </c:pt>
                <c:pt idx="1163">
                  <c:v>74.77</c:v>
                </c:pt>
                <c:pt idx="1164">
                  <c:v>74.709999999999994</c:v>
                </c:pt>
                <c:pt idx="1165">
                  <c:v>74.7</c:v>
                </c:pt>
                <c:pt idx="1166">
                  <c:v>74.7</c:v>
                </c:pt>
                <c:pt idx="1167">
                  <c:v>74.77</c:v>
                </c:pt>
                <c:pt idx="1168">
                  <c:v>74.73</c:v>
                </c:pt>
                <c:pt idx="1169">
                  <c:v>74.77</c:v>
                </c:pt>
                <c:pt idx="1170">
                  <c:v>74.84</c:v>
                </c:pt>
                <c:pt idx="1171">
                  <c:v>74.75</c:v>
                </c:pt>
                <c:pt idx="1172">
                  <c:v>74.77</c:v>
                </c:pt>
                <c:pt idx="1173">
                  <c:v>74.77</c:v>
                </c:pt>
                <c:pt idx="1174">
                  <c:v>74.77</c:v>
                </c:pt>
                <c:pt idx="1175">
                  <c:v>74.66</c:v>
                </c:pt>
                <c:pt idx="1176">
                  <c:v>74.680000000000007</c:v>
                </c:pt>
                <c:pt idx="1177">
                  <c:v>74.819999999999993</c:v>
                </c:pt>
                <c:pt idx="1178">
                  <c:v>74.77</c:v>
                </c:pt>
                <c:pt idx="1179">
                  <c:v>74.8</c:v>
                </c:pt>
                <c:pt idx="1180">
                  <c:v>74.75</c:v>
                </c:pt>
                <c:pt idx="1181">
                  <c:v>74.66</c:v>
                </c:pt>
                <c:pt idx="1182">
                  <c:v>74.77</c:v>
                </c:pt>
                <c:pt idx="1183">
                  <c:v>74.680000000000007</c:v>
                </c:pt>
                <c:pt idx="1184">
                  <c:v>74.790000000000006</c:v>
                </c:pt>
                <c:pt idx="1185">
                  <c:v>74.8</c:v>
                </c:pt>
                <c:pt idx="1186">
                  <c:v>74.819999999999993</c:v>
                </c:pt>
                <c:pt idx="1187">
                  <c:v>74.77</c:v>
                </c:pt>
                <c:pt idx="1188">
                  <c:v>74.75</c:v>
                </c:pt>
                <c:pt idx="1189">
                  <c:v>74.819999999999993</c:v>
                </c:pt>
                <c:pt idx="1190">
                  <c:v>74.8</c:v>
                </c:pt>
                <c:pt idx="1191">
                  <c:v>74.930000000000007</c:v>
                </c:pt>
                <c:pt idx="1192">
                  <c:v>74.95</c:v>
                </c:pt>
                <c:pt idx="1193">
                  <c:v>74.98</c:v>
                </c:pt>
                <c:pt idx="1194">
                  <c:v>74.930000000000007</c:v>
                </c:pt>
                <c:pt idx="1195">
                  <c:v>74.98</c:v>
                </c:pt>
                <c:pt idx="1196">
                  <c:v>74.91</c:v>
                </c:pt>
                <c:pt idx="1197">
                  <c:v>74.98</c:v>
                </c:pt>
                <c:pt idx="1198">
                  <c:v>74.86</c:v>
                </c:pt>
                <c:pt idx="1199">
                  <c:v>74.88</c:v>
                </c:pt>
                <c:pt idx="1200">
                  <c:v>74.88</c:v>
                </c:pt>
                <c:pt idx="1201">
                  <c:v>74.77</c:v>
                </c:pt>
                <c:pt idx="1202">
                  <c:v>74.8</c:v>
                </c:pt>
                <c:pt idx="1203">
                  <c:v>74.75</c:v>
                </c:pt>
                <c:pt idx="1204">
                  <c:v>74.77</c:v>
                </c:pt>
                <c:pt idx="1205">
                  <c:v>74.84</c:v>
                </c:pt>
                <c:pt idx="1206">
                  <c:v>74.77</c:v>
                </c:pt>
                <c:pt idx="1207">
                  <c:v>74.709999999999994</c:v>
                </c:pt>
                <c:pt idx="1208">
                  <c:v>74.709999999999994</c:v>
                </c:pt>
                <c:pt idx="1209">
                  <c:v>74.64</c:v>
                </c:pt>
                <c:pt idx="1210">
                  <c:v>74.52</c:v>
                </c:pt>
                <c:pt idx="1211">
                  <c:v>74.5</c:v>
                </c:pt>
                <c:pt idx="1212">
                  <c:v>74.37</c:v>
                </c:pt>
                <c:pt idx="1213">
                  <c:v>74.3</c:v>
                </c:pt>
                <c:pt idx="1214">
                  <c:v>74.28</c:v>
                </c:pt>
                <c:pt idx="1215">
                  <c:v>74.3</c:v>
                </c:pt>
                <c:pt idx="1216">
                  <c:v>74.25</c:v>
                </c:pt>
                <c:pt idx="1217">
                  <c:v>74.28</c:v>
                </c:pt>
                <c:pt idx="1218">
                  <c:v>74.17</c:v>
                </c:pt>
                <c:pt idx="1219">
                  <c:v>74.12</c:v>
                </c:pt>
                <c:pt idx="1220">
                  <c:v>74.08</c:v>
                </c:pt>
                <c:pt idx="1221">
                  <c:v>73.98</c:v>
                </c:pt>
                <c:pt idx="1222">
                  <c:v>73.92</c:v>
                </c:pt>
                <c:pt idx="1223">
                  <c:v>73.94</c:v>
                </c:pt>
                <c:pt idx="1224">
                  <c:v>73.760000000000005</c:v>
                </c:pt>
                <c:pt idx="1225">
                  <c:v>73.78</c:v>
                </c:pt>
                <c:pt idx="1226">
                  <c:v>73.63</c:v>
                </c:pt>
                <c:pt idx="1227">
                  <c:v>73.63</c:v>
                </c:pt>
                <c:pt idx="1228">
                  <c:v>73.62</c:v>
                </c:pt>
                <c:pt idx="1229">
                  <c:v>73.540000000000006</c:v>
                </c:pt>
                <c:pt idx="1230">
                  <c:v>73.44</c:v>
                </c:pt>
                <c:pt idx="1231">
                  <c:v>73.45</c:v>
                </c:pt>
                <c:pt idx="1232">
                  <c:v>73.31</c:v>
                </c:pt>
                <c:pt idx="1233">
                  <c:v>73.36</c:v>
                </c:pt>
                <c:pt idx="1234">
                  <c:v>73.22</c:v>
                </c:pt>
                <c:pt idx="1235">
                  <c:v>73.150000000000006</c:v>
                </c:pt>
                <c:pt idx="1236">
                  <c:v>73.11</c:v>
                </c:pt>
                <c:pt idx="1237">
                  <c:v>73.06</c:v>
                </c:pt>
                <c:pt idx="1238">
                  <c:v>73.09</c:v>
                </c:pt>
                <c:pt idx="1239">
                  <c:v>73.06</c:v>
                </c:pt>
                <c:pt idx="1240">
                  <c:v>73.02</c:v>
                </c:pt>
                <c:pt idx="1241">
                  <c:v>72.95</c:v>
                </c:pt>
                <c:pt idx="1242">
                  <c:v>72.819999999999993</c:v>
                </c:pt>
                <c:pt idx="1243">
                  <c:v>72.900000000000006</c:v>
                </c:pt>
                <c:pt idx="1244">
                  <c:v>72.81</c:v>
                </c:pt>
                <c:pt idx="1245">
                  <c:v>72.7</c:v>
                </c:pt>
                <c:pt idx="1246">
                  <c:v>72.7</c:v>
                </c:pt>
                <c:pt idx="1247">
                  <c:v>72.680000000000007</c:v>
                </c:pt>
                <c:pt idx="1248">
                  <c:v>72.63</c:v>
                </c:pt>
                <c:pt idx="1249">
                  <c:v>72.55</c:v>
                </c:pt>
                <c:pt idx="1250">
                  <c:v>72.52</c:v>
                </c:pt>
                <c:pt idx="1251">
                  <c:v>72.59</c:v>
                </c:pt>
                <c:pt idx="1252">
                  <c:v>72.5</c:v>
                </c:pt>
                <c:pt idx="1253">
                  <c:v>72.48</c:v>
                </c:pt>
                <c:pt idx="1254">
                  <c:v>72.459999999999994</c:v>
                </c:pt>
                <c:pt idx="1255">
                  <c:v>72.37</c:v>
                </c:pt>
                <c:pt idx="1256">
                  <c:v>72.37</c:v>
                </c:pt>
                <c:pt idx="1257">
                  <c:v>72.36</c:v>
                </c:pt>
                <c:pt idx="1258">
                  <c:v>72.23</c:v>
                </c:pt>
                <c:pt idx="1259">
                  <c:v>72.23</c:v>
                </c:pt>
                <c:pt idx="1260">
                  <c:v>72.209999999999994</c:v>
                </c:pt>
                <c:pt idx="1261">
                  <c:v>72.099999999999994</c:v>
                </c:pt>
                <c:pt idx="1262">
                  <c:v>72.12</c:v>
                </c:pt>
                <c:pt idx="1263">
                  <c:v>72.14</c:v>
                </c:pt>
                <c:pt idx="1264">
                  <c:v>72.09</c:v>
                </c:pt>
                <c:pt idx="1265">
                  <c:v>72.069999999999993</c:v>
                </c:pt>
                <c:pt idx="1266">
                  <c:v>72.05</c:v>
                </c:pt>
                <c:pt idx="1267">
                  <c:v>72</c:v>
                </c:pt>
                <c:pt idx="1268">
                  <c:v>71.98</c:v>
                </c:pt>
                <c:pt idx="1269">
                  <c:v>71.92</c:v>
                </c:pt>
                <c:pt idx="1270">
                  <c:v>71.87</c:v>
                </c:pt>
                <c:pt idx="1271">
                  <c:v>71.849999999999994</c:v>
                </c:pt>
                <c:pt idx="1272">
                  <c:v>71.87</c:v>
                </c:pt>
                <c:pt idx="1273">
                  <c:v>71.89</c:v>
                </c:pt>
                <c:pt idx="1274">
                  <c:v>71.87</c:v>
                </c:pt>
                <c:pt idx="1275">
                  <c:v>71.819999999999993</c:v>
                </c:pt>
                <c:pt idx="1276">
                  <c:v>71.849999999999994</c:v>
                </c:pt>
                <c:pt idx="1277">
                  <c:v>71.8</c:v>
                </c:pt>
                <c:pt idx="1278">
                  <c:v>71.8</c:v>
                </c:pt>
                <c:pt idx="1279">
                  <c:v>71.8</c:v>
                </c:pt>
                <c:pt idx="1280">
                  <c:v>71.83</c:v>
                </c:pt>
                <c:pt idx="1281">
                  <c:v>71.709999999999994</c:v>
                </c:pt>
                <c:pt idx="1282">
                  <c:v>71.73</c:v>
                </c:pt>
                <c:pt idx="1283">
                  <c:v>71.739999999999995</c:v>
                </c:pt>
                <c:pt idx="1284">
                  <c:v>71.739999999999995</c:v>
                </c:pt>
                <c:pt idx="1285">
                  <c:v>71.739999999999995</c:v>
                </c:pt>
                <c:pt idx="1286">
                  <c:v>71.650000000000006</c:v>
                </c:pt>
                <c:pt idx="1287">
                  <c:v>71.69</c:v>
                </c:pt>
                <c:pt idx="1288">
                  <c:v>71.67</c:v>
                </c:pt>
                <c:pt idx="1289">
                  <c:v>71.62</c:v>
                </c:pt>
                <c:pt idx="1290">
                  <c:v>71.64</c:v>
                </c:pt>
                <c:pt idx="1291">
                  <c:v>71.599999999999994</c:v>
                </c:pt>
                <c:pt idx="1292">
                  <c:v>71.58</c:v>
                </c:pt>
                <c:pt idx="1293">
                  <c:v>71.56</c:v>
                </c:pt>
                <c:pt idx="1294">
                  <c:v>71.599999999999994</c:v>
                </c:pt>
                <c:pt idx="1295">
                  <c:v>71.53</c:v>
                </c:pt>
                <c:pt idx="1296">
                  <c:v>71.56</c:v>
                </c:pt>
                <c:pt idx="1297">
                  <c:v>71.56</c:v>
                </c:pt>
                <c:pt idx="1298">
                  <c:v>71.510000000000005</c:v>
                </c:pt>
                <c:pt idx="1299">
                  <c:v>71.56</c:v>
                </c:pt>
                <c:pt idx="1300">
                  <c:v>71.56</c:v>
                </c:pt>
                <c:pt idx="1301">
                  <c:v>71.47</c:v>
                </c:pt>
                <c:pt idx="1302">
                  <c:v>71.510000000000005</c:v>
                </c:pt>
                <c:pt idx="1303">
                  <c:v>71.44</c:v>
                </c:pt>
                <c:pt idx="1304">
                  <c:v>71.42</c:v>
                </c:pt>
                <c:pt idx="1305">
                  <c:v>71.42</c:v>
                </c:pt>
                <c:pt idx="1306">
                  <c:v>71.47</c:v>
                </c:pt>
                <c:pt idx="1307">
                  <c:v>71.459999999999994</c:v>
                </c:pt>
                <c:pt idx="1308">
                  <c:v>71.349999999999994</c:v>
                </c:pt>
                <c:pt idx="1309">
                  <c:v>71.400000000000006</c:v>
                </c:pt>
                <c:pt idx="1310">
                  <c:v>71.33</c:v>
                </c:pt>
                <c:pt idx="1311">
                  <c:v>71.38</c:v>
                </c:pt>
                <c:pt idx="1312">
                  <c:v>71.37</c:v>
                </c:pt>
                <c:pt idx="1313">
                  <c:v>71.31</c:v>
                </c:pt>
                <c:pt idx="1314">
                  <c:v>71.44</c:v>
                </c:pt>
                <c:pt idx="1315">
                  <c:v>71.290000000000006</c:v>
                </c:pt>
                <c:pt idx="1316">
                  <c:v>71.400000000000006</c:v>
                </c:pt>
                <c:pt idx="1317">
                  <c:v>71.290000000000006</c:v>
                </c:pt>
                <c:pt idx="1318">
                  <c:v>71.38</c:v>
                </c:pt>
                <c:pt idx="1319">
                  <c:v>71.37</c:v>
                </c:pt>
                <c:pt idx="1320">
                  <c:v>71.33</c:v>
                </c:pt>
                <c:pt idx="1321">
                  <c:v>71.290000000000006</c:v>
                </c:pt>
                <c:pt idx="1322">
                  <c:v>71.33</c:v>
                </c:pt>
                <c:pt idx="1323">
                  <c:v>71.349999999999994</c:v>
                </c:pt>
                <c:pt idx="1324">
                  <c:v>71.290000000000006</c:v>
                </c:pt>
                <c:pt idx="1325">
                  <c:v>71.31</c:v>
                </c:pt>
                <c:pt idx="1326">
                  <c:v>71.260000000000005</c:v>
                </c:pt>
                <c:pt idx="1327">
                  <c:v>71.33</c:v>
                </c:pt>
                <c:pt idx="1328">
                  <c:v>71.260000000000005</c:v>
                </c:pt>
                <c:pt idx="1329">
                  <c:v>71.28</c:v>
                </c:pt>
                <c:pt idx="1330">
                  <c:v>71.37</c:v>
                </c:pt>
                <c:pt idx="1331">
                  <c:v>71.290000000000006</c:v>
                </c:pt>
                <c:pt idx="1332">
                  <c:v>71.31</c:v>
                </c:pt>
                <c:pt idx="1333">
                  <c:v>71.290000000000006</c:v>
                </c:pt>
                <c:pt idx="1334">
                  <c:v>71.31</c:v>
                </c:pt>
                <c:pt idx="1335">
                  <c:v>71.28</c:v>
                </c:pt>
                <c:pt idx="1336">
                  <c:v>71.28</c:v>
                </c:pt>
                <c:pt idx="1337">
                  <c:v>71.290000000000006</c:v>
                </c:pt>
                <c:pt idx="1338">
                  <c:v>71.239999999999995</c:v>
                </c:pt>
                <c:pt idx="1339">
                  <c:v>71.260000000000005</c:v>
                </c:pt>
                <c:pt idx="1340">
                  <c:v>71.260000000000005</c:v>
                </c:pt>
                <c:pt idx="1341">
                  <c:v>71.2</c:v>
                </c:pt>
                <c:pt idx="1342">
                  <c:v>71.260000000000005</c:v>
                </c:pt>
                <c:pt idx="1343">
                  <c:v>71.260000000000005</c:v>
                </c:pt>
                <c:pt idx="1344">
                  <c:v>71.22</c:v>
                </c:pt>
                <c:pt idx="1345">
                  <c:v>71.22</c:v>
                </c:pt>
                <c:pt idx="1346">
                  <c:v>71.17</c:v>
                </c:pt>
                <c:pt idx="1347">
                  <c:v>71.150000000000006</c:v>
                </c:pt>
                <c:pt idx="1348">
                  <c:v>71.2</c:v>
                </c:pt>
                <c:pt idx="1349">
                  <c:v>71.19</c:v>
                </c:pt>
                <c:pt idx="1350">
                  <c:v>71.150000000000006</c:v>
                </c:pt>
                <c:pt idx="1351">
                  <c:v>71.239999999999995</c:v>
                </c:pt>
                <c:pt idx="1352">
                  <c:v>71.28</c:v>
                </c:pt>
                <c:pt idx="1353">
                  <c:v>71.22</c:v>
                </c:pt>
                <c:pt idx="1354">
                  <c:v>71.290000000000006</c:v>
                </c:pt>
                <c:pt idx="1355">
                  <c:v>71.239999999999995</c:v>
                </c:pt>
                <c:pt idx="1356">
                  <c:v>71.2</c:v>
                </c:pt>
                <c:pt idx="1357">
                  <c:v>71.239999999999995</c:v>
                </c:pt>
                <c:pt idx="1358">
                  <c:v>71.260000000000005</c:v>
                </c:pt>
                <c:pt idx="1359">
                  <c:v>71.2</c:v>
                </c:pt>
                <c:pt idx="1360">
                  <c:v>71.260000000000005</c:v>
                </c:pt>
                <c:pt idx="1361">
                  <c:v>71.2</c:v>
                </c:pt>
                <c:pt idx="1362">
                  <c:v>71.19</c:v>
                </c:pt>
                <c:pt idx="1363">
                  <c:v>71.17</c:v>
                </c:pt>
                <c:pt idx="1364">
                  <c:v>71.260000000000005</c:v>
                </c:pt>
                <c:pt idx="1365">
                  <c:v>71.28</c:v>
                </c:pt>
                <c:pt idx="1366">
                  <c:v>71.22</c:v>
                </c:pt>
                <c:pt idx="1367">
                  <c:v>71.22</c:v>
                </c:pt>
                <c:pt idx="1368">
                  <c:v>71.2</c:v>
                </c:pt>
                <c:pt idx="1369">
                  <c:v>71.17</c:v>
                </c:pt>
                <c:pt idx="1370">
                  <c:v>71.2</c:v>
                </c:pt>
                <c:pt idx="1371">
                  <c:v>71.2</c:v>
                </c:pt>
                <c:pt idx="1372">
                  <c:v>71.22</c:v>
                </c:pt>
                <c:pt idx="1373">
                  <c:v>71.13</c:v>
                </c:pt>
                <c:pt idx="1374">
                  <c:v>71.22</c:v>
                </c:pt>
                <c:pt idx="1375">
                  <c:v>71.150000000000006</c:v>
                </c:pt>
                <c:pt idx="1376">
                  <c:v>71.19</c:v>
                </c:pt>
                <c:pt idx="1377">
                  <c:v>71.19</c:v>
                </c:pt>
                <c:pt idx="1378">
                  <c:v>71.150000000000006</c:v>
                </c:pt>
                <c:pt idx="1379">
                  <c:v>71.099999999999994</c:v>
                </c:pt>
                <c:pt idx="1380">
                  <c:v>71.17</c:v>
                </c:pt>
                <c:pt idx="1381">
                  <c:v>71.13</c:v>
                </c:pt>
                <c:pt idx="1382">
                  <c:v>71.19</c:v>
                </c:pt>
                <c:pt idx="1383">
                  <c:v>71.099999999999994</c:v>
                </c:pt>
                <c:pt idx="1384">
                  <c:v>71.19</c:v>
                </c:pt>
                <c:pt idx="1385">
                  <c:v>71.150000000000006</c:v>
                </c:pt>
                <c:pt idx="1386">
                  <c:v>71.13</c:v>
                </c:pt>
                <c:pt idx="1387">
                  <c:v>71.13</c:v>
                </c:pt>
                <c:pt idx="1388">
                  <c:v>71.040000000000006</c:v>
                </c:pt>
                <c:pt idx="1389">
                  <c:v>71.11</c:v>
                </c:pt>
                <c:pt idx="1390">
                  <c:v>71.08</c:v>
                </c:pt>
                <c:pt idx="1391">
                  <c:v>71.13</c:v>
                </c:pt>
                <c:pt idx="1392">
                  <c:v>71.06</c:v>
                </c:pt>
                <c:pt idx="1393">
                  <c:v>71.099999999999994</c:v>
                </c:pt>
                <c:pt idx="1394">
                  <c:v>71.06</c:v>
                </c:pt>
                <c:pt idx="1395">
                  <c:v>71.08</c:v>
                </c:pt>
                <c:pt idx="1396">
                  <c:v>71.06</c:v>
                </c:pt>
                <c:pt idx="1397">
                  <c:v>71.099999999999994</c:v>
                </c:pt>
                <c:pt idx="1398">
                  <c:v>71.010000000000005</c:v>
                </c:pt>
                <c:pt idx="1399">
                  <c:v>70.989999999999995</c:v>
                </c:pt>
                <c:pt idx="1400">
                  <c:v>70.97</c:v>
                </c:pt>
                <c:pt idx="1401">
                  <c:v>71.040000000000006</c:v>
                </c:pt>
                <c:pt idx="1402">
                  <c:v>70.930000000000007</c:v>
                </c:pt>
                <c:pt idx="1403">
                  <c:v>70.900000000000006</c:v>
                </c:pt>
                <c:pt idx="1404">
                  <c:v>71.010000000000005</c:v>
                </c:pt>
                <c:pt idx="1405">
                  <c:v>70.92</c:v>
                </c:pt>
                <c:pt idx="1406">
                  <c:v>70.88</c:v>
                </c:pt>
                <c:pt idx="1407">
                  <c:v>70.989999999999995</c:v>
                </c:pt>
                <c:pt idx="1408">
                  <c:v>70.930000000000007</c:v>
                </c:pt>
                <c:pt idx="1409">
                  <c:v>70.95</c:v>
                </c:pt>
                <c:pt idx="1410">
                  <c:v>70.95</c:v>
                </c:pt>
                <c:pt idx="1411">
                  <c:v>70.95</c:v>
                </c:pt>
                <c:pt idx="1412">
                  <c:v>70.930000000000007</c:v>
                </c:pt>
                <c:pt idx="1413">
                  <c:v>70.92</c:v>
                </c:pt>
                <c:pt idx="1414">
                  <c:v>71.010000000000005</c:v>
                </c:pt>
                <c:pt idx="1415">
                  <c:v>70.989999999999995</c:v>
                </c:pt>
                <c:pt idx="1416">
                  <c:v>70.97</c:v>
                </c:pt>
                <c:pt idx="1417">
                  <c:v>70.97</c:v>
                </c:pt>
                <c:pt idx="1418">
                  <c:v>70.95</c:v>
                </c:pt>
                <c:pt idx="1419">
                  <c:v>70.95</c:v>
                </c:pt>
                <c:pt idx="1420">
                  <c:v>70.989999999999995</c:v>
                </c:pt>
                <c:pt idx="1421">
                  <c:v>70.900000000000006</c:v>
                </c:pt>
                <c:pt idx="1422">
                  <c:v>71.02</c:v>
                </c:pt>
                <c:pt idx="1423">
                  <c:v>70.88</c:v>
                </c:pt>
                <c:pt idx="1424">
                  <c:v>70.95</c:v>
                </c:pt>
                <c:pt idx="1425">
                  <c:v>70.95</c:v>
                </c:pt>
                <c:pt idx="1426">
                  <c:v>70.95</c:v>
                </c:pt>
                <c:pt idx="1427">
                  <c:v>70.989999999999995</c:v>
                </c:pt>
                <c:pt idx="1428">
                  <c:v>70.989999999999995</c:v>
                </c:pt>
                <c:pt idx="1429">
                  <c:v>70.86</c:v>
                </c:pt>
                <c:pt idx="1430">
                  <c:v>70.92</c:v>
                </c:pt>
                <c:pt idx="1431">
                  <c:v>70.97</c:v>
                </c:pt>
                <c:pt idx="1432">
                  <c:v>70.88</c:v>
                </c:pt>
                <c:pt idx="1433">
                  <c:v>70.92</c:v>
                </c:pt>
                <c:pt idx="1434">
                  <c:v>70.88</c:v>
                </c:pt>
                <c:pt idx="1435">
                  <c:v>70.84</c:v>
                </c:pt>
                <c:pt idx="1436">
                  <c:v>70.88</c:v>
                </c:pt>
                <c:pt idx="1437">
                  <c:v>70.92</c:v>
                </c:pt>
                <c:pt idx="1438">
                  <c:v>70.92</c:v>
                </c:pt>
                <c:pt idx="1439">
                  <c:v>70.92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Sheet1!$H$33365</c:f>
              <c:strCache>
                <c:ptCount val="1"/>
                <c:pt idx="0">
                  <c:v>1/4/2012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Sheet1!$F$33366:$F$34805</c:f>
              <c:numCache>
                <c:formatCode>h:mm:ss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1.3888888888888889E-3</c:v>
                </c:pt>
                <c:pt idx="3">
                  <c:v>2.0833333333333333E-3</c:v>
                </c:pt>
                <c:pt idx="4">
                  <c:v>2.7777777777777779E-3</c:v>
                </c:pt>
                <c:pt idx="5">
                  <c:v>3.472222222222222E-3</c:v>
                </c:pt>
                <c:pt idx="6">
                  <c:v>4.1666666666666666E-3</c:v>
                </c:pt>
                <c:pt idx="7">
                  <c:v>4.8611111111111112E-3</c:v>
                </c:pt>
                <c:pt idx="8">
                  <c:v>5.5555555555555558E-3</c:v>
                </c:pt>
                <c:pt idx="9">
                  <c:v>6.2499999999999995E-3</c:v>
                </c:pt>
                <c:pt idx="10">
                  <c:v>6.9444444444444441E-3</c:v>
                </c:pt>
                <c:pt idx="11">
                  <c:v>7.6388888888888886E-3</c:v>
                </c:pt>
                <c:pt idx="12">
                  <c:v>8.3333333333333332E-3</c:v>
                </c:pt>
                <c:pt idx="13">
                  <c:v>9.0277777777777787E-3</c:v>
                </c:pt>
                <c:pt idx="14">
                  <c:v>9.7222222222222224E-3</c:v>
                </c:pt>
                <c:pt idx="15">
                  <c:v>1.0416666666666666E-2</c:v>
                </c:pt>
                <c:pt idx="16">
                  <c:v>1.1111111111111112E-2</c:v>
                </c:pt>
                <c:pt idx="17">
                  <c:v>1.1805555555555555E-2</c:v>
                </c:pt>
                <c:pt idx="18">
                  <c:v>1.2499999999999999E-2</c:v>
                </c:pt>
                <c:pt idx="19">
                  <c:v>1.3194444444444444E-2</c:v>
                </c:pt>
                <c:pt idx="20">
                  <c:v>1.3888888888888888E-2</c:v>
                </c:pt>
                <c:pt idx="21">
                  <c:v>1.4583333333333332E-2</c:v>
                </c:pt>
                <c:pt idx="22">
                  <c:v>1.5277777777777777E-2</c:v>
                </c:pt>
                <c:pt idx="23">
                  <c:v>1.5972222222222224E-2</c:v>
                </c:pt>
                <c:pt idx="24">
                  <c:v>1.6666666666666666E-2</c:v>
                </c:pt>
                <c:pt idx="25">
                  <c:v>1.7361111111111112E-2</c:v>
                </c:pt>
                <c:pt idx="26">
                  <c:v>1.8055555555555557E-2</c:v>
                </c:pt>
                <c:pt idx="27">
                  <c:v>1.8749999999999999E-2</c:v>
                </c:pt>
                <c:pt idx="28">
                  <c:v>1.9444444444444445E-2</c:v>
                </c:pt>
                <c:pt idx="29">
                  <c:v>2.013888888888889E-2</c:v>
                </c:pt>
                <c:pt idx="30">
                  <c:v>2.0833333333333332E-2</c:v>
                </c:pt>
                <c:pt idx="31">
                  <c:v>2.1527777777777781E-2</c:v>
                </c:pt>
                <c:pt idx="32">
                  <c:v>2.2222222222222223E-2</c:v>
                </c:pt>
                <c:pt idx="33">
                  <c:v>2.2916666666666669E-2</c:v>
                </c:pt>
                <c:pt idx="34">
                  <c:v>2.361111111111111E-2</c:v>
                </c:pt>
                <c:pt idx="35">
                  <c:v>2.4305555555555556E-2</c:v>
                </c:pt>
                <c:pt idx="36">
                  <c:v>2.4999999999999998E-2</c:v>
                </c:pt>
                <c:pt idx="37">
                  <c:v>2.5694444444444447E-2</c:v>
                </c:pt>
                <c:pt idx="38">
                  <c:v>2.6388888888888889E-2</c:v>
                </c:pt>
                <c:pt idx="39">
                  <c:v>2.7083333333333334E-2</c:v>
                </c:pt>
                <c:pt idx="40">
                  <c:v>2.7777777777777776E-2</c:v>
                </c:pt>
                <c:pt idx="41">
                  <c:v>2.8472222222222222E-2</c:v>
                </c:pt>
                <c:pt idx="42">
                  <c:v>2.9166666666666664E-2</c:v>
                </c:pt>
                <c:pt idx="43">
                  <c:v>2.9861111111111113E-2</c:v>
                </c:pt>
                <c:pt idx="44">
                  <c:v>3.0555555555555555E-2</c:v>
                </c:pt>
                <c:pt idx="45">
                  <c:v>3.125E-2</c:v>
                </c:pt>
                <c:pt idx="46">
                  <c:v>3.1944444444444449E-2</c:v>
                </c:pt>
                <c:pt idx="47">
                  <c:v>3.2638888888888891E-2</c:v>
                </c:pt>
                <c:pt idx="48">
                  <c:v>3.3333333333333333E-2</c:v>
                </c:pt>
                <c:pt idx="49">
                  <c:v>3.4027777777777775E-2</c:v>
                </c:pt>
                <c:pt idx="50">
                  <c:v>3.4722222222222224E-2</c:v>
                </c:pt>
                <c:pt idx="51">
                  <c:v>3.5416666666666666E-2</c:v>
                </c:pt>
                <c:pt idx="52">
                  <c:v>3.6111111111111115E-2</c:v>
                </c:pt>
                <c:pt idx="53">
                  <c:v>3.6805555555555557E-2</c:v>
                </c:pt>
                <c:pt idx="54">
                  <c:v>3.7499999999999999E-2</c:v>
                </c:pt>
                <c:pt idx="55">
                  <c:v>3.8194444444444441E-2</c:v>
                </c:pt>
                <c:pt idx="56">
                  <c:v>3.888888888888889E-2</c:v>
                </c:pt>
                <c:pt idx="57">
                  <c:v>3.9583333333333331E-2</c:v>
                </c:pt>
                <c:pt idx="58">
                  <c:v>4.027777777777778E-2</c:v>
                </c:pt>
                <c:pt idx="59">
                  <c:v>4.0972222222222222E-2</c:v>
                </c:pt>
                <c:pt idx="60">
                  <c:v>4.1666666666666664E-2</c:v>
                </c:pt>
                <c:pt idx="61">
                  <c:v>4.2361111111111106E-2</c:v>
                </c:pt>
                <c:pt idx="62">
                  <c:v>4.3055555555555562E-2</c:v>
                </c:pt>
                <c:pt idx="63">
                  <c:v>4.3750000000000004E-2</c:v>
                </c:pt>
                <c:pt idx="64">
                  <c:v>4.4444444444444446E-2</c:v>
                </c:pt>
                <c:pt idx="65">
                  <c:v>4.5138888888888888E-2</c:v>
                </c:pt>
                <c:pt idx="66">
                  <c:v>4.5833333333333337E-2</c:v>
                </c:pt>
                <c:pt idx="67">
                  <c:v>4.6527777777777779E-2</c:v>
                </c:pt>
                <c:pt idx="68">
                  <c:v>4.7222222222222221E-2</c:v>
                </c:pt>
                <c:pt idx="69">
                  <c:v>4.7916666666666663E-2</c:v>
                </c:pt>
                <c:pt idx="70">
                  <c:v>4.8611111111111112E-2</c:v>
                </c:pt>
                <c:pt idx="71">
                  <c:v>4.9305555555555554E-2</c:v>
                </c:pt>
                <c:pt idx="72">
                  <c:v>4.9999999999999996E-2</c:v>
                </c:pt>
                <c:pt idx="73">
                  <c:v>5.0694444444444452E-2</c:v>
                </c:pt>
                <c:pt idx="74">
                  <c:v>5.1388888888888894E-2</c:v>
                </c:pt>
                <c:pt idx="75">
                  <c:v>5.2083333333333336E-2</c:v>
                </c:pt>
                <c:pt idx="76">
                  <c:v>5.2777777777777778E-2</c:v>
                </c:pt>
                <c:pt idx="77">
                  <c:v>5.347222222222222E-2</c:v>
                </c:pt>
                <c:pt idx="78">
                  <c:v>5.4166666666666669E-2</c:v>
                </c:pt>
                <c:pt idx="79">
                  <c:v>5.486111111111111E-2</c:v>
                </c:pt>
                <c:pt idx="80">
                  <c:v>5.5555555555555552E-2</c:v>
                </c:pt>
                <c:pt idx="81">
                  <c:v>5.6250000000000001E-2</c:v>
                </c:pt>
                <c:pt idx="82">
                  <c:v>5.6944444444444443E-2</c:v>
                </c:pt>
                <c:pt idx="83">
                  <c:v>5.7638888888888885E-2</c:v>
                </c:pt>
                <c:pt idx="84">
                  <c:v>5.8333333333333327E-2</c:v>
                </c:pt>
                <c:pt idx="85">
                  <c:v>5.9027777777777783E-2</c:v>
                </c:pt>
                <c:pt idx="86">
                  <c:v>5.9722222222222225E-2</c:v>
                </c:pt>
                <c:pt idx="87">
                  <c:v>6.0416666666666667E-2</c:v>
                </c:pt>
                <c:pt idx="88">
                  <c:v>6.1111111111111116E-2</c:v>
                </c:pt>
                <c:pt idx="89">
                  <c:v>6.1805555555555558E-2</c:v>
                </c:pt>
                <c:pt idx="90">
                  <c:v>6.25E-2</c:v>
                </c:pt>
                <c:pt idx="91">
                  <c:v>6.3194444444444442E-2</c:v>
                </c:pt>
                <c:pt idx="92">
                  <c:v>6.3888888888888884E-2</c:v>
                </c:pt>
                <c:pt idx="93">
                  <c:v>6.458333333333334E-2</c:v>
                </c:pt>
                <c:pt idx="94">
                  <c:v>6.5277777777777782E-2</c:v>
                </c:pt>
                <c:pt idx="95">
                  <c:v>6.5972222222222224E-2</c:v>
                </c:pt>
                <c:pt idx="96">
                  <c:v>6.6666666666666666E-2</c:v>
                </c:pt>
                <c:pt idx="97">
                  <c:v>6.7361111111111108E-2</c:v>
                </c:pt>
                <c:pt idx="98">
                  <c:v>6.805555555555555E-2</c:v>
                </c:pt>
                <c:pt idx="99">
                  <c:v>6.8749999999999992E-2</c:v>
                </c:pt>
                <c:pt idx="100">
                  <c:v>6.9444444444444434E-2</c:v>
                </c:pt>
                <c:pt idx="101">
                  <c:v>7.013888888888889E-2</c:v>
                </c:pt>
                <c:pt idx="102">
                  <c:v>7.0833333333333331E-2</c:v>
                </c:pt>
                <c:pt idx="103">
                  <c:v>7.1527777777777787E-2</c:v>
                </c:pt>
                <c:pt idx="104">
                  <c:v>7.2222222222222229E-2</c:v>
                </c:pt>
                <c:pt idx="105">
                  <c:v>7.2916666666666671E-2</c:v>
                </c:pt>
                <c:pt idx="106">
                  <c:v>7.3611111111111113E-2</c:v>
                </c:pt>
                <c:pt idx="107">
                  <c:v>7.4305555555555555E-2</c:v>
                </c:pt>
                <c:pt idx="108">
                  <c:v>7.4999999999999997E-2</c:v>
                </c:pt>
                <c:pt idx="109">
                  <c:v>7.5694444444444439E-2</c:v>
                </c:pt>
                <c:pt idx="110">
                  <c:v>7.6388888888888895E-2</c:v>
                </c:pt>
                <c:pt idx="111">
                  <c:v>7.7083333333333337E-2</c:v>
                </c:pt>
                <c:pt idx="112">
                  <c:v>7.7777777777777779E-2</c:v>
                </c:pt>
                <c:pt idx="113">
                  <c:v>7.8472222222222221E-2</c:v>
                </c:pt>
                <c:pt idx="114">
                  <c:v>7.9166666666666663E-2</c:v>
                </c:pt>
                <c:pt idx="115">
                  <c:v>7.9861111111111105E-2</c:v>
                </c:pt>
                <c:pt idx="116">
                  <c:v>8.0555555555555561E-2</c:v>
                </c:pt>
                <c:pt idx="117">
                  <c:v>8.1250000000000003E-2</c:v>
                </c:pt>
                <c:pt idx="118">
                  <c:v>8.1944444444444445E-2</c:v>
                </c:pt>
                <c:pt idx="119">
                  <c:v>8.2638888888888887E-2</c:v>
                </c:pt>
                <c:pt idx="120">
                  <c:v>8.3333333333333329E-2</c:v>
                </c:pt>
                <c:pt idx="121">
                  <c:v>8.4027777777777771E-2</c:v>
                </c:pt>
                <c:pt idx="122">
                  <c:v>8.4722222222222213E-2</c:v>
                </c:pt>
                <c:pt idx="123">
                  <c:v>8.5416666666666655E-2</c:v>
                </c:pt>
                <c:pt idx="124">
                  <c:v>8.6111111111111124E-2</c:v>
                </c:pt>
                <c:pt idx="125">
                  <c:v>8.6805555555555566E-2</c:v>
                </c:pt>
                <c:pt idx="126">
                  <c:v>8.7500000000000008E-2</c:v>
                </c:pt>
                <c:pt idx="127">
                  <c:v>8.819444444444445E-2</c:v>
                </c:pt>
                <c:pt idx="128">
                  <c:v>8.8888888888888892E-2</c:v>
                </c:pt>
                <c:pt idx="129">
                  <c:v>8.9583333333333334E-2</c:v>
                </c:pt>
                <c:pt idx="130">
                  <c:v>9.0277777777777776E-2</c:v>
                </c:pt>
                <c:pt idx="131">
                  <c:v>9.0972222222222218E-2</c:v>
                </c:pt>
                <c:pt idx="132">
                  <c:v>9.1666666666666674E-2</c:v>
                </c:pt>
                <c:pt idx="133">
                  <c:v>9.2361111111111116E-2</c:v>
                </c:pt>
                <c:pt idx="134">
                  <c:v>9.3055555555555558E-2</c:v>
                </c:pt>
                <c:pt idx="135">
                  <c:v>9.375E-2</c:v>
                </c:pt>
                <c:pt idx="136">
                  <c:v>9.4444444444444442E-2</c:v>
                </c:pt>
                <c:pt idx="137">
                  <c:v>9.5138888888888884E-2</c:v>
                </c:pt>
                <c:pt idx="138">
                  <c:v>9.5833333333333326E-2</c:v>
                </c:pt>
                <c:pt idx="139">
                  <c:v>9.6527777777777768E-2</c:v>
                </c:pt>
                <c:pt idx="140">
                  <c:v>9.7222222222222224E-2</c:v>
                </c:pt>
                <c:pt idx="141">
                  <c:v>9.7916666666666666E-2</c:v>
                </c:pt>
                <c:pt idx="142">
                  <c:v>9.8611111111111108E-2</c:v>
                </c:pt>
                <c:pt idx="143">
                  <c:v>9.930555555555555E-2</c:v>
                </c:pt>
                <c:pt idx="144">
                  <c:v>9.9999999999999992E-2</c:v>
                </c:pt>
                <c:pt idx="145">
                  <c:v>0.10069444444444443</c:v>
                </c:pt>
                <c:pt idx="146">
                  <c:v>0.1013888888888889</c:v>
                </c:pt>
                <c:pt idx="147">
                  <c:v>0.10208333333333335</c:v>
                </c:pt>
                <c:pt idx="148">
                  <c:v>0.10277777777777779</c:v>
                </c:pt>
                <c:pt idx="149">
                  <c:v>0.10347222222222223</c:v>
                </c:pt>
                <c:pt idx="150">
                  <c:v>0.10416666666666667</c:v>
                </c:pt>
                <c:pt idx="151">
                  <c:v>0.10486111111111111</c:v>
                </c:pt>
                <c:pt idx="152">
                  <c:v>0.10555555555555556</c:v>
                </c:pt>
                <c:pt idx="153">
                  <c:v>0.10625</c:v>
                </c:pt>
                <c:pt idx="154">
                  <c:v>0.10694444444444444</c:v>
                </c:pt>
                <c:pt idx="155">
                  <c:v>0.1076388888888889</c:v>
                </c:pt>
                <c:pt idx="156">
                  <c:v>0.10833333333333334</c:v>
                </c:pt>
                <c:pt idx="157">
                  <c:v>0.10902777777777778</c:v>
                </c:pt>
                <c:pt idx="158">
                  <c:v>0.10972222222222222</c:v>
                </c:pt>
                <c:pt idx="159">
                  <c:v>0.11041666666666666</c:v>
                </c:pt>
                <c:pt idx="160">
                  <c:v>0.1111111111111111</c:v>
                </c:pt>
                <c:pt idx="161">
                  <c:v>0.11180555555555556</c:v>
                </c:pt>
                <c:pt idx="162">
                  <c:v>0.1125</c:v>
                </c:pt>
                <c:pt idx="163">
                  <c:v>0.11319444444444444</c:v>
                </c:pt>
                <c:pt idx="164">
                  <c:v>0.11388888888888889</c:v>
                </c:pt>
                <c:pt idx="165">
                  <c:v>0.11458333333333333</c:v>
                </c:pt>
                <c:pt idx="166">
                  <c:v>0.11527777777777777</c:v>
                </c:pt>
                <c:pt idx="167">
                  <c:v>0.11597222222222221</c:v>
                </c:pt>
                <c:pt idx="168">
                  <c:v>0.11666666666666665</c:v>
                </c:pt>
                <c:pt idx="169">
                  <c:v>0.1173611111111111</c:v>
                </c:pt>
                <c:pt idx="170">
                  <c:v>0.11805555555555557</c:v>
                </c:pt>
                <c:pt idx="171">
                  <c:v>0.11875000000000001</c:v>
                </c:pt>
                <c:pt idx="172">
                  <c:v>0.11944444444444445</c:v>
                </c:pt>
                <c:pt idx="173">
                  <c:v>0.12013888888888889</c:v>
                </c:pt>
                <c:pt idx="174">
                  <c:v>0.12083333333333333</c:v>
                </c:pt>
                <c:pt idx="175">
                  <c:v>0.12152777777777778</c:v>
                </c:pt>
                <c:pt idx="176">
                  <c:v>0.12222222222222223</c:v>
                </c:pt>
                <c:pt idx="177">
                  <c:v>0.12291666666666667</c:v>
                </c:pt>
                <c:pt idx="178">
                  <c:v>0.12361111111111112</c:v>
                </c:pt>
                <c:pt idx="179">
                  <c:v>0.12430555555555556</c:v>
                </c:pt>
                <c:pt idx="180">
                  <c:v>0.125</c:v>
                </c:pt>
                <c:pt idx="181">
                  <c:v>0.12569444444444444</c:v>
                </c:pt>
                <c:pt idx="182">
                  <c:v>0.12638888888888888</c:v>
                </c:pt>
                <c:pt idx="183">
                  <c:v>0.12708333333333333</c:v>
                </c:pt>
                <c:pt idx="184">
                  <c:v>0.1277777777777778</c:v>
                </c:pt>
                <c:pt idx="185">
                  <c:v>0.12847222222222224</c:v>
                </c:pt>
                <c:pt idx="186">
                  <c:v>0.12916666666666668</c:v>
                </c:pt>
                <c:pt idx="187">
                  <c:v>0.12986111111111112</c:v>
                </c:pt>
                <c:pt idx="188">
                  <c:v>0.13055555555555556</c:v>
                </c:pt>
                <c:pt idx="189">
                  <c:v>0.13125000000000001</c:v>
                </c:pt>
                <c:pt idx="190">
                  <c:v>0.13194444444444445</c:v>
                </c:pt>
                <c:pt idx="191">
                  <c:v>0.13263888888888889</c:v>
                </c:pt>
                <c:pt idx="192">
                  <c:v>0.13333333333333333</c:v>
                </c:pt>
                <c:pt idx="193">
                  <c:v>0.13402777777777777</c:v>
                </c:pt>
                <c:pt idx="194">
                  <c:v>0.13472222222222222</c:v>
                </c:pt>
                <c:pt idx="195">
                  <c:v>0.13541666666666666</c:v>
                </c:pt>
                <c:pt idx="196">
                  <c:v>0.1361111111111111</c:v>
                </c:pt>
                <c:pt idx="197">
                  <c:v>0.13680555555555554</c:v>
                </c:pt>
                <c:pt idx="198">
                  <c:v>0.13749999999999998</c:v>
                </c:pt>
                <c:pt idx="199">
                  <c:v>0.13819444444444443</c:v>
                </c:pt>
                <c:pt idx="200">
                  <c:v>0.1388888888888889</c:v>
                </c:pt>
                <c:pt idx="201">
                  <c:v>0.13958333333333334</c:v>
                </c:pt>
                <c:pt idx="202">
                  <c:v>0.14027777777777778</c:v>
                </c:pt>
                <c:pt idx="203">
                  <c:v>0.14097222222222222</c:v>
                </c:pt>
                <c:pt idx="204">
                  <c:v>0.14166666666666666</c:v>
                </c:pt>
                <c:pt idx="205">
                  <c:v>0.1423611111111111</c:v>
                </c:pt>
                <c:pt idx="206">
                  <c:v>0.14305555555555557</c:v>
                </c:pt>
                <c:pt idx="207">
                  <c:v>0.14375000000000002</c:v>
                </c:pt>
                <c:pt idx="208">
                  <c:v>0.14444444444444446</c:v>
                </c:pt>
                <c:pt idx="209">
                  <c:v>0.1451388888888889</c:v>
                </c:pt>
                <c:pt idx="210">
                  <c:v>0.14583333333333334</c:v>
                </c:pt>
                <c:pt idx="211">
                  <c:v>0.14652777777777778</c:v>
                </c:pt>
                <c:pt idx="212">
                  <c:v>0.14722222222222223</c:v>
                </c:pt>
                <c:pt idx="213">
                  <c:v>0.14791666666666667</c:v>
                </c:pt>
                <c:pt idx="214">
                  <c:v>0.14861111111111111</c:v>
                </c:pt>
                <c:pt idx="215">
                  <c:v>0.14930555555555555</c:v>
                </c:pt>
                <c:pt idx="216">
                  <c:v>0.15</c:v>
                </c:pt>
                <c:pt idx="217">
                  <c:v>0.15069444444444444</c:v>
                </c:pt>
                <c:pt idx="218">
                  <c:v>0.15138888888888888</c:v>
                </c:pt>
                <c:pt idx="219">
                  <c:v>0.15208333333333332</c:v>
                </c:pt>
                <c:pt idx="220">
                  <c:v>0.15277777777777776</c:v>
                </c:pt>
                <c:pt idx="221">
                  <c:v>0.15347222222222223</c:v>
                </c:pt>
                <c:pt idx="222">
                  <c:v>0.15416666666666667</c:v>
                </c:pt>
                <c:pt idx="223">
                  <c:v>0.15486111111111112</c:v>
                </c:pt>
                <c:pt idx="224">
                  <c:v>0.15555555555555556</c:v>
                </c:pt>
                <c:pt idx="225">
                  <c:v>0.15625</c:v>
                </c:pt>
                <c:pt idx="226">
                  <c:v>0.15694444444444444</c:v>
                </c:pt>
                <c:pt idx="227">
                  <c:v>0.15763888888888888</c:v>
                </c:pt>
                <c:pt idx="228">
                  <c:v>0.15833333333333333</c:v>
                </c:pt>
                <c:pt idx="229">
                  <c:v>0.15902777777777777</c:v>
                </c:pt>
                <c:pt idx="230">
                  <c:v>0.15972222222222224</c:v>
                </c:pt>
                <c:pt idx="231">
                  <c:v>0.16041666666666668</c:v>
                </c:pt>
                <c:pt idx="232">
                  <c:v>0.16111111111111112</c:v>
                </c:pt>
                <c:pt idx="233">
                  <c:v>0.16180555555555556</c:v>
                </c:pt>
                <c:pt idx="234">
                  <c:v>0.16250000000000001</c:v>
                </c:pt>
                <c:pt idx="235">
                  <c:v>0.16319444444444445</c:v>
                </c:pt>
                <c:pt idx="236">
                  <c:v>0.16388888888888889</c:v>
                </c:pt>
                <c:pt idx="237">
                  <c:v>0.16458333333333333</c:v>
                </c:pt>
                <c:pt idx="238">
                  <c:v>0.16527777777777777</c:v>
                </c:pt>
                <c:pt idx="239">
                  <c:v>0.16597222222222222</c:v>
                </c:pt>
                <c:pt idx="240">
                  <c:v>0.16666666666666666</c:v>
                </c:pt>
                <c:pt idx="241">
                  <c:v>0.1673611111111111</c:v>
                </c:pt>
                <c:pt idx="242">
                  <c:v>0.16805555555555554</c:v>
                </c:pt>
                <c:pt idx="243">
                  <c:v>0.16874999999999998</c:v>
                </c:pt>
                <c:pt idx="244">
                  <c:v>0.16944444444444443</c:v>
                </c:pt>
                <c:pt idx="245">
                  <c:v>0.17013888888888887</c:v>
                </c:pt>
                <c:pt idx="246">
                  <c:v>0.17083333333333331</c:v>
                </c:pt>
                <c:pt idx="247">
                  <c:v>0.17152777777777775</c:v>
                </c:pt>
                <c:pt idx="248">
                  <c:v>0.17222222222222225</c:v>
                </c:pt>
                <c:pt idx="249">
                  <c:v>0.17291666666666669</c:v>
                </c:pt>
                <c:pt idx="250">
                  <c:v>0.17361111111111113</c:v>
                </c:pt>
                <c:pt idx="251">
                  <c:v>0.17430555555555557</c:v>
                </c:pt>
                <c:pt idx="252">
                  <c:v>0.17500000000000002</c:v>
                </c:pt>
                <c:pt idx="253">
                  <c:v>0.17569444444444446</c:v>
                </c:pt>
                <c:pt idx="254">
                  <c:v>0.1763888888888889</c:v>
                </c:pt>
                <c:pt idx="255">
                  <c:v>0.17708333333333334</c:v>
                </c:pt>
                <c:pt idx="256">
                  <c:v>0.17777777777777778</c:v>
                </c:pt>
                <c:pt idx="257">
                  <c:v>0.17847222222222223</c:v>
                </c:pt>
                <c:pt idx="258">
                  <c:v>0.17916666666666667</c:v>
                </c:pt>
                <c:pt idx="259">
                  <c:v>0.17986111111111111</c:v>
                </c:pt>
                <c:pt idx="260">
                  <c:v>0.18055555555555555</c:v>
                </c:pt>
                <c:pt idx="261">
                  <c:v>0.18124999999999999</c:v>
                </c:pt>
                <c:pt idx="262">
                  <c:v>0.18194444444444444</c:v>
                </c:pt>
                <c:pt idx="263">
                  <c:v>0.18263888888888891</c:v>
                </c:pt>
                <c:pt idx="264">
                  <c:v>0.18333333333333335</c:v>
                </c:pt>
                <c:pt idx="265">
                  <c:v>0.18402777777777779</c:v>
                </c:pt>
                <c:pt idx="266">
                  <c:v>0.18472222222222223</c:v>
                </c:pt>
                <c:pt idx="267">
                  <c:v>0.18541666666666667</c:v>
                </c:pt>
                <c:pt idx="268">
                  <c:v>0.18611111111111112</c:v>
                </c:pt>
                <c:pt idx="269">
                  <c:v>0.18680555555555556</c:v>
                </c:pt>
                <c:pt idx="270">
                  <c:v>0.1875</c:v>
                </c:pt>
                <c:pt idx="271">
                  <c:v>0.18819444444444444</c:v>
                </c:pt>
                <c:pt idx="272">
                  <c:v>0.18888888888888888</c:v>
                </c:pt>
                <c:pt idx="273">
                  <c:v>0.18958333333333333</c:v>
                </c:pt>
                <c:pt idx="274">
                  <c:v>0.19027777777777777</c:v>
                </c:pt>
                <c:pt idx="275">
                  <c:v>0.19097222222222221</c:v>
                </c:pt>
                <c:pt idx="276">
                  <c:v>0.19166666666666665</c:v>
                </c:pt>
                <c:pt idx="277">
                  <c:v>0.19236111111111112</c:v>
                </c:pt>
                <c:pt idx="278">
                  <c:v>0.19305555555555554</c:v>
                </c:pt>
                <c:pt idx="279">
                  <c:v>0.19375000000000001</c:v>
                </c:pt>
                <c:pt idx="280">
                  <c:v>0.19444444444444445</c:v>
                </c:pt>
                <c:pt idx="281">
                  <c:v>0.19513888888888889</c:v>
                </c:pt>
                <c:pt idx="282">
                  <c:v>0.19583333333333333</c:v>
                </c:pt>
                <c:pt idx="283">
                  <c:v>0.19652777777777777</c:v>
                </c:pt>
                <c:pt idx="284">
                  <c:v>0.19722222222222222</c:v>
                </c:pt>
                <c:pt idx="285">
                  <c:v>0.19791666666666666</c:v>
                </c:pt>
                <c:pt idx="286">
                  <c:v>0.1986111111111111</c:v>
                </c:pt>
                <c:pt idx="287">
                  <c:v>0.19930555555555554</c:v>
                </c:pt>
                <c:pt idx="288">
                  <c:v>0.19999999999999998</c:v>
                </c:pt>
                <c:pt idx="289">
                  <c:v>0.20069444444444443</c:v>
                </c:pt>
                <c:pt idx="290">
                  <c:v>0.20138888888888887</c:v>
                </c:pt>
                <c:pt idx="291">
                  <c:v>0.20208333333333331</c:v>
                </c:pt>
                <c:pt idx="292">
                  <c:v>0.20277777777777781</c:v>
                </c:pt>
                <c:pt idx="293">
                  <c:v>0.20347222222222219</c:v>
                </c:pt>
                <c:pt idx="294">
                  <c:v>0.20416666666666669</c:v>
                </c:pt>
                <c:pt idx="295">
                  <c:v>0.20486111111111113</c:v>
                </c:pt>
                <c:pt idx="296">
                  <c:v>0.20555555555555557</c:v>
                </c:pt>
                <c:pt idx="297">
                  <c:v>0.20625000000000002</c:v>
                </c:pt>
                <c:pt idx="298">
                  <c:v>0.20694444444444446</c:v>
                </c:pt>
                <c:pt idx="299">
                  <c:v>0.2076388888888889</c:v>
                </c:pt>
                <c:pt idx="300">
                  <c:v>0.20833333333333334</c:v>
                </c:pt>
                <c:pt idx="301">
                  <c:v>0.20902777777777778</c:v>
                </c:pt>
                <c:pt idx="302">
                  <c:v>0.20972222222222223</c:v>
                </c:pt>
                <c:pt idx="303">
                  <c:v>0.21041666666666667</c:v>
                </c:pt>
                <c:pt idx="304">
                  <c:v>0.21111111111111111</c:v>
                </c:pt>
                <c:pt idx="305">
                  <c:v>0.21180555555555555</c:v>
                </c:pt>
                <c:pt idx="306">
                  <c:v>0.21249999999999999</c:v>
                </c:pt>
                <c:pt idx="307">
                  <c:v>0.21319444444444444</c:v>
                </c:pt>
                <c:pt idx="308">
                  <c:v>0.21388888888888891</c:v>
                </c:pt>
                <c:pt idx="309">
                  <c:v>0.21458333333333335</c:v>
                </c:pt>
                <c:pt idx="310">
                  <c:v>0.21527777777777779</c:v>
                </c:pt>
                <c:pt idx="311">
                  <c:v>0.21597222222222223</c:v>
                </c:pt>
                <c:pt idx="312">
                  <c:v>0.21666666666666667</c:v>
                </c:pt>
                <c:pt idx="313">
                  <c:v>0.21736111111111112</c:v>
                </c:pt>
                <c:pt idx="314">
                  <c:v>0.21805555555555556</c:v>
                </c:pt>
                <c:pt idx="315">
                  <c:v>0.21875</c:v>
                </c:pt>
                <c:pt idx="316">
                  <c:v>0.21944444444444444</c:v>
                </c:pt>
                <c:pt idx="317">
                  <c:v>0.22013888888888888</c:v>
                </c:pt>
                <c:pt idx="318">
                  <c:v>0.22083333333333333</c:v>
                </c:pt>
                <c:pt idx="319">
                  <c:v>0.22152777777777777</c:v>
                </c:pt>
                <c:pt idx="320">
                  <c:v>0.22222222222222221</c:v>
                </c:pt>
                <c:pt idx="321">
                  <c:v>0.22291666666666665</c:v>
                </c:pt>
                <c:pt idx="322">
                  <c:v>0.22361111111111109</c:v>
                </c:pt>
                <c:pt idx="323">
                  <c:v>0.22430555555555556</c:v>
                </c:pt>
                <c:pt idx="324">
                  <c:v>0.22500000000000001</c:v>
                </c:pt>
                <c:pt idx="325">
                  <c:v>0.22569444444444445</c:v>
                </c:pt>
                <c:pt idx="326">
                  <c:v>0.22638888888888889</c:v>
                </c:pt>
                <c:pt idx="327">
                  <c:v>0.22708333333333333</c:v>
                </c:pt>
                <c:pt idx="328">
                  <c:v>0.22777777777777777</c:v>
                </c:pt>
                <c:pt idx="329">
                  <c:v>0.22847222222222222</c:v>
                </c:pt>
                <c:pt idx="330">
                  <c:v>0.22916666666666666</c:v>
                </c:pt>
                <c:pt idx="331">
                  <c:v>0.2298611111111111</c:v>
                </c:pt>
                <c:pt idx="332">
                  <c:v>0.23055555555555554</c:v>
                </c:pt>
                <c:pt idx="333">
                  <c:v>0.23124999999999998</c:v>
                </c:pt>
                <c:pt idx="334">
                  <c:v>0.23194444444444443</c:v>
                </c:pt>
                <c:pt idx="335">
                  <c:v>0.23263888888888887</c:v>
                </c:pt>
                <c:pt idx="336">
                  <c:v>0.23333333333333331</c:v>
                </c:pt>
                <c:pt idx="337">
                  <c:v>0.23402777777777781</c:v>
                </c:pt>
                <c:pt idx="338">
                  <c:v>0.23472222222222219</c:v>
                </c:pt>
                <c:pt idx="339">
                  <c:v>0.23541666666666669</c:v>
                </c:pt>
                <c:pt idx="340">
                  <c:v>0.23611111111111113</c:v>
                </c:pt>
                <c:pt idx="341">
                  <c:v>0.23680555555555557</c:v>
                </c:pt>
                <c:pt idx="342">
                  <c:v>0.23750000000000002</c:v>
                </c:pt>
                <c:pt idx="343">
                  <c:v>0.23819444444444446</c:v>
                </c:pt>
                <c:pt idx="344">
                  <c:v>0.2388888888888889</c:v>
                </c:pt>
                <c:pt idx="345">
                  <c:v>0.23958333333333334</c:v>
                </c:pt>
                <c:pt idx="346">
                  <c:v>0.24027777777777778</c:v>
                </c:pt>
                <c:pt idx="347">
                  <c:v>0.24097222222222223</c:v>
                </c:pt>
                <c:pt idx="348">
                  <c:v>0.24166666666666667</c:v>
                </c:pt>
                <c:pt idx="349">
                  <c:v>0.24236111111111111</c:v>
                </c:pt>
                <c:pt idx="350">
                  <c:v>0.24305555555555555</c:v>
                </c:pt>
                <c:pt idx="351">
                  <c:v>0.24374999999999999</c:v>
                </c:pt>
                <c:pt idx="352">
                  <c:v>0.24444444444444446</c:v>
                </c:pt>
                <c:pt idx="353">
                  <c:v>0.24513888888888888</c:v>
                </c:pt>
                <c:pt idx="354">
                  <c:v>0.24583333333333335</c:v>
                </c:pt>
                <c:pt idx="355">
                  <c:v>0.24652777777777779</c:v>
                </c:pt>
                <c:pt idx="356">
                  <c:v>0.24722222222222223</c:v>
                </c:pt>
                <c:pt idx="357">
                  <c:v>0.24791666666666667</c:v>
                </c:pt>
                <c:pt idx="358">
                  <c:v>0.24861111111111112</c:v>
                </c:pt>
                <c:pt idx="359">
                  <c:v>0.24930555555555556</c:v>
                </c:pt>
                <c:pt idx="360">
                  <c:v>0.25</c:v>
                </c:pt>
                <c:pt idx="361">
                  <c:v>0.25069444444444444</c:v>
                </c:pt>
                <c:pt idx="362">
                  <c:v>0.25138888888888888</c:v>
                </c:pt>
                <c:pt idx="363">
                  <c:v>0.25208333333333333</c:v>
                </c:pt>
                <c:pt idx="364">
                  <c:v>0.25277777777777777</c:v>
                </c:pt>
                <c:pt idx="365">
                  <c:v>0.25347222222222221</c:v>
                </c:pt>
                <c:pt idx="366">
                  <c:v>0.25416666666666665</c:v>
                </c:pt>
                <c:pt idx="367">
                  <c:v>0.25486111111111109</c:v>
                </c:pt>
                <c:pt idx="368">
                  <c:v>0.25555555555555559</c:v>
                </c:pt>
                <c:pt idx="369">
                  <c:v>0.25625000000000003</c:v>
                </c:pt>
                <c:pt idx="370">
                  <c:v>0.25694444444444448</c:v>
                </c:pt>
                <c:pt idx="371">
                  <c:v>0.25763888888888892</c:v>
                </c:pt>
                <c:pt idx="372">
                  <c:v>0.25833333333333336</c:v>
                </c:pt>
                <c:pt idx="373">
                  <c:v>0.2590277777777778</c:v>
                </c:pt>
                <c:pt idx="374">
                  <c:v>0.25972222222222224</c:v>
                </c:pt>
                <c:pt idx="375">
                  <c:v>0.26041666666666669</c:v>
                </c:pt>
                <c:pt idx="376">
                  <c:v>0.26111111111111113</c:v>
                </c:pt>
                <c:pt idx="377">
                  <c:v>0.26180555555555557</c:v>
                </c:pt>
                <c:pt idx="378">
                  <c:v>0.26250000000000001</c:v>
                </c:pt>
                <c:pt idx="379">
                  <c:v>0.26319444444444445</c:v>
                </c:pt>
                <c:pt idx="380">
                  <c:v>0.2638888888888889</c:v>
                </c:pt>
                <c:pt idx="381">
                  <c:v>0.26458333333333334</c:v>
                </c:pt>
                <c:pt idx="382">
                  <c:v>0.26527777777777778</c:v>
                </c:pt>
                <c:pt idx="383">
                  <c:v>0.26597222222222222</c:v>
                </c:pt>
                <c:pt idx="384">
                  <c:v>0.26666666666666666</c:v>
                </c:pt>
                <c:pt idx="385">
                  <c:v>0.2673611111111111</c:v>
                </c:pt>
                <c:pt idx="386">
                  <c:v>0.26805555555555555</c:v>
                </c:pt>
                <c:pt idx="387">
                  <c:v>0.26874999999999999</c:v>
                </c:pt>
                <c:pt idx="388">
                  <c:v>0.26944444444444443</c:v>
                </c:pt>
                <c:pt idx="389">
                  <c:v>0.27013888888888887</c:v>
                </c:pt>
                <c:pt idx="390">
                  <c:v>0.27083333333333331</c:v>
                </c:pt>
                <c:pt idx="391">
                  <c:v>0.27152777777777776</c:v>
                </c:pt>
                <c:pt idx="392">
                  <c:v>0.2722222222222222</c:v>
                </c:pt>
                <c:pt idx="393">
                  <c:v>0.27291666666666664</c:v>
                </c:pt>
                <c:pt idx="394">
                  <c:v>0.27361111111111108</c:v>
                </c:pt>
                <c:pt idx="395">
                  <c:v>0.27430555555555552</c:v>
                </c:pt>
                <c:pt idx="396">
                  <c:v>0.27499999999999997</c:v>
                </c:pt>
                <c:pt idx="397">
                  <c:v>0.27569444444444446</c:v>
                </c:pt>
                <c:pt idx="398">
                  <c:v>0.27638888888888885</c:v>
                </c:pt>
                <c:pt idx="399">
                  <c:v>0.27708333333333335</c:v>
                </c:pt>
                <c:pt idx="400">
                  <c:v>0.27777777777777779</c:v>
                </c:pt>
                <c:pt idx="401">
                  <c:v>0.27847222222222223</c:v>
                </c:pt>
                <c:pt idx="402">
                  <c:v>0.27916666666666667</c:v>
                </c:pt>
                <c:pt idx="403">
                  <c:v>0.27986111111111112</c:v>
                </c:pt>
                <c:pt idx="404">
                  <c:v>0.28055555555555556</c:v>
                </c:pt>
                <c:pt idx="405">
                  <c:v>0.28125</c:v>
                </c:pt>
                <c:pt idx="406">
                  <c:v>0.28194444444444444</c:v>
                </c:pt>
                <c:pt idx="407">
                  <c:v>0.28263888888888888</c:v>
                </c:pt>
                <c:pt idx="408">
                  <c:v>0.28333333333333333</c:v>
                </c:pt>
                <c:pt idx="409">
                  <c:v>0.28402777777777777</c:v>
                </c:pt>
                <c:pt idx="410">
                  <c:v>0.28472222222222221</c:v>
                </c:pt>
                <c:pt idx="411">
                  <c:v>0.28541666666666665</c:v>
                </c:pt>
                <c:pt idx="412">
                  <c:v>0.28611111111111115</c:v>
                </c:pt>
                <c:pt idx="413">
                  <c:v>0.28680555555555554</c:v>
                </c:pt>
                <c:pt idx="414">
                  <c:v>0.28750000000000003</c:v>
                </c:pt>
                <c:pt idx="415">
                  <c:v>0.28819444444444448</c:v>
                </c:pt>
                <c:pt idx="416">
                  <c:v>0.28888888888888892</c:v>
                </c:pt>
                <c:pt idx="417">
                  <c:v>0.28958333333333336</c:v>
                </c:pt>
                <c:pt idx="418">
                  <c:v>0.2902777777777778</c:v>
                </c:pt>
                <c:pt idx="419">
                  <c:v>0.29097222222222224</c:v>
                </c:pt>
                <c:pt idx="420">
                  <c:v>0.29166666666666669</c:v>
                </c:pt>
                <c:pt idx="421">
                  <c:v>0.29236111111111113</c:v>
                </c:pt>
                <c:pt idx="422">
                  <c:v>0.29305555555555557</c:v>
                </c:pt>
                <c:pt idx="423">
                  <c:v>0.29375000000000001</c:v>
                </c:pt>
                <c:pt idx="424">
                  <c:v>0.29444444444444445</c:v>
                </c:pt>
                <c:pt idx="425">
                  <c:v>0.2951388888888889</c:v>
                </c:pt>
                <c:pt idx="426">
                  <c:v>0.29583333333333334</c:v>
                </c:pt>
                <c:pt idx="427">
                  <c:v>0.29652777777777778</c:v>
                </c:pt>
                <c:pt idx="428">
                  <c:v>0.29722222222222222</c:v>
                </c:pt>
                <c:pt idx="429">
                  <c:v>0.29791666666666666</c:v>
                </c:pt>
                <c:pt idx="430">
                  <c:v>0.2986111111111111</c:v>
                </c:pt>
                <c:pt idx="431">
                  <c:v>0.29930555555555555</c:v>
                </c:pt>
                <c:pt idx="432">
                  <c:v>0.3</c:v>
                </c:pt>
                <c:pt idx="433">
                  <c:v>0.30069444444444443</c:v>
                </c:pt>
                <c:pt idx="434">
                  <c:v>0.30138888888888887</c:v>
                </c:pt>
                <c:pt idx="435">
                  <c:v>0.30208333333333331</c:v>
                </c:pt>
                <c:pt idx="436">
                  <c:v>0.30277777777777776</c:v>
                </c:pt>
                <c:pt idx="437">
                  <c:v>0.3034722222222222</c:v>
                </c:pt>
                <c:pt idx="438">
                  <c:v>0.30416666666666664</c:v>
                </c:pt>
                <c:pt idx="439">
                  <c:v>0.30486111111111108</c:v>
                </c:pt>
                <c:pt idx="440">
                  <c:v>0.30555555555555552</c:v>
                </c:pt>
                <c:pt idx="441">
                  <c:v>0.30624999999999997</c:v>
                </c:pt>
                <c:pt idx="442">
                  <c:v>0.30694444444444441</c:v>
                </c:pt>
                <c:pt idx="443">
                  <c:v>0.30763888888888891</c:v>
                </c:pt>
                <c:pt idx="444">
                  <c:v>0.30833333333333335</c:v>
                </c:pt>
                <c:pt idx="445">
                  <c:v>0.30902777777777779</c:v>
                </c:pt>
                <c:pt idx="446">
                  <c:v>0.30972222222222223</c:v>
                </c:pt>
                <c:pt idx="447">
                  <c:v>0.31041666666666667</c:v>
                </c:pt>
                <c:pt idx="448">
                  <c:v>0.31111111111111112</c:v>
                </c:pt>
                <c:pt idx="449">
                  <c:v>0.31180555555555556</c:v>
                </c:pt>
                <c:pt idx="450">
                  <c:v>0.3125</c:v>
                </c:pt>
                <c:pt idx="451">
                  <c:v>0.31319444444444444</c:v>
                </c:pt>
                <c:pt idx="452">
                  <c:v>0.31388888888888888</c:v>
                </c:pt>
                <c:pt idx="453">
                  <c:v>0.31458333333333333</c:v>
                </c:pt>
                <c:pt idx="454">
                  <c:v>0.31527777777777777</c:v>
                </c:pt>
                <c:pt idx="455">
                  <c:v>0.31597222222222221</c:v>
                </c:pt>
                <c:pt idx="456">
                  <c:v>0.31666666666666665</c:v>
                </c:pt>
                <c:pt idx="457">
                  <c:v>0.31736111111111115</c:v>
                </c:pt>
                <c:pt idx="458">
                  <c:v>0.31805555555555554</c:v>
                </c:pt>
                <c:pt idx="459">
                  <c:v>0.31875000000000003</c:v>
                </c:pt>
                <c:pt idx="460">
                  <c:v>0.31944444444444448</c:v>
                </c:pt>
                <c:pt idx="461">
                  <c:v>0.32013888888888892</c:v>
                </c:pt>
                <c:pt idx="462">
                  <c:v>0.32083333333333336</c:v>
                </c:pt>
                <c:pt idx="463">
                  <c:v>0.3215277777777778</c:v>
                </c:pt>
                <c:pt idx="464">
                  <c:v>0.32222222222222224</c:v>
                </c:pt>
                <c:pt idx="465">
                  <c:v>0.32291666666666669</c:v>
                </c:pt>
                <c:pt idx="466">
                  <c:v>0.32361111111111113</c:v>
                </c:pt>
                <c:pt idx="467">
                  <c:v>0.32430555555555557</c:v>
                </c:pt>
                <c:pt idx="468">
                  <c:v>0.32500000000000001</c:v>
                </c:pt>
                <c:pt idx="469">
                  <c:v>0.32569444444444445</c:v>
                </c:pt>
                <c:pt idx="470">
                  <c:v>0.3263888888888889</c:v>
                </c:pt>
                <c:pt idx="471">
                  <c:v>0.32708333333333334</c:v>
                </c:pt>
                <c:pt idx="472">
                  <c:v>0.32777777777777778</c:v>
                </c:pt>
                <c:pt idx="473">
                  <c:v>0.32847222222222222</c:v>
                </c:pt>
                <c:pt idx="474">
                  <c:v>0.32916666666666666</c:v>
                </c:pt>
                <c:pt idx="475">
                  <c:v>0.3298611111111111</c:v>
                </c:pt>
                <c:pt idx="476">
                  <c:v>0.33055555555555555</c:v>
                </c:pt>
                <c:pt idx="477">
                  <c:v>0.33124999999999999</c:v>
                </c:pt>
                <c:pt idx="478">
                  <c:v>0.33194444444444443</c:v>
                </c:pt>
                <c:pt idx="479">
                  <c:v>0.33263888888888887</c:v>
                </c:pt>
                <c:pt idx="480">
                  <c:v>0.33333333333333331</c:v>
                </c:pt>
                <c:pt idx="481">
                  <c:v>0.33402777777777781</c:v>
                </c:pt>
                <c:pt idx="482">
                  <c:v>0.3347222222222222</c:v>
                </c:pt>
                <c:pt idx="483">
                  <c:v>0.3354166666666667</c:v>
                </c:pt>
                <c:pt idx="484">
                  <c:v>0.33611111111111108</c:v>
                </c:pt>
                <c:pt idx="485">
                  <c:v>0.33680555555555558</c:v>
                </c:pt>
                <c:pt idx="486">
                  <c:v>0.33749999999999997</c:v>
                </c:pt>
                <c:pt idx="487">
                  <c:v>0.33819444444444446</c:v>
                </c:pt>
                <c:pt idx="488">
                  <c:v>0.33888888888888885</c:v>
                </c:pt>
                <c:pt idx="489">
                  <c:v>0.33958333333333335</c:v>
                </c:pt>
                <c:pt idx="490">
                  <c:v>0.34027777777777773</c:v>
                </c:pt>
                <c:pt idx="491">
                  <c:v>0.34097222222222223</c:v>
                </c:pt>
                <c:pt idx="492">
                  <c:v>0.34166666666666662</c:v>
                </c:pt>
                <c:pt idx="493">
                  <c:v>0.34236111111111112</c:v>
                </c:pt>
                <c:pt idx="494">
                  <c:v>0.3430555555555555</c:v>
                </c:pt>
                <c:pt idx="495">
                  <c:v>0.34375</c:v>
                </c:pt>
                <c:pt idx="496">
                  <c:v>0.3444444444444445</c:v>
                </c:pt>
                <c:pt idx="497">
                  <c:v>0.34513888888888888</c:v>
                </c:pt>
                <c:pt idx="498">
                  <c:v>0.34583333333333338</c:v>
                </c:pt>
                <c:pt idx="499">
                  <c:v>0.34652777777777777</c:v>
                </c:pt>
                <c:pt idx="500">
                  <c:v>0.34722222222222227</c:v>
                </c:pt>
                <c:pt idx="501">
                  <c:v>0.34791666666666665</c:v>
                </c:pt>
                <c:pt idx="502">
                  <c:v>0.34861111111111115</c:v>
                </c:pt>
                <c:pt idx="503">
                  <c:v>0.34930555555555554</c:v>
                </c:pt>
                <c:pt idx="504">
                  <c:v>0.35000000000000003</c:v>
                </c:pt>
                <c:pt idx="505">
                  <c:v>0.35069444444444442</c:v>
                </c:pt>
                <c:pt idx="506">
                  <c:v>0.35138888888888892</c:v>
                </c:pt>
                <c:pt idx="507">
                  <c:v>0.3520833333333333</c:v>
                </c:pt>
                <c:pt idx="508">
                  <c:v>0.3527777777777778</c:v>
                </c:pt>
                <c:pt idx="509">
                  <c:v>0.35347222222222219</c:v>
                </c:pt>
                <c:pt idx="510">
                  <c:v>0.35416666666666669</c:v>
                </c:pt>
                <c:pt idx="511">
                  <c:v>0.35486111111111113</c:v>
                </c:pt>
                <c:pt idx="512">
                  <c:v>0.35555555555555557</c:v>
                </c:pt>
                <c:pt idx="513">
                  <c:v>0.35625000000000001</c:v>
                </c:pt>
                <c:pt idx="514">
                  <c:v>0.35694444444444445</c:v>
                </c:pt>
                <c:pt idx="515">
                  <c:v>0.3576388888888889</c:v>
                </c:pt>
                <c:pt idx="516">
                  <c:v>0.35833333333333334</c:v>
                </c:pt>
                <c:pt idx="517">
                  <c:v>0.35902777777777778</c:v>
                </c:pt>
                <c:pt idx="518">
                  <c:v>0.35972222222222222</c:v>
                </c:pt>
                <c:pt idx="519">
                  <c:v>0.36041666666666666</c:v>
                </c:pt>
                <c:pt idx="520">
                  <c:v>0.3611111111111111</c:v>
                </c:pt>
                <c:pt idx="521">
                  <c:v>0.36180555555555555</c:v>
                </c:pt>
                <c:pt idx="522">
                  <c:v>0.36249999999999999</c:v>
                </c:pt>
                <c:pt idx="523">
                  <c:v>0.36319444444444443</c:v>
                </c:pt>
                <c:pt idx="524">
                  <c:v>0.36388888888888887</c:v>
                </c:pt>
                <c:pt idx="525">
                  <c:v>0.36458333333333331</c:v>
                </c:pt>
                <c:pt idx="526">
                  <c:v>0.36527777777777781</c:v>
                </c:pt>
                <c:pt idx="527">
                  <c:v>0.3659722222222222</c:v>
                </c:pt>
                <c:pt idx="528">
                  <c:v>0.3666666666666667</c:v>
                </c:pt>
                <c:pt idx="529">
                  <c:v>0.36736111111111108</c:v>
                </c:pt>
                <c:pt idx="530">
                  <c:v>0.36805555555555558</c:v>
                </c:pt>
                <c:pt idx="531">
                  <c:v>0.36874999999999997</c:v>
                </c:pt>
                <c:pt idx="532">
                  <c:v>0.36944444444444446</c:v>
                </c:pt>
                <c:pt idx="533">
                  <c:v>0.37013888888888885</c:v>
                </c:pt>
                <c:pt idx="534">
                  <c:v>0.37083333333333335</c:v>
                </c:pt>
                <c:pt idx="535">
                  <c:v>0.37152777777777773</c:v>
                </c:pt>
                <c:pt idx="536">
                  <c:v>0.37222222222222223</c:v>
                </c:pt>
                <c:pt idx="537">
                  <c:v>0.37291666666666662</c:v>
                </c:pt>
                <c:pt idx="538">
                  <c:v>0.37361111111111112</c:v>
                </c:pt>
                <c:pt idx="539">
                  <c:v>0.3743055555555555</c:v>
                </c:pt>
                <c:pt idx="540">
                  <c:v>0.375</c:v>
                </c:pt>
                <c:pt idx="541">
                  <c:v>0.3756944444444445</c:v>
                </c:pt>
                <c:pt idx="542">
                  <c:v>0.37638888888888888</c:v>
                </c:pt>
                <c:pt idx="543">
                  <c:v>0.37708333333333338</c:v>
                </c:pt>
                <c:pt idx="544">
                  <c:v>0.37777777777777777</c:v>
                </c:pt>
                <c:pt idx="545">
                  <c:v>0.37847222222222227</c:v>
                </c:pt>
                <c:pt idx="546">
                  <c:v>0.37916666666666665</c:v>
                </c:pt>
                <c:pt idx="547">
                  <c:v>0.37986111111111115</c:v>
                </c:pt>
                <c:pt idx="548">
                  <c:v>0.38055555555555554</c:v>
                </c:pt>
                <c:pt idx="549">
                  <c:v>0.38125000000000003</c:v>
                </c:pt>
                <c:pt idx="550">
                  <c:v>0.38194444444444442</c:v>
                </c:pt>
                <c:pt idx="551">
                  <c:v>0.38263888888888892</c:v>
                </c:pt>
                <c:pt idx="552">
                  <c:v>0.3833333333333333</c:v>
                </c:pt>
                <c:pt idx="553">
                  <c:v>0.3840277777777778</c:v>
                </c:pt>
                <c:pt idx="554">
                  <c:v>0.38472222222222219</c:v>
                </c:pt>
                <c:pt idx="555">
                  <c:v>0.38541666666666669</c:v>
                </c:pt>
                <c:pt idx="556">
                  <c:v>0.38611111111111113</c:v>
                </c:pt>
                <c:pt idx="557">
                  <c:v>0.38680555555555557</c:v>
                </c:pt>
                <c:pt idx="558">
                  <c:v>0.38750000000000001</c:v>
                </c:pt>
                <c:pt idx="559">
                  <c:v>0.38819444444444445</c:v>
                </c:pt>
                <c:pt idx="560">
                  <c:v>0.3888888888888889</c:v>
                </c:pt>
                <c:pt idx="561">
                  <c:v>0.38958333333333334</c:v>
                </c:pt>
                <c:pt idx="562">
                  <c:v>0.39027777777777778</c:v>
                </c:pt>
                <c:pt idx="563">
                  <c:v>0.39097222222222222</c:v>
                </c:pt>
                <c:pt idx="564">
                  <c:v>0.39166666666666666</c:v>
                </c:pt>
                <c:pt idx="565">
                  <c:v>0.3923611111111111</c:v>
                </c:pt>
                <c:pt idx="566">
                  <c:v>0.39305555555555555</c:v>
                </c:pt>
                <c:pt idx="567">
                  <c:v>0.39374999999999999</c:v>
                </c:pt>
                <c:pt idx="568">
                  <c:v>0.39444444444444443</c:v>
                </c:pt>
                <c:pt idx="569">
                  <c:v>0.39513888888888887</c:v>
                </c:pt>
                <c:pt idx="570">
                  <c:v>0.39583333333333331</c:v>
                </c:pt>
                <c:pt idx="571">
                  <c:v>0.39652777777777781</c:v>
                </c:pt>
                <c:pt idx="572">
                  <c:v>0.3972222222222222</c:v>
                </c:pt>
                <c:pt idx="573">
                  <c:v>0.3979166666666667</c:v>
                </c:pt>
                <c:pt idx="574">
                  <c:v>0.39861111111111108</c:v>
                </c:pt>
                <c:pt idx="575">
                  <c:v>0.39930555555555558</c:v>
                </c:pt>
                <c:pt idx="576">
                  <c:v>0.39999999999999997</c:v>
                </c:pt>
                <c:pt idx="577">
                  <c:v>0.40069444444444446</c:v>
                </c:pt>
                <c:pt idx="578">
                  <c:v>0.40138888888888885</c:v>
                </c:pt>
                <c:pt idx="579">
                  <c:v>0.40208333333333335</c:v>
                </c:pt>
                <c:pt idx="580">
                  <c:v>0.40277777777777773</c:v>
                </c:pt>
                <c:pt idx="581">
                  <c:v>0.40347222222222223</c:v>
                </c:pt>
                <c:pt idx="582">
                  <c:v>0.40416666666666662</c:v>
                </c:pt>
                <c:pt idx="583">
                  <c:v>0.40486111111111112</c:v>
                </c:pt>
                <c:pt idx="584">
                  <c:v>0.4055555555555555</c:v>
                </c:pt>
                <c:pt idx="585">
                  <c:v>0.40625</c:v>
                </c:pt>
                <c:pt idx="586">
                  <c:v>0.4069444444444445</c:v>
                </c:pt>
                <c:pt idx="587">
                  <c:v>0.40763888888888888</c:v>
                </c:pt>
                <c:pt idx="588">
                  <c:v>0.40833333333333338</c:v>
                </c:pt>
                <c:pt idx="589">
                  <c:v>0.40902777777777777</c:v>
                </c:pt>
                <c:pt idx="590">
                  <c:v>0.40972222222222227</c:v>
                </c:pt>
                <c:pt idx="591">
                  <c:v>0.41041666666666665</c:v>
                </c:pt>
                <c:pt idx="592">
                  <c:v>0.41111111111111115</c:v>
                </c:pt>
                <c:pt idx="593">
                  <c:v>0.41180555555555554</c:v>
                </c:pt>
                <c:pt idx="594">
                  <c:v>0.41250000000000003</c:v>
                </c:pt>
                <c:pt idx="595">
                  <c:v>0.41319444444444442</c:v>
                </c:pt>
                <c:pt idx="596">
                  <c:v>0.41388888888888892</c:v>
                </c:pt>
                <c:pt idx="597">
                  <c:v>0.4145833333333333</c:v>
                </c:pt>
                <c:pt idx="598">
                  <c:v>0.4152777777777778</c:v>
                </c:pt>
                <c:pt idx="599">
                  <c:v>0.41597222222222219</c:v>
                </c:pt>
                <c:pt idx="600">
                  <c:v>0.41666666666666669</c:v>
                </c:pt>
                <c:pt idx="601">
                  <c:v>0.41736111111111113</c:v>
                </c:pt>
                <c:pt idx="602">
                  <c:v>0.41805555555555557</c:v>
                </c:pt>
                <c:pt idx="603">
                  <c:v>0.41875000000000001</c:v>
                </c:pt>
                <c:pt idx="604">
                  <c:v>0.41944444444444445</c:v>
                </c:pt>
                <c:pt idx="605">
                  <c:v>0.4201388888888889</c:v>
                </c:pt>
                <c:pt idx="606">
                  <c:v>0.42083333333333334</c:v>
                </c:pt>
                <c:pt idx="607">
                  <c:v>0.42152777777777778</c:v>
                </c:pt>
                <c:pt idx="608">
                  <c:v>0.42222222222222222</c:v>
                </c:pt>
                <c:pt idx="609">
                  <c:v>0.42291666666666666</c:v>
                </c:pt>
                <c:pt idx="610">
                  <c:v>0.4236111111111111</c:v>
                </c:pt>
                <c:pt idx="611">
                  <c:v>0.42430555555555555</c:v>
                </c:pt>
                <c:pt idx="612">
                  <c:v>0.42499999999999999</c:v>
                </c:pt>
                <c:pt idx="613">
                  <c:v>0.42569444444444443</c:v>
                </c:pt>
                <c:pt idx="614">
                  <c:v>0.42638888888888887</c:v>
                </c:pt>
                <c:pt idx="615">
                  <c:v>0.42708333333333331</c:v>
                </c:pt>
                <c:pt idx="616">
                  <c:v>0.42777777777777781</c:v>
                </c:pt>
                <c:pt idx="617">
                  <c:v>0.4284722222222222</c:v>
                </c:pt>
                <c:pt idx="618">
                  <c:v>0.4291666666666667</c:v>
                </c:pt>
                <c:pt idx="619">
                  <c:v>0.42986111111111108</c:v>
                </c:pt>
                <c:pt idx="620">
                  <c:v>0.43055555555555558</c:v>
                </c:pt>
                <c:pt idx="621">
                  <c:v>0.43124999999999997</c:v>
                </c:pt>
                <c:pt idx="622">
                  <c:v>0.43194444444444446</c:v>
                </c:pt>
                <c:pt idx="623">
                  <c:v>0.43263888888888885</c:v>
                </c:pt>
                <c:pt idx="624">
                  <c:v>0.43333333333333335</c:v>
                </c:pt>
                <c:pt idx="625">
                  <c:v>0.43402777777777773</c:v>
                </c:pt>
                <c:pt idx="626">
                  <c:v>0.43472222222222223</c:v>
                </c:pt>
                <c:pt idx="627">
                  <c:v>0.43541666666666662</c:v>
                </c:pt>
                <c:pt idx="628">
                  <c:v>0.43611111111111112</c:v>
                </c:pt>
                <c:pt idx="629">
                  <c:v>0.4368055555555555</c:v>
                </c:pt>
                <c:pt idx="630">
                  <c:v>0.4375</c:v>
                </c:pt>
                <c:pt idx="631">
                  <c:v>0.4381944444444445</c:v>
                </c:pt>
                <c:pt idx="632">
                  <c:v>0.43888888888888888</c:v>
                </c:pt>
                <c:pt idx="633">
                  <c:v>0.43958333333333338</c:v>
                </c:pt>
                <c:pt idx="634">
                  <c:v>0.44027777777777777</c:v>
                </c:pt>
                <c:pt idx="635">
                  <c:v>0.44097222222222227</c:v>
                </c:pt>
                <c:pt idx="636">
                  <c:v>0.44166666666666665</c:v>
                </c:pt>
                <c:pt idx="637">
                  <c:v>0.44236111111111115</c:v>
                </c:pt>
                <c:pt idx="638">
                  <c:v>0.44305555555555554</c:v>
                </c:pt>
                <c:pt idx="639">
                  <c:v>0.44375000000000003</c:v>
                </c:pt>
                <c:pt idx="640">
                  <c:v>0.44444444444444442</c:v>
                </c:pt>
                <c:pt idx="641">
                  <c:v>0.44513888888888892</c:v>
                </c:pt>
                <c:pt idx="642">
                  <c:v>0.4458333333333333</c:v>
                </c:pt>
                <c:pt idx="643">
                  <c:v>0.4465277777777778</c:v>
                </c:pt>
                <c:pt idx="644">
                  <c:v>0.44722222222222219</c:v>
                </c:pt>
                <c:pt idx="645">
                  <c:v>0.44791666666666669</c:v>
                </c:pt>
                <c:pt idx="646">
                  <c:v>0.44861111111111113</c:v>
                </c:pt>
                <c:pt idx="647">
                  <c:v>0.44930555555555557</c:v>
                </c:pt>
                <c:pt idx="648">
                  <c:v>0.45</c:v>
                </c:pt>
                <c:pt idx="649">
                  <c:v>0.45069444444444445</c:v>
                </c:pt>
                <c:pt idx="650">
                  <c:v>0.4513888888888889</c:v>
                </c:pt>
                <c:pt idx="651">
                  <c:v>0.45208333333333334</c:v>
                </c:pt>
                <c:pt idx="652">
                  <c:v>0.45277777777777778</c:v>
                </c:pt>
                <c:pt idx="653">
                  <c:v>0.45347222222222222</c:v>
                </c:pt>
                <c:pt idx="654">
                  <c:v>0.45416666666666666</c:v>
                </c:pt>
                <c:pt idx="655">
                  <c:v>0.4548611111111111</c:v>
                </c:pt>
                <c:pt idx="656">
                  <c:v>0.45555555555555555</c:v>
                </c:pt>
                <c:pt idx="657">
                  <c:v>0.45624999999999999</c:v>
                </c:pt>
                <c:pt idx="658">
                  <c:v>0.45694444444444443</c:v>
                </c:pt>
                <c:pt idx="659">
                  <c:v>0.45763888888888887</c:v>
                </c:pt>
                <c:pt idx="660">
                  <c:v>0.45833333333333331</c:v>
                </c:pt>
                <c:pt idx="661">
                  <c:v>0.45902777777777781</c:v>
                </c:pt>
                <c:pt idx="662">
                  <c:v>0.4597222222222222</c:v>
                </c:pt>
                <c:pt idx="663">
                  <c:v>0.4604166666666667</c:v>
                </c:pt>
                <c:pt idx="664">
                  <c:v>0.46111111111111108</c:v>
                </c:pt>
                <c:pt idx="665">
                  <c:v>0.46180555555555558</c:v>
                </c:pt>
                <c:pt idx="666">
                  <c:v>0.46249999999999997</c:v>
                </c:pt>
                <c:pt idx="667">
                  <c:v>0.46319444444444446</c:v>
                </c:pt>
                <c:pt idx="668">
                  <c:v>0.46388888888888885</c:v>
                </c:pt>
                <c:pt idx="669">
                  <c:v>0.46458333333333335</c:v>
                </c:pt>
                <c:pt idx="670">
                  <c:v>0.46527777777777773</c:v>
                </c:pt>
                <c:pt idx="671">
                  <c:v>0.46597222222222223</c:v>
                </c:pt>
                <c:pt idx="672">
                  <c:v>0.46666666666666662</c:v>
                </c:pt>
                <c:pt idx="673">
                  <c:v>0.46736111111111112</c:v>
                </c:pt>
                <c:pt idx="674">
                  <c:v>0.4680555555555555</c:v>
                </c:pt>
                <c:pt idx="675">
                  <c:v>0.46875</c:v>
                </c:pt>
                <c:pt idx="676">
                  <c:v>0.4694444444444445</c:v>
                </c:pt>
                <c:pt idx="677">
                  <c:v>0.47013888888888888</c:v>
                </c:pt>
                <c:pt idx="678">
                  <c:v>0.47083333333333338</c:v>
                </c:pt>
                <c:pt idx="679">
                  <c:v>0.47152777777777777</c:v>
                </c:pt>
                <c:pt idx="680">
                  <c:v>0.47222222222222227</c:v>
                </c:pt>
                <c:pt idx="681">
                  <c:v>0.47291666666666665</c:v>
                </c:pt>
                <c:pt idx="682">
                  <c:v>0.47361111111111115</c:v>
                </c:pt>
                <c:pt idx="683">
                  <c:v>0.47430555555555554</c:v>
                </c:pt>
                <c:pt idx="684">
                  <c:v>0.47500000000000003</c:v>
                </c:pt>
                <c:pt idx="685">
                  <c:v>0.47569444444444442</c:v>
                </c:pt>
                <c:pt idx="686">
                  <c:v>0.47638888888888892</c:v>
                </c:pt>
                <c:pt idx="687">
                  <c:v>0.4770833333333333</c:v>
                </c:pt>
                <c:pt idx="688">
                  <c:v>0.4777777777777778</c:v>
                </c:pt>
                <c:pt idx="689">
                  <c:v>0.47847222222222219</c:v>
                </c:pt>
                <c:pt idx="690">
                  <c:v>0.47916666666666669</c:v>
                </c:pt>
                <c:pt idx="691">
                  <c:v>0.47986111111111113</c:v>
                </c:pt>
                <c:pt idx="692">
                  <c:v>0.48055555555555557</c:v>
                </c:pt>
                <c:pt idx="693">
                  <c:v>0.48125000000000001</c:v>
                </c:pt>
                <c:pt idx="694">
                  <c:v>0.48194444444444445</c:v>
                </c:pt>
                <c:pt idx="695">
                  <c:v>0.4826388888888889</c:v>
                </c:pt>
                <c:pt idx="696">
                  <c:v>0.48333333333333334</c:v>
                </c:pt>
                <c:pt idx="697">
                  <c:v>0.48402777777777778</c:v>
                </c:pt>
                <c:pt idx="698">
                  <c:v>0.48472222222222222</c:v>
                </c:pt>
                <c:pt idx="699">
                  <c:v>0.48541666666666666</c:v>
                </c:pt>
                <c:pt idx="700">
                  <c:v>0.4861111111111111</c:v>
                </c:pt>
                <c:pt idx="701">
                  <c:v>0.48680555555555555</c:v>
                </c:pt>
                <c:pt idx="702">
                  <c:v>0.48749999999999999</c:v>
                </c:pt>
                <c:pt idx="703">
                  <c:v>0.48819444444444443</c:v>
                </c:pt>
                <c:pt idx="704">
                  <c:v>0.48888888888888887</c:v>
                </c:pt>
                <c:pt idx="705">
                  <c:v>0.48958333333333331</c:v>
                </c:pt>
                <c:pt idx="706">
                  <c:v>0.49027777777777781</c:v>
                </c:pt>
                <c:pt idx="707">
                  <c:v>0.4909722222222222</c:v>
                </c:pt>
                <c:pt idx="708">
                  <c:v>0.4916666666666667</c:v>
                </c:pt>
                <c:pt idx="709">
                  <c:v>0.49236111111111108</c:v>
                </c:pt>
                <c:pt idx="710">
                  <c:v>0.49305555555555558</c:v>
                </c:pt>
                <c:pt idx="711">
                  <c:v>0.49374999999999997</c:v>
                </c:pt>
                <c:pt idx="712">
                  <c:v>0.49444444444444446</c:v>
                </c:pt>
                <c:pt idx="713">
                  <c:v>0.49513888888888885</c:v>
                </c:pt>
                <c:pt idx="714">
                  <c:v>0.49583333333333335</c:v>
                </c:pt>
                <c:pt idx="715">
                  <c:v>0.49652777777777773</c:v>
                </c:pt>
                <c:pt idx="716">
                  <c:v>0.49722222222222223</c:v>
                </c:pt>
                <c:pt idx="717">
                  <c:v>0.49791666666666662</c:v>
                </c:pt>
                <c:pt idx="718">
                  <c:v>0.49861111111111112</c:v>
                </c:pt>
                <c:pt idx="719">
                  <c:v>0.4993055555555555</c:v>
                </c:pt>
                <c:pt idx="720">
                  <c:v>0.5</c:v>
                </c:pt>
                <c:pt idx="721">
                  <c:v>0.50069444444444444</c:v>
                </c:pt>
                <c:pt idx="722">
                  <c:v>0.50138888888888888</c:v>
                </c:pt>
                <c:pt idx="723">
                  <c:v>0.50208333333333333</c:v>
                </c:pt>
                <c:pt idx="724">
                  <c:v>0.50277777777777777</c:v>
                </c:pt>
                <c:pt idx="725">
                  <c:v>0.50347222222222221</c:v>
                </c:pt>
                <c:pt idx="726">
                  <c:v>0.50416666666666665</c:v>
                </c:pt>
                <c:pt idx="727">
                  <c:v>0.50486111111111109</c:v>
                </c:pt>
                <c:pt idx="728">
                  <c:v>0.50555555555555554</c:v>
                </c:pt>
                <c:pt idx="729">
                  <c:v>0.50624999999999998</c:v>
                </c:pt>
                <c:pt idx="730">
                  <c:v>0.50694444444444442</c:v>
                </c:pt>
                <c:pt idx="731">
                  <c:v>0.50763888888888886</c:v>
                </c:pt>
                <c:pt idx="732">
                  <c:v>0.5083333333333333</c:v>
                </c:pt>
                <c:pt idx="733">
                  <c:v>0.50902777777777775</c:v>
                </c:pt>
                <c:pt idx="734">
                  <c:v>0.50972222222222219</c:v>
                </c:pt>
                <c:pt idx="735">
                  <c:v>0.51041666666666663</c:v>
                </c:pt>
                <c:pt idx="736">
                  <c:v>0.51111111111111118</c:v>
                </c:pt>
                <c:pt idx="737">
                  <c:v>0.51180555555555551</c:v>
                </c:pt>
                <c:pt idx="738">
                  <c:v>0.51250000000000007</c:v>
                </c:pt>
                <c:pt idx="739">
                  <c:v>0.5131944444444444</c:v>
                </c:pt>
                <c:pt idx="740">
                  <c:v>0.51388888888888895</c:v>
                </c:pt>
                <c:pt idx="741">
                  <c:v>0.51458333333333328</c:v>
                </c:pt>
                <c:pt idx="742">
                  <c:v>0.51527777777777783</c:v>
                </c:pt>
                <c:pt idx="743">
                  <c:v>0.51597222222222217</c:v>
                </c:pt>
                <c:pt idx="744">
                  <c:v>0.51666666666666672</c:v>
                </c:pt>
                <c:pt idx="745">
                  <c:v>0.51736111111111105</c:v>
                </c:pt>
                <c:pt idx="746">
                  <c:v>0.5180555555555556</c:v>
                </c:pt>
                <c:pt idx="747">
                  <c:v>0.51874999999999993</c:v>
                </c:pt>
                <c:pt idx="748">
                  <c:v>0.51944444444444449</c:v>
                </c:pt>
                <c:pt idx="749">
                  <c:v>0.52013888888888882</c:v>
                </c:pt>
                <c:pt idx="750">
                  <c:v>0.52083333333333337</c:v>
                </c:pt>
                <c:pt idx="751">
                  <c:v>0.52152777777777781</c:v>
                </c:pt>
                <c:pt idx="752">
                  <c:v>0.52222222222222225</c:v>
                </c:pt>
                <c:pt idx="753">
                  <c:v>0.5229166666666667</c:v>
                </c:pt>
                <c:pt idx="754">
                  <c:v>0.52361111111111114</c:v>
                </c:pt>
                <c:pt idx="755">
                  <c:v>0.52430555555555558</c:v>
                </c:pt>
                <c:pt idx="756">
                  <c:v>0.52500000000000002</c:v>
                </c:pt>
                <c:pt idx="757">
                  <c:v>0.52569444444444446</c:v>
                </c:pt>
                <c:pt idx="758">
                  <c:v>0.52638888888888891</c:v>
                </c:pt>
                <c:pt idx="759">
                  <c:v>0.52708333333333335</c:v>
                </c:pt>
                <c:pt idx="760">
                  <c:v>0.52777777777777779</c:v>
                </c:pt>
                <c:pt idx="761">
                  <c:v>0.52847222222222223</c:v>
                </c:pt>
                <c:pt idx="762">
                  <c:v>0.52916666666666667</c:v>
                </c:pt>
                <c:pt idx="763">
                  <c:v>0.52986111111111112</c:v>
                </c:pt>
                <c:pt idx="764">
                  <c:v>0.53055555555555556</c:v>
                </c:pt>
                <c:pt idx="765">
                  <c:v>0.53125</c:v>
                </c:pt>
                <c:pt idx="766">
                  <c:v>0.53194444444444444</c:v>
                </c:pt>
                <c:pt idx="767">
                  <c:v>0.53263888888888888</c:v>
                </c:pt>
                <c:pt idx="768">
                  <c:v>0.53333333333333333</c:v>
                </c:pt>
                <c:pt idx="769">
                  <c:v>0.53402777777777777</c:v>
                </c:pt>
                <c:pt idx="770">
                  <c:v>0.53472222222222221</c:v>
                </c:pt>
                <c:pt idx="771">
                  <c:v>0.53541666666666665</c:v>
                </c:pt>
                <c:pt idx="772">
                  <c:v>0.53611111111111109</c:v>
                </c:pt>
                <c:pt idx="773">
                  <c:v>0.53680555555555554</c:v>
                </c:pt>
                <c:pt idx="774">
                  <c:v>0.53749999999999998</c:v>
                </c:pt>
                <c:pt idx="775">
                  <c:v>0.53819444444444442</c:v>
                </c:pt>
                <c:pt idx="776">
                  <c:v>0.53888888888888886</c:v>
                </c:pt>
                <c:pt idx="777">
                  <c:v>0.5395833333333333</c:v>
                </c:pt>
                <c:pt idx="778">
                  <c:v>0.54027777777777775</c:v>
                </c:pt>
                <c:pt idx="779">
                  <c:v>0.54097222222222219</c:v>
                </c:pt>
                <c:pt idx="780">
                  <c:v>0.54166666666666663</c:v>
                </c:pt>
                <c:pt idx="781">
                  <c:v>0.54236111111111118</c:v>
                </c:pt>
                <c:pt idx="782">
                  <c:v>0.54305555555555551</c:v>
                </c:pt>
                <c:pt idx="783">
                  <c:v>0.54375000000000007</c:v>
                </c:pt>
                <c:pt idx="784">
                  <c:v>0.5444444444444444</c:v>
                </c:pt>
                <c:pt idx="785">
                  <c:v>0.54513888888888895</c:v>
                </c:pt>
                <c:pt idx="786">
                  <c:v>0.54583333333333328</c:v>
                </c:pt>
                <c:pt idx="787">
                  <c:v>0.54652777777777783</c:v>
                </c:pt>
                <c:pt idx="788">
                  <c:v>0.54722222222222217</c:v>
                </c:pt>
                <c:pt idx="789">
                  <c:v>0.54791666666666672</c:v>
                </c:pt>
                <c:pt idx="790">
                  <c:v>0.54861111111111105</c:v>
                </c:pt>
                <c:pt idx="791">
                  <c:v>0.5493055555555556</c:v>
                </c:pt>
                <c:pt idx="792">
                  <c:v>0.54999999999999993</c:v>
                </c:pt>
                <c:pt idx="793">
                  <c:v>0.55069444444444449</c:v>
                </c:pt>
                <c:pt idx="794">
                  <c:v>0.55138888888888882</c:v>
                </c:pt>
                <c:pt idx="795">
                  <c:v>0.55208333333333337</c:v>
                </c:pt>
                <c:pt idx="796">
                  <c:v>0.55277777777777781</c:v>
                </c:pt>
                <c:pt idx="797">
                  <c:v>0.55347222222222225</c:v>
                </c:pt>
                <c:pt idx="798">
                  <c:v>0.5541666666666667</c:v>
                </c:pt>
                <c:pt idx="799">
                  <c:v>0.55486111111111114</c:v>
                </c:pt>
                <c:pt idx="800">
                  <c:v>0.55555555555555558</c:v>
                </c:pt>
                <c:pt idx="801">
                  <c:v>0.55625000000000002</c:v>
                </c:pt>
                <c:pt idx="802">
                  <c:v>0.55694444444444446</c:v>
                </c:pt>
                <c:pt idx="803">
                  <c:v>0.55763888888888891</c:v>
                </c:pt>
                <c:pt idx="804">
                  <c:v>0.55833333333333335</c:v>
                </c:pt>
                <c:pt idx="805">
                  <c:v>0.55902777777777779</c:v>
                </c:pt>
                <c:pt idx="806">
                  <c:v>0.55972222222222223</c:v>
                </c:pt>
                <c:pt idx="807">
                  <c:v>0.56041666666666667</c:v>
                </c:pt>
                <c:pt idx="808">
                  <c:v>0.56111111111111112</c:v>
                </c:pt>
                <c:pt idx="809">
                  <c:v>0.56180555555555556</c:v>
                </c:pt>
                <c:pt idx="810">
                  <c:v>0.5625</c:v>
                </c:pt>
                <c:pt idx="811">
                  <c:v>0.56319444444444444</c:v>
                </c:pt>
                <c:pt idx="812">
                  <c:v>0.56388888888888888</c:v>
                </c:pt>
                <c:pt idx="813">
                  <c:v>0.56458333333333333</c:v>
                </c:pt>
                <c:pt idx="814">
                  <c:v>0.56527777777777777</c:v>
                </c:pt>
                <c:pt idx="815">
                  <c:v>0.56597222222222221</c:v>
                </c:pt>
                <c:pt idx="816">
                  <c:v>0.56666666666666665</c:v>
                </c:pt>
                <c:pt idx="817">
                  <c:v>0.56736111111111109</c:v>
                </c:pt>
                <c:pt idx="818">
                  <c:v>0.56805555555555554</c:v>
                </c:pt>
                <c:pt idx="819">
                  <c:v>0.56874999999999998</c:v>
                </c:pt>
                <c:pt idx="820">
                  <c:v>0.56944444444444442</c:v>
                </c:pt>
                <c:pt idx="821">
                  <c:v>0.57013888888888886</c:v>
                </c:pt>
                <c:pt idx="822">
                  <c:v>0.5708333333333333</c:v>
                </c:pt>
                <c:pt idx="823">
                  <c:v>0.57152777777777775</c:v>
                </c:pt>
                <c:pt idx="824">
                  <c:v>0.57222222222222219</c:v>
                </c:pt>
                <c:pt idx="825">
                  <c:v>0.57291666666666663</c:v>
                </c:pt>
                <c:pt idx="826">
                  <c:v>0.57361111111111118</c:v>
                </c:pt>
                <c:pt idx="827">
                  <c:v>0.57430555555555551</c:v>
                </c:pt>
                <c:pt idx="828">
                  <c:v>0.57500000000000007</c:v>
                </c:pt>
                <c:pt idx="829">
                  <c:v>0.5756944444444444</c:v>
                </c:pt>
                <c:pt idx="830">
                  <c:v>0.57638888888888895</c:v>
                </c:pt>
                <c:pt idx="831">
                  <c:v>0.57708333333333328</c:v>
                </c:pt>
                <c:pt idx="832">
                  <c:v>0.57777777777777783</c:v>
                </c:pt>
                <c:pt idx="833">
                  <c:v>0.57847222222222217</c:v>
                </c:pt>
                <c:pt idx="834">
                  <c:v>0.57916666666666672</c:v>
                </c:pt>
                <c:pt idx="835">
                  <c:v>0.57986111111111105</c:v>
                </c:pt>
                <c:pt idx="836">
                  <c:v>0.5805555555555556</c:v>
                </c:pt>
                <c:pt idx="837">
                  <c:v>0.58124999999999993</c:v>
                </c:pt>
                <c:pt idx="838">
                  <c:v>0.58194444444444449</c:v>
                </c:pt>
                <c:pt idx="839">
                  <c:v>0.58263888888888882</c:v>
                </c:pt>
                <c:pt idx="840">
                  <c:v>0.58333333333333337</c:v>
                </c:pt>
                <c:pt idx="841">
                  <c:v>0.58402777777777781</c:v>
                </c:pt>
                <c:pt idx="842">
                  <c:v>0.58472222222222225</c:v>
                </c:pt>
                <c:pt idx="843">
                  <c:v>0.5854166666666667</c:v>
                </c:pt>
                <c:pt idx="844">
                  <c:v>0.58611111111111114</c:v>
                </c:pt>
                <c:pt idx="845">
                  <c:v>0.58680555555555558</c:v>
                </c:pt>
                <c:pt idx="846">
                  <c:v>0.58750000000000002</c:v>
                </c:pt>
                <c:pt idx="847">
                  <c:v>0.58819444444444446</c:v>
                </c:pt>
                <c:pt idx="848">
                  <c:v>0.58888888888888891</c:v>
                </c:pt>
                <c:pt idx="849">
                  <c:v>0.58958333333333335</c:v>
                </c:pt>
                <c:pt idx="850">
                  <c:v>0.59027777777777779</c:v>
                </c:pt>
                <c:pt idx="851">
                  <c:v>0.59097222222222223</c:v>
                </c:pt>
                <c:pt idx="852">
                  <c:v>0.59166666666666667</c:v>
                </c:pt>
                <c:pt idx="853">
                  <c:v>0.59236111111111112</c:v>
                </c:pt>
                <c:pt idx="854">
                  <c:v>0.59305555555555556</c:v>
                </c:pt>
                <c:pt idx="855">
                  <c:v>0.59375</c:v>
                </c:pt>
                <c:pt idx="856">
                  <c:v>0.59444444444444444</c:v>
                </c:pt>
                <c:pt idx="857">
                  <c:v>0.59513888888888888</c:v>
                </c:pt>
                <c:pt idx="858">
                  <c:v>0.59583333333333333</c:v>
                </c:pt>
                <c:pt idx="859">
                  <c:v>0.59652777777777777</c:v>
                </c:pt>
                <c:pt idx="860">
                  <c:v>0.59722222222222221</c:v>
                </c:pt>
                <c:pt idx="861">
                  <c:v>0.59791666666666665</c:v>
                </c:pt>
                <c:pt idx="862">
                  <c:v>0.59861111111111109</c:v>
                </c:pt>
                <c:pt idx="863">
                  <c:v>0.59930555555555554</c:v>
                </c:pt>
                <c:pt idx="864">
                  <c:v>0.6</c:v>
                </c:pt>
                <c:pt idx="865">
                  <c:v>0.60069444444444442</c:v>
                </c:pt>
                <c:pt idx="866">
                  <c:v>0.60138888888888886</c:v>
                </c:pt>
                <c:pt idx="867">
                  <c:v>0.6020833333333333</c:v>
                </c:pt>
                <c:pt idx="868">
                  <c:v>0.60277777777777775</c:v>
                </c:pt>
                <c:pt idx="869">
                  <c:v>0.60347222222222219</c:v>
                </c:pt>
                <c:pt idx="870">
                  <c:v>0.60416666666666663</c:v>
                </c:pt>
                <c:pt idx="871">
                  <c:v>0.60486111111111118</c:v>
                </c:pt>
                <c:pt idx="872">
                  <c:v>0.60555555555555551</c:v>
                </c:pt>
                <c:pt idx="873">
                  <c:v>0.60625000000000007</c:v>
                </c:pt>
                <c:pt idx="874">
                  <c:v>0.6069444444444444</c:v>
                </c:pt>
                <c:pt idx="875">
                  <c:v>0.60763888888888895</c:v>
                </c:pt>
                <c:pt idx="876">
                  <c:v>0.60833333333333328</c:v>
                </c:pt>
                <c:pt idx="877">
                  <c:v>0.60902777777777783</c:v>
                </c:pt>
                <c:pt idx="878">
                  <c:v>0.60972222222222217</c:v>
                </c:pt>
                <c:pt idx="879">
                  <c:v>0.61041666666666672</c:v>
                </c:pt>
                <c:pt idx="880">
                  <c:v>0.61111111111111105</c:v>
                </c:pt>
                <c:pt idx="881">
                  <c:v>0.6118055555555556</c:v>
                </c:pt>
                <c:pt idx="882">
                  <c:v>0.61249999999999993</c:v>
                </c:pt>
                <c:pt idx="883">
                  <c:v>0.61319444444444449</c:v>
                </c:pt>
                <c:pt idx="884">
                  <c:v>0.61388888888888882</c:v>
                </c:pt>
                <c:pt idx="885">
                  <c:v>0.61458333333333337</c:v>
                </c:pt>
                <c:pt idx="886">
                  <c:v>0.61527777777777781</c:v>
                </c:pt>
                <c:pt idx="887">
                  <c:v>0.61597222222222225</c:v>
                </c:pt>
                <c:pt idx="888">
                  <c:v>0.6166666666666667</c:v>
                </c:pt>
                <c:pt idx="889">
                  <c:v>0.61736111111111114</c:v>
                </c:pt>
                <c:pt idx="890">
                  <c:v>0.61805555555555558</c:v>
                </c:pt>
                <c:pt idx="891">
                  <c:v>0.61875000000000002</c:v>
                </c:pt>
                <c:pt idx="892">
                  <c:v>0.61944444444444446</c:v>
                </c:pt>
                <c:pt idx="893">
                  <c:v>0.62013888888888891</c:v>
                </c:pt>
                <c:pt idx="894">
                  <c:v>0.62083333333333335</c:v>
                </c:pt>
                <c:pt idx="895">
                  <c:v>0.62152777777777779</c:v>
                </c:pt>
                <c:pt idx="896">
                  <c:v>0.62222222222222223</c:v>
                </c:pt>
                <c:pt idx="897">
                  <c:v>0.62291666666666667</c:v>
                </c:pt>
                <c:pt idx="898">
                  <c:v>0.62361111111111112</c:v>
                </c:pt>
                <c:pt idx="899">
                  <c:v>0.62430555555555556</c:v>
                </c:pt>
                <c:pt idx="900">
                  <c:v>0.625</c:v>
                </c:pt>
                <c:pt idx="901">
                  <c:v>0.62569444444444444</c:v>
                </c:pt>
                <c:pt idx="902">
                  <c:v>0.62638888888888888</c:v>
                </c:pt>
                <c:pt idx="903">
                  <c:v>0.62708333333333333</c:v>
                </c:pt>
                <c:pt idx="904">
                  <c:v>0.62777777777777777</c:v>
                </c:pt>
                <c:pt idx="905">
                  <c:v>0.62847222222222221</c:v>
                </c:pt>
                <c:pt idx="906">
                  <c:v>0.62916666666666665</c:v>
                </c:pt>
                <c:pt idx="907">
                  <c:v>0.62986111111111109</c:v>
                </c:pt>
                <c:pt idx="908">
                  <c:v>0.63055555555555554</c:v>
                </c:pt>
                <c:pt idx="909">
                  <c:v>0.63124999999999998</c:v>
                </c:pt>
                <c:pt idx="910">
                  <c:v>0.63194444444444442</c:v>
                </c:pt>
                <c:pt idx="911">
                  <c:v>0.63263888888888886</c:v>
                </c:pt>
                <c:pt idx="912">
                  <c:v>0.6333333333333333</c:v>
                </c:pt>
                <c:pt idx="913">
                  <c:v>0.63402777777777775</c:v>
                </c:pt>
                <c:pt idx="914">
                  <c:v>0.63472222222222219</c:v>
                </c:pt>
                <c:pt idx="915">
                  <c:v>0.63541666666666663</c:v>
                </c:pt>
                <c:pt idx="916">
                  <c:v>0.63611111111111118</c:v>
                </c:pt>
                <c:pt idx="917">
                  <c:v>0.63680555555555551</c:v>
                </c:pt>
                <c:pt idx="918">
                  <c:v>0.63750000000000007</c:v>
                </c:pt>
                <c:pt idx="919">
                  <c:v>0.6381944444444444</c:v>
                </c:pt>
                <c:pt idx="920">
                  <c:v>0.63888888888888895</c:v>
                </c:pt>
                <c:pt idx="921">
                  <c:v>0.63958333333333328</c:v>
                </c:pt>
                <c:pt idx="922">
                  <c:v>0.64027777777777783</c:v>
                </c:pt>
                <c:pt idx="923">
                  <c:v>0.64097222222222217</c:v>
                </c:pt>
                <c:pt idx="924">
                  <c:v>0.64166666666666672</c:v>
                </c:pt>
                <c:pt idx="925">
                  <c:v>0.64236111111111105</c:v>
                </c:pt>
                <c:pt idx="926">
                  <c:v>0.6430555555555556</c:v>
                </c:pt>
                <c:pt idx="927">
                  <c:v>0.64374999999999993</c:v>
                </c:pt>
                <c:pt idx="928">
                  <c:v>0.64444444444444449</c:v>
                </c:pt>
                <c:pt idx="929">
                  <c:v>0.64513888888888882</c:v>
                </c:pt>
                <c:pt idx="930">
                  <c:v>0.64583333333333337</c:v>
                </c:pt>
                <c:pt idx="931">
                  <c:v>0.64652777777777781</c:v>
                </c:pt>
                <c:pt idx="932">
                  <c:v>0.64722222222222225</c:v>
                </c:pt>
                <c:pt idx="933">
                  <c:v>0.6479166666666667</c:v>
                </c:pt>
                <c:pt idx="934">
                  <c:v>0.64861111111111114</c:v>
                </c:pt>
                <c:pt idx="935">
                  <c:v>0.64930555555555558</c:v>
                </c:pt>
                <c:pt idx="936">
                  <c:v>0.65</c:v>
                </c:pt>
                <c:pt idx="937">
                  <c:v>0.65069444444444446</c:v>
                </c:pt>
                <c:pt idx="938">
                  <c:v>0.65138888888888891</c:v>
                </c:pt>
                <c:pt idx="939">
                  <c:v>0.65208333333333335</c:v>
                </c:pt>
                <c:pt idx="940">
                  <c:v>0.65277777777777779</c:v>
                </c:pt>
                <c:pt idx="941">
                  <c:v>0.65347222222222223</c:v>
                </c:pt>
                <c:pt idx="942">
                  <c:v>0.65416666666666667</c:v>
                </c:pt>
                <c:pt idx="943">
                  <c:v>0.65486111111111112</c:v>
                </c:pt>
                <c:pt idx="944">
                  <c:v>0.65555555555555556</c:v>
                </c:pt>
                <c:pt idx="945">
                  <c:v>0.65625</c:v>
                </c:pt>
                <c:pt idx="946">
                  <c:v>0.65694444444444444</c:v>
                </c:pt>
                <c:pt idx="947">
                  <c:v>0.65763888888888888</c:v>
                </c:pt>
                <c:pt idx="948">
                  <c:v>0.65833333333333333</c:v>
                </c:pt>
                <c:pt idx="949">
                  <c:v>0.65902777777777777</c:v>
                </c:pt>
                <c:pt idx="950">
                  <c:v>0.65972222222222221</c:v>
                </c:pt>
                <c:pt idx="951">
                  <c:v>0.66041666666666665</c:v>
                </c:pt>
                <c:pt idx="952">
                  <c:v>0.66111111111111109</c:v>
                </c:pt>
                <c:pt idx="953">
                  <c:v>0.66180555555555554</c:v>
                </c:pt>
                <c:pt idx="954">
                  <c:v>0.66249999999999998</c:v>
                </c:pt>
                <c:pt idx="955">
                  <c:v>0.66319444444444442</c:v>
                </c:pt>
                <c:pt idx="956">
                  <c:v>0.66388888888888886</c:v>
                </c:pt>
                <c:pt idx="957">
                  <c:v>0.6645833333333333</c:v>
                </c:pt>
                <c:pt idx="958">
                  <c:v>0.66527777777777775</c:v>
                </c:pt>
                <c:pt idx="959">
                  <c:v>0.66597222222222219</c:v>
                </c:pt>
                <c:pt idx="960">
                  <c:v>0.66666666666666663</c:v>
                </c:pt>
                <c:pt idx="961">
                  <c:v>0.66736111111111107</c:v>
                </c:pt>
                <c:pt idx="962">
                  <c:v>0.66805555555555562</c:v>
                </c:pt>
                <c:pt idx="963">
                  <c:v>0.66875000000000007</c:v>
                </c:pt>
                <c:pt idx="964">
                  <c:v>0.6694444444444444</c:v>
                </c:pt>
                <c:pt idx="965">
                  <c:v>0.67013888888888884</c:v>
                </c:pt>
                <c:pt idx="966">
                  <c:v>0.67083333333333339</c:v>
                </c:pt>
                <c:pt idx="967">
                  <c:v>0.67152777777777783</c:v>
                </c:pt>
                <c:pt idx="968">
                  <c:v>0.67222222222222217</c:v>
                </c:pt>
                <c:pt idx="969">
                  <c:v>0.67291666666666661</c:v>
                </c:pt>
                <c:pt idx="970">
                  <c:v>0.67361111111111116</c:v>
                </c:pt>
                <c:pt idx="971">
                  <c:v>0.6743055555555556</c:v>
                </c:pt>
                <c:pt idx="972">
                  <c:v>0.67499999999999993</c:v>
                </c:pt>
                <c:pt idx="973">
                  <c:v>0.67569444444444438</c:v>
                </c:pt>
                <c:pt idx="974">
                  <c:v>0.67638888888888893</c:v>
                </c:pt>
                <c:pt idx="975">
                  <c:v>0.67708333333333337</c:v>
                </c:pt>
                <c:pt idx="976">
                  <c:v>0.6777777777777777</c:v>
                </c:pt>
                <c:pt idx="977">
                  <c:v>0.67847222222222225</c:v>
                </c:pt>
                <c:pt idx="978">
                  <c:v>0.6791666666666667</c:v>
                </c:pt>
                <c:pt idx="979">
                  <c:v>0.67986111111111114</c:v>
                </c:pt>
                <c:pt idx="980">
                  <c:v>0.68055555555555547</c:v>
                </c:pt>
                <c:pt idx="981">
                  <c:v>0.68125000000000002</c:v>
                </c:pt>
                <c:pt idx="982">
                  <c:v>0.68194444444444446</c:v>
                </c:pt>
                <c:pt idx="983">
                  <c:v>0.68263888888888891</c:v>
                </c:pt>
                <c:pt idx="984">
                  <c:v>0.68333333333333324</c:v>
                </c:pt>
                <c:pt idx="985">
                  <c:v>0.68402777777777779</c:v>
                </c:pt>
                <c:pt idx="986">
                  <c:v>0.68472222222222223</c:v>
                </c:pt>
                <c:pt idx="987">
                  <c:v>0.68541666666666667</c:v>
                </c:pt>
                <c:pt idx="988">
                  <c:v>0.68611111111111101</c:v>
                </c:pt>
                <c:pt idx="989">
                  <c:v>0.68680555555555556</c:v>
                </c:pt>
                <c:pt idx="990">
                  <c:v>0.6875</c:v>
                </c:pt>
                <c:pt idx="991">
                  <c:v>0.68819444444444444</c:v>
                </c:pt>
                <c:pt idx="992">
                  <c:v>0.68888888888888899</c:v>
                </c:pt>
                <c:pt idx="993">
                  <c:v>0.68958333333333333</c:v>
                </c:pt>
                <c:pt idx="994">
                  <c:v>0.69027777777777777</c:v>
                </c:pt>
                <c:pt idx="995">
                  <c:v>0.69097222222222221</c:v>
                </c:pt>
                <c:pt idx="996">
                  <c:v>0.69166666666666676</c:v>
                </c:pt>
                <c:pt idx="997">
                  <c:v>0.69236111111111109</c:v>
                </c:pt>
                <c:pt idx="998">
                  <c:v>0.69305555555555554</c:v>
                </c:pt>
                <c:pt idx="999">
                  <c:v>0.69374999999999998</c:v>
                </c:pt>
                <c:pt idx="1000">
                  <c:v>0.69444444444444453</c:v>
                </c:pt>
                <c:pt idx="1001">
                  <c:v>0.69513888888888886</c:v>
                </c:pt>
                <c:pt idx="1002">
                  <c:v>0.6958333333333333</c:v>
                </c:pt>
                <c:pt idx="1003">
                  <c:v>0.69652777777777775</c:v>
                </c:pt>
                <c:pt idx="1004">
                  <c:v>0.6972222222222223</c:v>
                </c:pt>
                <c:pt idx="1005">
                  <c:v>0.69791666666666663</c:v>
                </c:pt>
                <c:pt idx="1006">
                  <c:v>0.69861111111111107</c:v>
                </c:pt>
                <c:pt idx="1007">
                  <c:v>0.69930555555555562</c:v>
                </c:pt>
                <c:pt idx="1008">
                  <c:v>0.70000000000000007</c:v>
                </c:pt>
                <c:pt idx="1009">
                  <c:v>0.7006944444444444</c:v>
                </c:pt>
                <c:pt idx="1010">
                  <c:v>0.70138888888888884</c:v>
                </c:pt>
                <c:pt idx="1011">
                  <c:v>0.70208333333333339</c:v>
                </c:pt>
                <c:pt idx="1012">
                  <c:v>0.70277777777777783</c:v>
                </c:pt>
                <c:pt idx="1013">
                  <c:v>0.70347222222222217</c:v>
                </c:pt>
                <c:pt idx="1014">
                  <c:v>0.70416666666666661</c:v>
                </c:pt>
                <c:pt idx="1015">
                  <c:v>0.70486111111111116</c:v>
                </c:pt>
                <c:pt idx="1016">
                  <c:v>0.7055555555555556</c:v>
                </c:pt>
                <c:pt idx="1017">
                  <c:v>0.70624999999999993</c:v>
                </c:pt>
                <c:pt idx="1018">
                  <c:v>0.70694444444444438</c:v>
                </c:pt>
                <c:pt idx="1019">
                  <c:v>0.70763888888888893</c:v>
                </c:pt>
                <c:pt idx="1020">
                  <c:v>0.70833333333333337</c:v>
                </c:pt>
                <c:pt idx="1021">
                  <c:v>0.7090277777777777</c:v>
                </c:pt>
                <c:pt idx="1022">
                  <c:v>0.70972222222222225</c:v>
                </c:pt>
                <c:pt idx="1023">
                  <c:v>0.7104166666666667</c:v>
                </c:pt>
                <c:pt idx="1024">
                  <c:v>0.71111111111111114</c:v>
                </c:pt>
                <c:pt idx="1025">
                  <c:v>0.71180555555555547</c:v>
                </c:pt>
                <c:pt idx="1026">
                  <c:v>0.71250000000000002</c:v>
                </c:pt>
                <c:pt idx="1027">
                  <c:v>0.71319444444444446</c:v>
                </c:pt>
                <c:pt idx="1028">
                  <c:v>0.71388888888888891</c:v>
                </c:pt>
                <c:pt idx="1029">
                  <c:v>0.71458333333333324</c:v>
                </c:pt>
                <c:pt idx="1030">
                  <c:v>0.71527777777777779</c:v>
                </c:pt>
                <c:pt idx="1031">
                  <c:v>0.71597222222222223</c:v>
                </c:pt>
                <c:pt idx="1032">
                  <c:v>0.71666666666666667</c:v>
                </c:pt>
                <c:pt idx="1033">
                  <c:v>0.71736111111111101</c:v>
                </c:pt>
                <c:pt idx="1034">
                  <c:v>0.71805555555555556</c:v>
                </c:pt>
                <c:pt idx="1035">
                  <c:v>0.71875</c:v>
                </c:pt>
                <c:pt idx="1036">
                  <c:v>0.71944444444444444</c:v>
                </c:pt>
                <c:pt idx="1037">
                  <c:v>0.72013888888888899</c:v>
                </c:pt>
                <c:pt idx="1038">
                  <c:v>0.72083333333333333</c:v>
                </c:pt>
                <c:pt idx="1039">
                  <c:v>0.72152777777777777</c:v>
                </c:pt>
                <c:pt idx="1040">
                  <c:v>0.72222222222222221</c:v>
                </c:pt>
                <c:pt idx="1041">
                  <c:v>0.72291666666666676</c:v>
                </c:pt>
                <c:pt idx="1042">
                  <c:v>0.72361111111111109</c:v>
                </c:pt>
                <c:pt idx="1043">
                  <c:v>0.72430555555555554</c:v>
                </c:pt>
                <c:pt idx="1044">
                  <c:v>0.72499999999999998</c:v>
                </c:pt>
                <c:pt idx="1045">
                  <c:v>0.72569444444444453</c:v>
                </c:pt>
                <c:pt idx="1046">
                  <c:v>0.72638888888888886</c:v>
                </c:pt>
                <c:pt idx="1047">
                  <c:v>0.7270833333333333</c:v>
                </c:pt>
                <c:pt idx="1048">
                  <c:v>0.72777777777777775</c:v>
                </c:pt>
                <c:pt idx="1049">
                  <c:v>0.7284722222222223</c:v>
                </c:pt>
                <c:pt idx="1050">
                  <c:v>0.72916666666666663</c:v>
                </c:pt>
                <c:pt idx="1051">
                  <c:v>0.72986111111111107</c:v>
                </c:pt>
                <c:pt idx="1052">
                  <c:v>0.73055555555555562</c:v>
                </c:pt>
                <c:pt idx="1053">
                  <c:v>0.73125000000000007</c:v>
                </c:pt>
                <c:pt idx="1054">
                  <c:v>0.7319444444444444</c:v>
                </c:pt>
                <c:pt idx="1055">
                  <c:v>0.73263888888888884</c:v>
                </c:pt>
                <c:pt idx="1056">
                  <c:v>0.73333333333333339</c:v>
                </c:pt>
                <c:pt idx="1057">
                  <c:v>0.73402777777777783</c:v>
                </c:pt>
                <c:pt idx="1058">
                  <c:v>0.73472222222222217</c:v>
                </c:pt>
                <c:pt idx="1059">
                  <c:v>0.73541666666666661</c:v>
                </c:pt>
                <c:pt idx="1060">
                  <c:v>0.73611111111111116</c:v>
                </c:pt>
                <c:pt idx="1061">
                  <c:v>0.7368055555555556</c:v>
                </c:pt>
                <c:pt idx="1062">
                  <c:v>0.73749999999999993</c:v>
                </c:pt>
                <c:pt idx="1063">
                  <c:v>0.73819444444444438</c:v>
                </c:pt>
                <c:pt idx="1064">
                  <c:v>0.73888888888888893</c:v>
                </c:pt>
                <c:pt idx="1065">
                  <c:v>0.73958333333333337</c:v>
                </c:pt>
                <c:pt idx="1066">
                  <c:v>0.7402777777777777</c:v>
                </c:pt>
                <c:pt idx="1067">
                  <c:v>0.74097222222222225</c:v>
                </c:pt>
                <c:pt idx="1068">
                  <c:v>0.7416666666666667</c:v>
                </c:pt>
                <c:pt idx="1069">
                  <c:v>0.74236111111111114</c:v>
                </c:pt>
                <c:pt idx="1070">
                  <c:v>0.74305555555555547</c:v>
                </c:pt>
                <c:pt idx="1071">
                  <c:v>0.74375000000000002</c:v>
                </c:pt>
                <c:pt idx="1072">
                  <c:v>0.74444444444444446</c:v>
                </c:pt>
                <c:pt idx="1073">
                  <c:v>0.74513888888888891</c:v>
                </c:pt>
                <c:pt idx="1074">
                  <c:v>0.74583333333333324</c:v>
                </c:pt>
                <c:pt idx="1075">
                  <c:v>0.74652777777777779</c:v>
                </c:pt>
                <c:pt idx="1076">
                  <c:v>0.74722222222222223</c:v>
                </c:pt>
                <c:pt idx="1077">
                  <c:v>0.74791666666666667</c:v>
                </c:pt>
                <c:pt idx="1078">
                  <c:v>0.74861111111111101</c:v>
                </c:pt>
                <c:pt idx="1079">
                  <c:v>0.74930555555555556</c:v>
                </c:pt>
                <c:pt idx="1080">
                  <c:v>0.75</c:v>
                </c:pt>
                <c:pt idx="1081">
                  <c:v>0.75069444444444444</c:v>
                </c:pt>
                <c:pt idx="1082">
                  <c:v>0.75138888888888899</c:v>
                </c:pt>
                <c:pt idx="1083">
                  <c:v>0.75208333333333333</c:v>
                </c:pt>
                <c:pt idx="1084">
                  <c:v>0.75277777777777777</c:v>
                </c:pt>
                <c:pt idx="1085">
                  <c:v>0.75347222222222221</c:v>
                </c:pt>
                <c:pt idx="1086">
                  <c:v>0.75416666666666676</c:v>
                </c:pt>
                <c:pt idx="1087">
                  <c:v>0.75486111111111109</c:v>
                </c:pt>
                <c:pt idx="1088">
                  <c:v>0.75555555555555554</c:v>
                </c:pt>
                <c:pt idx="1089">
                  <c:v>0.75624999999999998</c:v>
                </c:pt>
                <c:pt idx="1090">
                  <c:v>0.75694444444444453</c:v>
                </c:pt>
                <c:pt idx="1091">
                  <c:v>0.75763888888888886</c:v>
                </c:pt>
                <c:pt idx="1092">
                  <c:v>0.7583333333333333</c:v>
                </c:pt>
                <c:pt idx="1093">
                  <c:v>0.75902777777777775</c:v>
                </c:pt>
                <c:pt idx="1094">
                  <c:v>0.7597222222222223</c:v>
                </c:pt>
                <c:pt idx="1095">
                  <c:v>0.76041666666666663</c:v>
                </c:pt>
                <c:pt idx="1096">
                  <c:v>0.76111111111111107</c:v>
                </c:pt>
                <c:pt idx="1097">
                  <c:v>0.76180555555555562</c:v>
                </c:pt>
                <c:pt idx="1098">
                  <c:v>0.76250000000000007</c:v>
                </c:pt>
                <c:pt idx="1099">
                  <c:v>0.7631944444444444</c:v>
                </c:pt>
                <c:pt idx="1100">
                  <c:v>0.76388888888888884</c:v>
                </c:pt>
                <c:pt idx="1101">
                  <c:v>0.76458333333333339</c:v>
                </c:pt>
                <c:pt idx="1102">
                  <c:v>0.76527777777777783</c:v>
                </c:pt>
                <c:pt idx="1103">
                  <c:v>0.76597222222222217</c:v>
                </c:pt>
                <c:pt idx="1104">
                  <c:v>0.76666666666666661</c:v>
                </c:pt>
                <c:pt idx="1105">
                  <c:v>0.76736111111111116</c:v>
                </c:pt>
                <c:pt idx="1106">
                  <c:v>0.7680555555555556</c:v>
                </c:pt>
                <c:pt idx="1107">
                  <c:v>0.76874999999999993</c:v>
                </c:pt>
                <c:pt idx="1108">
                  <c:v>0.76944444444444438</c:v>
                </c:pt>
                <c:pt idx="1109">
                  <c:v>0.77013888888888893</c:v>
                </c:pt>
                <c:pt idx="1110">
                  <c:v>0.77083333333333337</c:v>
                </c:pt>
                <c:pt idx="1111">
                  <c:v>0.7715277777777777</c:v>
                </c:pt>
                <c:pt idx="1112">
                  <c:v>0.77222222222222225</c:v>
                </c:pt>
                <c:pt idx="1113">
                  <c:v>0.7729166666666667</c:v>
                </c:pt>
                <c:pt idx="1114">
                  <c:v>0.77361111111111114</c:v>
                </c:pt>
                <c:pt idx="1115">
                  <c:v>0.77430555555555547</c:v>
                </c:pt>
                <c:pt idx="1116">
                  <c:v>0.77500000000000002</c:v>
                </c:pt>
                <c:pt idx="1117">
                  <c:v>0.77569444444444446</c:v>
                </c:pt>
                <c:pt idx="1118">
                  <c:v>0.77638888888888891</c:v>
                </c:pt>
                <c:pt idx="1119">
                  <c:v>0.77708333333333324</c:v>
                </c:pt>
                <c:pt idx="1120">
                  <c:v>0.77777777777777779</c:v>
                </c:pt>
                <c:pt idx="1121">
                  <c:v>0.77847222222222223</c:v>
                </c:pt>
                <c:pt idx="1122">
                  <c:v>0.77916666666666667</c:v>
                </c:pt>
                <c:pt idx="1123">
                  <c:v>0.77986111111111101</c:v>
                </c:pt>
                <c:pt idx="1124">
                  <c:v>0.78055555555555556</c:v>
                </c:pt>
                <c:pt idx="1125">
                  <c:v>0.78125</c:v>
                </c:pt>
                <c:pt idx="1126">
                  <c:v>0.78194444444444444</c:v>
                </c:pt>
                <c:pt idx="1127">
                  <c:v>0.78263888888888899</c:v>
                </c:pt>
                <c:pt idx="1128">
                  <c:v>0.78333333333333333</c:v>
                </c:pt>
                <c:pt idx="1129">
                  <c:v>0.78402777777777777</c:v>
                </c:pt>
                <c:pt idx="1130">
                  <c:v>0.78472222222222221</c:v>
                </c:pt>
                <c:pt idx="1131">
                  <c:v>0.78541666666666676</c:v>
                </c:pt>
                <c:pt idx="1132">
                  <c:v>0.78611111111111109</c:v>
                </c:pt>
                <c:pt idx="1133">
                  <c:v>0.78680555555555554</c:v>
                </c:pt>
                <c:pt idx="1134">
                  <c:v>0.78749999999999998</c:v>
                </c:pt>
                <c:pt idx="1135">
                  <c:v>0.78819444444444453</c:v>
                </c:pt>
                <c:pt idx="1136">
                  <c:v>0.78888888888888886</c:v>
                </c:pt>
                <c:pt idx="1137">
                  <c:v>0.7895833333333333</c:v>
                </c:pt>
                <c:pt idx="1138">
                  <c:v>0.79027777777777775</c:v>
                </c:pt>
                <c:pt idx="1139">
                  <c:v>0.7909722222222223</c:v>
                </c:pt>
                <c:pt idx="1140">
                  <c:v>0.79166666666666663</c:v>
                </c:pt>
                <c:pt idx="1141">
                  <c:v>0.79236111111111107</c:v>
                </c:pt>
                <c:pt idx="1142">
                  <c:v>0.79305555555555562</c:v>
                </c:pt>
                <c:pt idx="1143">
                  <c:v>0.79375000000000007</c:v>
                </c:pt>
                <c:pt idx="1144">
                  <c:v>0.7944444444444444</c:v>
                </c:pt>
                <c:pt idx="1145">
                  <c:v>0.79513888888888884</c:v>
                </c:pt>
                <c:pt idx="1146">
                  <c:v>0.79583333333333339</c:v>
                </c:pt>
                <c:pt idx="1147">
                  <c:v>0.79652777777777783</c:v>
                </c:pt>
                <c:pt idx="1148">
                  <c:v>0.79722222222222217</c:v>
                </c:pt>
                <c:pt idx="1149">
                  <c:v>0.79791666666666661</c:v>
                </c:pt>
                <c:pt idx="1150">
                  <c:v>0.79861111111111116</c:v>
                </c:pt>
                <c:pt idx="1151">
                  <c:v>0.7993055555555556</c:v>
                </c:pt>
                <c:pt idx="1152">
                  <c:v>0.79999999999999993</c:v>
                </c:pt>
                <c:pt idx="1153">
                  <c:v>0.80069444444444438</c:v>
                </c:pt>
                <c:pt idx="1154">
                  <c:v>0.80138888888888893</c:v>
                </c:pt>
                <c:pt idx="1155">
                  <c:v>0.80208333333333337</c:v>
                </c:pt>
                <c:pt idx="1156">
                  <c:v>0.8027777777777777</c:v>
                </c:pt>
                <c:pt idx="1157">
                  <c:v>0.80347222222222225</c:v>
                </c:pt>
                <c:pt idx="1158">
                  <c:v>0.8041666666666667</c:v>
                </c:pt>
                <c:pt idx="1159">
                  <c:v>0.80486111111111114</c:v>
                </c:pt>
                <c:pt idx="1160">
                  <c:v>0.80555555555555547</c:v>
                </c:pt>
                <c:pt idx="1161">
                  <c:v>0.80625000000000002</c:v>
                </c:pt>
                <c:pt idx="1162">
                  <c:v>0.80694444444444446</c:v>
                </c:pt>
                <c:pt idx="1163">
                  <c:v>0.80763888888888891</c:v>
                </c:pt>
                <c:pt idx="1164">
                  <c:v>0.80833333333333324</c:v>
                </c:pt>
                <c:pt idx="1165">
                  <c:v>0.80902777777777779</c:v>
                </c:pt>
                <c:pt idx="1166">
                  <c:v>0.80972222222222223</c:v>
                </c:pt>
                <c:pt idx="1167">
                  <c:v>0.81041666666666667</c:v>
                </c:pt>
                <c:pt idx="1168">
                  <c:v>0.81111111111111101</c:v>
                </c:pt>
                <c:pt idx="1169">
                  <c:v>0.81180555555555556</c:v>
                </c:pt>
                <c:pt idx="1170">
                  <c:v>0.8125</c:v>
                </c:pt>
                <c:pt idx="1171">
                  <c:v>0.81319444444444444</c:v>
                </c:pt>
                <c:pt idx="1172">
                  <c:v>0.81388888888888899</c:v>
                </c:pt>
                <c:pt idx="1173">
                  <c:v>0.81458333333333333</c:v>
                </c:pt>
                <c:pt idx="1174">
                  <c:v>0.81527777777777777</c:v>
                </c:pt>
                <c:pt idx="1175">
                  <c:v>0.81597222222222221</c:v>
                </c:pt>
                <c:pt idx="1176">
                  <c:v>0.81666666666666676</c:v>
                </c:pt>
                <c:pt idx="1177">
                  <c:v>0.81736111111111109</c:v>
                </c:pt>
                <c:pt idx="1178">
                  <c:v>0.81805555555555554</c:v>
                </c:pt>
                <c:pt idx="1179">
                  <c:v>0.81874999999999998</c:v>
                </c:pt>
                <c:pt idx="1180">
                  <c:v>0.81944444444444453</c:v>
                </c:pt>
                <c:pt idx="1181">
                  <c:v>0.82013888888888886</c:v>
                </c:pt>
                <c:pt idx="1182">
                  <c:v>0.8208333333333333</c:v>
                </c:pt>
                <c:pt idx="1183">
                  <c:v>0.82152777777777775</c:v>
                </c:pt>
                <c:pt idx="1184">
                  <c:v>0.8222222222222223</c:v>
                </c:pt>
                <c:pt idx="1185">
                  <c:v>0.82291666666666663</c:v>
                </c:pt>
                <c:pt idx="1186">
                  <c:v>0.82361111111111107</c:v>
                </c:pt>
                <c:pt idx="1187">
                  <c:v>0.82430555555555562</c:v>
                </c:pt>
                <c:pt idx="1188">
                  <c:v>0.82500000000000007</c:v>
                </c:pt>
                <c:pt idx="1189">
                  <c:v>0.8256944444444444</c:v>
                </c:pt>
                <c:pt idx="1190">
                  <c:v>0.82638888888888884</c:v>
                </c:pt>
                <c:pt idx="1191">
                  <c:v>0.82708333333333339</c:v>
                </c:pt>
                <c:pt idx="1192">
                  <c:v>0.82777777777777783</c:v>
                </c:pt>
                <c:pt idx="1193">
                  <c:v>0.82847222222222217</c:v>
                </c:pt>
                <c:pt idx="1194">
                  <c:v>0.82916666666666661</c:v>
                </c:pt>
                <c:pt idx="1195">
                  <c:v>0.82986111111111116</c:v>
                </c:pt>
                <c:pt idx="1196">
                  <c:v>0.8305555555555556</c:v>
                </c:pt>
                <c:pt idx="1197">
                  <c:v>0.83124999999999993</c:v>
                </c:pt>
                <c:pt idx="1198">
                  <c:v>0.83194444444444438</c:v>
                </c:pt>
                <c:pt idx="1199">
                  <c:v>0.83263888888888893</c:v>
                </c:pt>
                <c:pt idx="1200">
                  <c:v>0.83333333333333337</c:v>
                </c:pt>
                <c:pt idx="1201">
                  <c:v>0.8340277777777777</c:v>
                </c:pt>
                <c:pt idx="1202">
                  <c:v>0.83472222222222225</c:v>
                </c:pt>
                <c:pt idx="1203">
                  <c:v>0.8354166666666667</c:v>
                </c:pt>
                <c:pt idx="1204">
                  <c:v>0.83611111111111114</c:v>
                </c:pt>
                <c:pt idx="1205">
                  <c:v>0.83680555555555547</c:v>
                </c:pt>
                <c:pt idx="1206">
                  <c:v>0.83750000000000002</c:v>
                </c:pt>
                <c:pt idx="1207">
                  <c:v>0.83819444444444446</c:v>
                </c:pt>
                <c:pt idx="1208">
                  <c:v>0.83888888888888891</c:v>
                </c:pt>
                <c:pt idx="1209">
                  <c:v>0.83958333333333324</c:v>
                </c:pt>
                <c:pt idx="1210">
                  <c:v>0.84027777777777779</c:v>
                </c:pt>
                <c:pt idx="1211">
                  <c:v>0.84097222222222223</c:v>
                </c:pt>
                <c:pt idx="1212">
                  <c:v>0.84166666666666667</c:v>
                </c:pt>
                <c:pt idx="1213">
                  <c:v>0.84236111111111101</c:v>
                </c:pt>
                <c:pt idx="1214">
                  <c:v>0.84305555555555556</c:v>
                </c:pt>
                <c:pt idx="1215">
                  <c:v>0.84375</c:v>
                </c:pt>
                <c:pt idx="1216">
                  <c:v>0.84444444444444444</c:v>
                </c:pt>
                <c:pt idx="1217">
                  <c:v>0.84513888888888899</c:v>
                </c:pt>
                <c:pt idx="1218">
                  <c:v>0.84583333333333333</c:v>
                </c:pt>
                <c:pt idx="1219">
                  <c:v>0.84652777777777777</c:v>
                </c:pt>
                <c:pt idx="1220">
                  <c:v>0.84722222222222221</c:v>
                </c:pt>
                <c:pt idx="1221">
                  <c:v>0.84791666666666676</c:v>
                </c:pt>
                <c:pt idx="1222">
                  <c:v>0.84861111111111109</c:v>
                </c:pt>
                <c:pt idx="1223">
                  <c:v>0.84930555555555554</c:v>
                </c:pt>
                <c:pt idx="1224">
                  <c:v>0.85</c:v>
                </c:pt>
                <c:pt idx="1225">
                  <c:v>0.85069444444444453</c:v>
                </c:pt>
                <c:pt idx="1226">
                  <c:v>0.85138888888888886</c:v>
                </c:pt>
                <c:pt idx="1227">
                  <c:v>0.8520833333333333</c:v>
                </c:pt>
                <c:pt idx="1228">
                  <c:v>0.85277777777777775</c:v>
                </c:pt>
                <c:pt idx="1229">
                  <c:v>0.8534722222222223</c:v>
                </c:pt>
                <c:pt idx="1230">
                  <c:v>0.85416666666666663</c:v>
                </c:pt>
                <c:pt idx="1231">
                  <c:v>0.85486111111111107</c:v>
                </c:pt>
                <c:pt idx="1232">
                  <c:v>0.85555555555555562</c:v>
                </c:pt>
                <c:pt idx="1233">
                  <c:v>0.85625000000000007</c:v>
                </c:pt>
                <c:pt idx="1234">
                  <c:v>0.8569444444444444</c:v>
                </c:pt>
                <c:pt idx="1235">
                  <c:v>0.85763888888888884</c:v>
                </c:pt>
                <c:pt idx="1236">
                  <c:v>0.85833333333333339</c:v>
                </c:pt>
                <c:pt idx="1237">
                  <c:v>0.85902777777777783</c:v>
                </c:pt>
                <c:pt idx="1238">
                  <c:v>0.85972222222222217</c:v>
                </c:pt>
                <c:pt idx="1239">
                  <c:v>0.86041666666666661</c:v>
                </c:pt>
                <c:pt idx="1240">
                  <c:v>0.86111111111111116</c:v>
                </c:pt>
                <c:pt idx="1241">
                  <c:v>0.8618055555555556</c:v>
                </c:pt>
                <c:pt idx="1242">
                  <c:v>0.86249999999999993</c:v>
                </c:pt>
                <c:pt idx="1243">
                  <c:v>0.86319444444444438</c:v>
                </c:pt>
                <c:pt idx="1244">
                  <c:v>0.86388888888888893</c:v>
                </c:pt>
                <c:pt idx="1245">
                  <c:v>0.86458333333333337</c:v>
                </c:pt>
                <c:pt idx="1246">
                  <c:v>0.8652777777777777</c:v>
                </c:pt>
                <c:pt idx="1247">
                  <c:v>0.86597222222222225</c:v>
                </c:pt>
                <c:pt idx="1248">
                  <c:v>0.8666666666666667</c:v>
                </c:pt>
                <c:pt idx="1249">
                  <c:v>0.86736111111111114</c:v>
                </c:pt>
                <c:pt idx="1250">
                  <c:v>0.86805555555555547</c:v>
                </c:pt>
                <c:pt idx="1251">
                  <c:v>0.86875000000000002</c:v>
                </c:pt>
                <c:pt idx="1252">
                  <c:v>0.86944444444444446</c:v>
                </c:pt>
                <c:pt idx="1253">
                  <c:v>0.87013888888888891</c:v>
                </c:pt>
                <c:pt idx="1254">
                  <c:v>0.87083333333333324</c:v>
                </c:pt>
                <c:pt idx="1255">
                  <c:v>0.87152777777777779</c:v>
                </c:pt>
                <c:pt idx="1256">
                  <c:v>0.87222222222222223</c:v>
                </c:pt>
                <c:pt idx="1257">
                  <c:v>0.87291666666666667</c:v>
                </c:pt>
                <c:pt idx="1258">
                  <c:v>0.87361111111111101</c:v>
                </c:pt>
                <c:pt idx="1259">
                  <c:v>0.87430555555555556</c:v>
                </c:pt>
                <c:pt idx="1260">
                  <c:v>0.875</c:v>
                </c:pt>
                <c:pt idx="1261">
                  <c:v>0.87569444444444444</c:v>
                </c:pt>
                <c:pt idx="1262">
                  <c:v>0.87638888888888899</c:v>
                </c:pt>
                <c:pt idx="1263">
                  <c:v>0.87708333333333333</c:v>
                </c:pt>
                <c:pt idx="1264">
                  <c:v>0.87777777777777777</c:v>
                </c:pt>
                <c:pt idx="1265">
                  <c:v>0.87847222222222221</c:v>
                </c:pt>
                <c:pt idx="1266">
                  <c:v>0.87916666666666676</c:v>
                </c:pt>
                <c:pt idx="1267">
                  <c:v>0.87986111111111109</c:v>
                </c:pt>
                <c:pt idx="1268">
                  <c:v>0.88055555555555554</c:v>
                </c:pt>
                <c:pt idx="1269">
                  <c:v>0.88124999999999998</c:v>
                </c:pt>
                <c:pt idx="1270">
                  <c:v>0.88194444444444453</c:v>
                </c:pt>
                <c:pt idx="1271">
                  <c:v>0.88263888888888886</c:v>
                </c:pt>
                <c:pt idx="1272">
                  <c:v>0.8833333333333333</c:v>
                </c:pt>
                <c:pt idx="1273">
                  <c:v>0.88402777777777775</c:v>
                </c:pt>
                <c:pt idx="1274">
                  <c:v>0.8847222222222223</c:v>
                </c:pt>
                <c:pt idx="1275">
                  <c:v>0.88541666666666663</c:v>
                </c:pt>
                <c:pt idx="1276">
                  <c:v>0.88611111111111107</c:v>
                </c:pt>
                <c:pt idx="1277">
                  <c:v>0.88680555555555562</c:v>
                </c:pt>
                <c:pt idx="1278">
                  <c:v>0.88750000000000007</c:v>
                </c:pt>
                <c:pt idx="1279">
                  <c:v>0.8881944444444444</c:v>
                </c:pt>
                <c:pt idx="1280">
                  <c:v>0.88888888888888884</c:v>
                </c:pt>
                <c:pt idx="1281">
                  <c:v>0.88958333333333339</c:v>
                </c:pt>
                <c:pt idx="1282">
                  <c:v>0.89027777777777783</c:v>
                </c:pt>
                <c:pt idx="1283">
                  <c:v>0.89097222222222217</c:v>
                </c:pt>
                <c:pt idx="1284">
                  <c:v>0.89166666666666661</c:v>
                </c:pt>
                <c:pt idx="1285">
                  <c:v>0.89236111111111116</c:v>
                </c:pt>
                <c:pt idx="1286">
                  <c:v>0.8930555555555556</c:v>
                </c:pt>
                <c:pt idx="1287">
                  <c:v>0.89374999999999993</c:v>
                </c:pt>
                <c:pt idx="1288">
                  <c:v>0.89444444444444438</c:v>
                </c:pt>
                <c:pt idx="1289">
                  <c:v>0.89513888888888893</c:v>
                </c:pt>
                <c:pt idx="1290">
                  <c:v>0.89583333333333337</c:v>
                </c:pt>
                <c:pt idx="1291">
                  <c:v>0.8965277777777777</c:v>
                </c:pt>
                <c:pt idx="1292">
                  <c:v>0.89722222222222225</c:v>
                </c:pt>
                <c:pt idx="1293">
                  <c:v>0.8979166666666667</c:v>
                </c:pt>
                <c:pt idx="1294">
                  <c:v>0.89861111111111114</c:v>
                </c:pt>
                <c:pt idx="1295">
                  <c:v>0.89930555555555547</c:v>
                </c:pt>
                <c:pt idx="1296">
                  <c:v>0.9</c:v>
                </c:pt>
                <c:pt idx="1297">
                  <c:v>0.90069444444444446</c:v>
                </c:pt>
                <c:pt idx="1298">
                  <c:v>0.90138888888888891</c:v>
                </c:pt>
                <c:pt idx="1299">
                  <c:v>0.90208333333333324</c:v>
                </c:pt>
                <c:pt idx="1300">
                  <c:v>0.90277777777777779</c:v>
                </c:pt>
                <c:pt idx="1301">
                  <c:v>0.90347222222222223</c:v>
                </c:pt>
                <c:pt idx="1302">
                  <c:v>0.90416666666666667</c:v>
                </c:pt>
                <c:pt idx="1303">
                  <c:v>0.90486111111111101</c:v>
                </c:pt>
                <c:pt idx="1304">
                  <c:v>0.90555555555555556</c:v>
                </c:pt>
                <c:pt idx="1305">
                  <c:v>0.90625</c:v>
                </c:pt>
                <c:pt idx="1306">
                  <c:v>0.90694444444444444</c:v>
                </c:pt>
                <c:pt idx="1307">
                  <c:v>0.90763888888888899</c:v>
                </c:pt>
                <c:pt idx="1308">
                  <c:v>0.90833333333333333</c:v>
                </c:pt>
                <c:pt idx="1309">
                  <c:v>0.90902777777777777</c:v>
                </c:pt>
                <c:pt idx="1310">
                  <c:v>0.90972222222222221</c:v>
                </c:pt>
                <c:pt idx="1311">
                  <c:v>0.91041666666666676</c:v>
                </c:pt>
                <c:pt idx="1312">
                  <c:v>0.91111111111111109</c:v>
                </c:pt>
                <c:pt idx="1313">
                  <c:v>0.91180555555555554</c:v>
                </c:pt>
                <c:pt idx="1314">
                  <c:v>0.91249999999999998</c:v>
                </c:pt>
                <c:pt idx="1315">
                  <c:v>0.91319444444444453</c:v>
                </c:pt>
                <c:pt idx="1316">
                  <c:v>0.91388888888888886</c:v>
                </c:pt>
                <c:pt idx="1317">
                  <c:v>0.9145833333333333</c:v>
                </c:pt>
                <c:pt idx="1318">
                  <c:v>0.91527777777777775</c:v>
                </c:pt>
                <c:pt idx="1319">
                  <c:v>0.9159722222222223</c:v>
                </c:pt>
                <c:pt idx="1320">
                  <c:v>0.91666666666666663</c:v>
                </c:pt>
                <c:pt idx="1321">
                  <c:v>0.91736111111111107</c:v>
                </c:pt>
                <c:pt idx="1322">
                  <c:v>0.91805555555555562</c:v>
                </c:pt>
                <c:pt idx="1323">
                  <c:v>0.91875000000000007</c:v>
                </c:pt>
                <c:pt idx="1324">
                  <c:v>0.9194444444444444</c:v>
                </c:pt>
                <c:pt idx="1325">
                  <c:v>0.92013888888888884</c:v>
                </c:pt>
                <c:pt idx="1326">
                  <c:v>0.92083333333333339</c:v>
                </c:pt>
                <c:pt idx="1327">
                  <c:v>0.92152777777777783</c:v>
                </c:pt>
                <c:pt idx="1328">
                  <c:v>0.92222222222222217</c:v>
                </c:pt>
                <c:pt idx="1329">
                  <c:v>0.92291666666666661</c:v>
                </c:pt>
                <c:pt idx="1330">
                  <c:v>0.92361111111111116</c:v>
                </c:pt>
                <c:pt idx="1331">
                  <c:v>0.9243055555555556</c:v>
                </c:pt>
                <c:pt idx="1332">
                  <c:v>0.92499999999999993</c:v>
                </c:pt>
                <c:pt idx="1333">
                  <c:v>0.92569444444444438</c:v>
                </c:pt>
                <c:pt idx="1334">
                  <c:v>0.92638888888888893</c:v>
                </c:pt>
                <c:pt idx="1335">
                  <c:v>0.92708333333333337</c:v>
                </c:pt>
                <c:pt idx="1336">
                  <c:v>0.9277777777777777</c:v>
                </c:pt>
                <c:pt idx="1337">
                  <c:v>0.92847222222222225</c:v>
                </c:pt>
                <c:pt idx="1338">
                  <c:v>0.9291666666666667</c:v>
                </c:pt>
                <c:pt idx="1339">
                  <c:v>0.92986111111111114</c:v>
                </c:pt>
                <c:pt idx="1340">
                  <c:v>0.93055555555555547</c:v>
                </c:pt>
                <c:pt idx="1341">
                  <c:v>0.93125000000000002</c:v>
                </c:pt>
                <c:pt idx="1342">
                  <c:v>0.93194444444444446</c:v>
                </c:pt>
                <c:pt idx="1343">
                  <c:v>0.93263888888888891</c:v>
                </c:pt>
                <c:pt idx="1344">
                  <c:v>0.93333333333333324</c:v>
                </c:pt>
                <c:pt idx="1345">
                  <c:v>0.93402777777777779</c:v>
                </c:pt>
                <c:pt idx="1346">
                  <c:v>0.93472222222222223</c:v>
                </c:pt>
                <c:pt idx="1347">
                  <c:v>0.93541666666666667</c:v>
                </c:pt>
                <c:pt idx="1348">
                  <c:v>0.93611111111111101</c:v>
                </c:pt>
                <c:pt idx="1349">
                  <c:v>0.93680555555555556</c:v>
                </c:pt>
                <c:pt idx="1350">
                  <c:v>0.9375</c:v>
                </c:pt>
                <c:pt idx="1351">
                  <c:v>0.93819444444444444</c:v>
                </c:pt>
                <c:pt idx="1352">
                  <c:v>0.93888888888888899</c:v>
                </c:pt>
                <c:pt idx="1353">
                  <c:v>0.93958333333333333</c:v>
                </c:pt>
                <c:pt idx="1354">
                  <c:v>0.94027777777777777</c:v>
                </c:pt>
                <c:pt idx="1355">
                  <c:v>0.94097222222222221</c:v>
                </c:pt>
                <c:pt idx="1356">
                  <c:v>0.94166666666666676</c:v>
                </c:pt>
                <c:pt idx="1357">
                  <c:v>0.94236111111111109</c:v>
                </c:pt>
                <c:pt idx="1358">
                  <c:v>0.94305555555555554</c:v>
                </c:pt>
                <c:pt idx="1359">
                  <c:v>0.94374999999999998</c:v>
                </c:pt>
                <c:pt idx="1360">
                  <c:v>0.94444444444444453</c:v>
                </c:pt>
                <c:pt idx="1361">
                  <c:v>0.94513888888888886</c:v>
                </c:pt>
                <c:pt idx="1362">
                  <c:v>0.9458333333333333</c:v>
                </c:pt>
                <c:pt idx="1363">
                  <c:v>0.94652777777777775</c:v>
                </c:pt>
                <c:pt idx="1364">
                  <c:v>0.9472222222222223</c:v>
                </c:pt>
                <c:pt idx="1365">
                  <c:v>0.94791666666666663</c:v>
                </c:pt>
                <c:pt idx="1366">
                  <c:v>0.94861111111111107</c:v>
                </c:pt>
                <c:pt idx="1367">
                  <c:v>0.94930555555555562</c:v>
                </c:pt>
                <c:pt idx="1368">
                  <c:v>0.95000000000000007</c:v>
                </c:pt>
                <c:pt idx="1369">
                  <c:v>0.9506944444444444</c:v>
                </c:pt>
                <c:pt idx="1370">
                  <c:v>0.95138888888888884</c:v>
                </c:pt>
                <c:pt idx="1371">
                  <c:v>0.95208333333333339</c:v>
                </c:pt>
                <c:pt idx="1372">
                  <c:v>0.95277777777777783</c:v>
                </c:pt>
                <c:pt idx="1373">
                  <c:v>0.95347222222222217</c:v>
                </c:pt>
                <c:pt idx="1374">
                  <c:v>0.95416666666666661</c:v>
                </c:pt>
                <c:pt idx="1375">
                  <c:v>0.95486111111111116</c:v>
                </c:pt>
                <c:pt idx="1376">
                  <c:v>0.9555555555555556</c:v>
                </c:pt>
                <c:pt idx="1377">
                  <c:v>0.95624999999999993</c:v>
                </c:pt>
                <c:pt idx="1378">
                  <c:v>0.95694444444444438</c:v>
                </c:pt>
                <c:pt idx="1379">
                  <c:v>0.95763888888888893</c:v>
                </c:pt>
                <c:pt idx="1380">
                  <c:v>0.95833333333333337</c:v>
                </c:pt>
                <c:pt idx="1381">
                  <c:v>0.9590277777777777</c:v>
                </c:pt>
                <c:pt idx="1382">
                  <c:v>0.95972222222222225</c:v>
                </c:pt>
                <c:pt idx="1383">
                  <c:v>0.9604166666666667</c:v>
                </c:pt>
                <c:pt idx="1384">
                  <c:v>0.96111111111111114</c:v>
                </c:pt>
                <c:pt idx="1385">
                  <c:v>0.96180555555555547</c:v>
                </c:pt>
                <c:pt idx="1386">
                  <c:v>0.96250000000000002</c:v>
                </c:pt>
                <c:pt idx="1387">
                  <c:v>0.96319444444444446</c:v>
                </c:pt>
                <c:pt idx="1388">
                  <c:v>0.96388888888888891</c:v>
                </c:pt>
                <c:pt idx="1389">
                  <c:v>0.96458333333333324</c:v>
                </c:pt>
                <c:pt idx="1390">
                  <c:v>0.96527777777777779</c:v>
                </c:pt>
                <c:pt idx="1391">
                  <c:v>0.96597222222222223</c:v>
                </c:pt>
                <c:pt idx="1392">
                  <c:v>0.96666666666666667</c:v>
                </c:pt>
                <c:pt idx="1393">
                  <c:v>0.96736111111111101</c:v>
                </c:pt>
                <c:pt idx="1394">
                  <c:v>0.96805555555555556</c:v>
                </c:pt>
                <c:pt idx="1395">
                  <c:v>0.96875</c:v>
                </c:pt>
                <c:pt idx="1396">
                  <c:v>0.96944444444444444</c:v>
                </c:pt>
                <c:pt idx="1397">
                  <c:v>0.97013888888888899</c:v>
                </c:pt>
                <c:pt idx="1398">
                  <c:v>0.97083333333333333</c:v>
                </c:pt>
                <c:pt idx="1399">
                  <c:v>0.97152777777777777</c:v>
                </c:pt>
                <c:pt idx="1400">
                  <c:v>0.97222222222222221</c:v>
                </c:pt>
                <c:pt idx="1401">
                  <c:v>0.97291666666666676</c:v>
                </c:pt>
                <c:pt idx="1402">
                  <c:v>0.97361111111111109</c:v>
                </c:pt>
                <c:pt idx="1403">
                  <c:v>0.97430555555555554</c:v>
                </c:pt>
                <c:pt idx="1404">
                  <c:v>0.97499999999999998</c:v>
                </c:pt>
                <c:pt idx="1405">
                  <c:v>0.97569444444444453</c:v>
                </c:pt>
                <c:pt idx="1406">
                  <c:v>0.97638888888888886</c:v>
                </c:pt>
                <c:pt idx="1407">
                  <c:v>0.9770833333333333</c:v>
                </c:pt>
                <c:pt idx="1408">
                  <c:v>0.97777777777777775</c:v>
                </c:pt>
                <c:pt idx="1409">
                  <c:v>0.9784722222222223</c:v>
                </c:pt>
                <c:pt idx="1410">
                  <c:v>0.97916666666666663</c:v>
                </c:pt>
                <c:pt idx="1411">
                  <c:v>0.97986111111111107</c:v>
                </c:pt>
                <c:pt idx="1412">
                  <c:v>0.98055555555555562</c:v>
                </c:pt>
                <c:pt idx="1413">
                  <c:v>0.98125000000000007</c:v>
                </c:pt>
                <c:pt idx="1414">
                  <c:v>0.9819444444444444</c:v>
                </c:pt>
                <c:pt idx="1415">
                  <c:v>0.98263888888888884</c:v>
                </c:pt>
                <c:pt idx="1416">
                  <c:v>0.98333333333333339</c:v>
                </c:pt>
                <c:pt idx="1417">
                  <c:v>0.98402777777777783</c:v>
                </c:pt>
                <c:pt idx="1418">
                  <c:v>0.98472222222222217</c:v>
                </c:pt>
                <c:pt idx="1419">
                  <c:v>0.98541666666666661</c:v>
                </c:pt>
                <c:pt idx="1420">
                  <c:v>0.98611111111111116</c:v>
                </c:pt>
                <c:pt idx="1421">
                  <c:v>0.9868055555555556</c:v>
                </c:pt>
                <c:pt idx="1422">
                  <c:v>0.98749999999999993</c:v>
                </c:pt>
                <c:pt idx="1423">
                  <c:v>0.98819444444444438</c:v>
                </c:pt>
                <c:pt idx="1424">
                  <c:v>0.98888888888888893</c:v>
                </c:pt>
                <c:pt idx="1425">
                  <c:v>0.98958333333333337</c:v>
                </c:pt>
                <c:pt idx="1426">
                  <c:v>0.9902777777777777</c:v>
                </c:pt>
                <c:pt idx="1427">
                  <c:v>0.99097222222222225</c:v>
                </c:pt>
                <c:pt idx="1428">
                  <c:v>0.9916666666666667</c:v>
                </c:pt>
                <c:pt idx="1429">
                  <c:v>0.99236111111111114</c:v>
                </c:pt>
                <c:pt idx="1430">
                  <c:v>0.99305555555555547</c:v>
                </c:pt>
                <c:pt idx="1431">
                  <c:v>0.99375000000000002</c:v>
                </c:pt>
                <c:pt idx="1432">
                  <c:v>0.99444444444444446</c:v>
                </c:pt>
                <c:pt idx="1433">
                  <c:v>0.99513888888888891</c:v>
                </c:pt>
                <c:pt idx="1434">
                  <c:v>0.99583333333333324</c:v>
                </c:pt>
                <c:pt idx="1435">
                  <c:v>0.99652777777777779</c:v>
                </c:pt>
                <c:pt idx="1436">
                  <c:v>0.99722222222222223</c:v>
                </c:pt>
                <c:pt idx="1437">
                  <c:v>0.99791666666666667</c:v>
                </c:pt>
                <c:pt idx="1438">
                  <c:v>0.99861111111111101</c:v>
                </c:pt>
                <c:pt idx="1439">
                  <c:v>0.99930555555555556</c:v>
                </c:pt>
              </c:numCache>
            </c:numRef>
          </c:cat>
          <c:val>
            <c:numRef>
              <c:f>Sheet1!$H$33366:$H$34805</c:f>
              <c:numCache>
                <c:formatCode>General</c:formatCode>
                <c:ptCount val="1440"/>
                <c:pt idx="0">
                  <c:v>70.92</c:v>
                </c:pt>
                <c:pt idx="1">
                  <c:v>70.930000000000007</c:v>
                </c:pt>
                <c:pt idx="2">
                  <c:v>70.900000000000006</c:v>
                </c:pt>
                <c:pt idx="3">
                  <c:v>70.930000000000007</c:v>
                </c:pt>
                <c:pt idx="4">
                  <c:v>70.930000000000007</c:v>
                </c:pt>
                <c:pt idx="5">
                  <c:v>70.97</c:v>
                </c:pt>
                <c:pt idx="6">
                  <c:v>70.92</c:v>
                </c:pt>
                <c:pt idx="7">
                  <c:v>71.010000000000005</c:v>
                </c:pt>
                <c:pt idx="8">
                  <c:v>71.040000000000006</c:v>
                </c:pt>
                <c:pt idx="9">
                  <c:v>70.989999999999995</c:v>
                </c:pt>
                <c:pt idx="10">
                  <c:v>70.989999999999995</c:v>
                </c:pt>
                <c:pt idx="11">
                  <c:v>71.02</c:v>
                </c:pt>
                <c:pt idx="12">
                  <c:v>70.989999999999995</c:v>
                </c:pt>
                <c:pt idx="13">
                  <c:v>70.97</c:v>
                </c:pt>
                <c:pt idx="14">
                  <c:v>70.900000000000006</c:v>
                </c:pt>
                <c:pt idx="15">
                  <c:v>70.95</c:v>
                </c:pt>
                <c:pt idx="16">
                  <c:v>70.930000000000007</c:v>
                </c:pt>
                <c:pt idx="17">
                  <c:v>70.97</c:v>
                </c:pt>
                <c:pt idx="18">
                  <c:v>70.95</c:v>
                </c:pt>
                <c:pt idx="19">
                  <c:v>70.930000000000007</c:v>
                </c:pt>
                <c:pt idx="20">
                  <c:v>71.010000000000005</c:v>
                </c:pt>
                <c:pt idx="21">
                  <c:v>70.989999999999995</c:v>
                </c:pt>
                <c:pt idx="22">
                  <c:v>70.92</c:v>
                </c:pt>
                <c:pt idx="23">
                  <c:v>71.010000000000005</c:v>
                </c:pt>
                <c:pt idx="24">
                  <c:v>70.97</c:v>
                </c:pt>
                <c:pt idx="25">
                  <c:v>70.930000000000007</c:v>
                </c:pt>
                <c:pt idx="26">
                  <c:v>71.010000000000005</c:v>
                </c:pt>
                <c:pt idx="27">
                  <c:v>70.97</c:v>
                </c:pt>
                <c:pt idx="28">
                  <c:v>71.040000000000006</c:v>
                </c:pt>
                <c:pt idx="29">
                  <c:v>71.010000000000005</c:v>
                </c:pt>
                <c:pt idx="30">
                  <c:v>70.95</c:v>
                </c:pt>
                <c:pt idx="31">
                  <c:v>70.97</c:v>
                </c:pt>
                <c:pt idx="32">
                  <c:v>70.95</c:v>
                </c:pt>
                <c:pt idx="33">
                  <c:v>71.02</c:v>
                </c:pt>
                <c:pt idx="34">
                  <c:v>71.06</c:v>
                </c:pt>
                <c:pt idx="35">
                  <c:v>71.040000000000006</c:v>
                </c:pt>
                <c:pt idx="36">
                  <c:v>70.930000000000007</c:v>
                </c:pt>
                <c:pt idx="37">
                  <c:v>70.930000000000007</c:v>
                </c:pt>
                <c:pt idx="38">
                  <c:v>70.95</c:v>
                </c:pt>
                <c:pt idx="39">
                  <c:v>71.010000000000005</c:v>
                </c:pt>
                <c:pt idx="40">
                  <c:v>70.97</c:v>
                </c:pt>
                <c:pt idx="41">
                  <c:v>71.010000000000005</c:v>
                </c:pt>
                <c:pt idx="42">
                  <c:v>70.97</c:v>
                </c:pt>
                <c:pt idx="43">
                  <c:v>70.97</c:v>
                </c:pt>
                <c:pt idx="44">
                  <c:v>71.010000000000005</c:v>
                </c:pt>
                <c:pt idx="45">
                  <c:v>70.989999999999995</c:v>
                </c:pt>
                <c:pt idx="46">
                  <c:v>71.02</c:v>
                </c:pt>
                <c:pt idx="47">
                  <c:v>70.92</c:v>
                </c:pt>
                <c:pt idx="48">
                  <c:v>71.010000000000005</c:v>
                </c:pt>
                <c:pt idx="49">
                  <c:v>71.02</c:v>
                </c:pt>
                <c:pt idx="50">
                  <c:v>70.97</c:v>
                </c:pt>
                <c:pt idx="51">
                  <c:v>71.040000000000006</c:v>
                </c:pt>
                <c:pt idx="52">
                  <c:v>70.930000000000007</c:v>
                </c:pt>
                <c:pt idx="53">
                  <c:v>71.010000000000005</c:v>
                </c:pt>
                <c:pt idx="54">
                  <c:v>70.95</c:v>
                </c:pt>
                <c:pt idx="55">
                  <c:v>70.930000000000007</c:v>
                </c:pt>
                <c:pt idx="56">
                  <c:v>70.97</c:v>
                </c:pt>
                <c:pt idx="57">
                  <c:v>70.989999999999995</c:v>
                </c:pt>
                <c:pt idx="58">
                  <c:v>70.95</c:v>
                </c:pt>
                <c:pt idx="59">
                  <c:v>70.95</c:v>
                </c:pt>
                <c:pt idx="60">
                  <c:v>70.989999999999995</c:v>
                </c:pt>
                <c:pt idx="61">
                  <c:v>70.92</c:v>
                </c:pt>
                <c:pt idx="62">
                  <c:v>70.92</c:v>
                </c:pt>
                <c:pt idx="63">
                  <c:v>70.930000000000007</c:v>
                </c:pt>
                <c:pt idx="64">
                  <c:v>70.92</c:v>
                </c:pt>
                <c:pt idx="65">
                  <c:v>70.930000000000007</c:v>
                </c:pt>
                <c:pt idx="66">
                  <c:v>70.92</c:v>
                </c:pt>
                <c:pt idx="67">
                  <c:v>70.900000000000006</c:v>
                </c:pt>
                <c:pt idx="68">
                  <c:v>70.86</c:v>
                </c:pt>
                <c:pt idx="69">
                  <c:v>70.900000000000006</c:v>
                </c:pt>
                <c:pt idx="70">
                  <c:v>70.930000000000007</c:v>
                </c:pt>
                <c:pt idx="71">
                  <c:v>70.97</c:v>
                </c:pt>
                <c:pt idx="72">
                  <c:v>70.86</c:v>
                </c:pt>
                <c:pt idx="73">
                  <c:v>70.930000000000007</c:v>
                </c:pt>
                <c:pt idx="74">
                  <c:v>70.86</c:v>
                </c:pt>
                <c:pt idx="75">
                  <c:v>70.92</c:v>
                </c:pt>
                <c:pt idx="76">
                  <c:v>70.95</c:v>
                </c:pt>
                <c:pt idx="77">
                  <c:v>70.989999999999995</c:v>
                </c:pt>
                <c:pt idx="78">
                  <c:v>70.989999999999995</c:v>
                </c:pt>
                <c:pt idx="79">
                  <c:v>71.02</c:v>
                </c:pt>
                <c:pt idx="80">
                  <c:v>70.92</c:v>
                </c:pt>
                <c:pt idx="81">
                  <c:v>71.02</c:v>
                </c:pt>
                <c:pt idx="82">
                  <c:v>70.92</c:v>
                </c:pt>
                <c:pt idx="83">
                  <c:v>70.92</c:v>
                </c:pt>
                <c:pt idx="84">
                  <c:v>70.95</c:v>
                </c:pt>
                <c:pt idx="85">
                  <c:v>70.92</c:v>
                </c:pt>
                <c:pt idx="86">
                  <c:v>71.010000000000005</c:v>
                </c:pt>
                <c:pt idx="87">
                  <c:v>70.88</c:v>
                </c:pt>
                <c:pt idx="88">
                  <c:v>70.989999999999995</c:v>
                </c:pt>
                <c:pt idx="89">
                  <c:v>70.95</c:v>
                </c:pt>
                <c:pt idx="90">
                  <c:v>70.86</c:v>
                </c:pt>
                <c:pt idx="91">
                  <c:v>70.92</c:v>
                </c:pt>
                <c:pt idx="92">
                  <c:v>70.88</c:v>
                </c:pt>
                <c:pt idx="93">
                  <c:v>70.86</c:v>
                </c:pt>
                <c:pt idx="94">
                  <c:v>70.86</c:v>
                </c:pt>
                <c:pt idx="95">
                  <c:v>70.92</c:v>
                </c:pt>
                <c:pt idx="96">
                  <c:v>70.84</c:v>
                </c:pt>
                <c:pt idx="97">
                  <c:v>70.989999999999995</c:v>
                </c:pt>
                <c:pt idx="98">
                  <c:v>70.97</c:v>
                </c:pt>
                <c:pt idx="99">
                  <c:v>70.989999999999995</c:v>
                </c:pt>
                <c:pt idx="100">
                  <c:v>70.97</c:v>
                </c:pt>
                <c:pt idx="101">
                  <c:v>70.95</c:v>
                </c:pt>
                <c:pt idx="102">
                  <c:v>70.97</c:v>
                </c:pt>
                <c:pt idx="103">
                  <c:v>70.97</c:v>
                </c:pt>
                <c:pt idx="104">
                  <c:v>71.040000000000006</c:v>
                </c:pt>
                <c:pt idx="105">
                  <c:v>71.02</c:v>
                </c:pt>
                <c:pt idx="106">
                  <c:v>71.040000000000006</c:v>
                </c:pt>
                <c:pt idx="107">
                  <c:v>70.95</c:v>
                </c:pt>
                <c:pt idx="108">
                  <c:v>70.97</c:v>
                </c:pt>
                <c:pt idx="109">
                  <c:v>70.88</c:v>
                </c:pt>
                <c:pt idx="110">
                  <c:v>70.84</c:v>
                </c:pt>
                <c:pt idx="111">
                  <c:v>70.92</c:v>
                </c:pt>
                <c:pt idx="112">
                  <c:v>70.930000000000007</c:v>
                </c:pt>
                <c:pt idx="113">
                  <c:v>70.92</c:v>
                </c:pt>
                <c:pt idx="114">
                  <c:v>70.900000000000006</c:v>
                </c:pt>
                <c:pt idx="115">
                  <c:v>70.92</c:v>
                </c:pt>
                <c:pt idx="116">
                  <c:v>70.88</c:v>
                </c:pt>
                <c:pt idx="117">
                  <c:v>70.86</c:v>
                </c:pt>
                <c:pt idx="118">
                  <c:v>70.88</c:v>
                </c:pt>
                <c:pt idx="119">
                  <c:v>70.790000000000006</c:v>
                </c:pt>
                <c:pt idx="120">
                  <c:v>70.790000000000006</c:v>
                </c:pt>
                <c:pt idx="121">
                  <c:v>70.790000000000006</c:v>
                </c:pt>
                <c:pt idx="122">
                  <c:v>70.84</c:v>
                </c:pt>
                <c:pt idx="123">
                  <c:v>70.83</c:v>
                </c:pt>
                <c:pt idx="124">
                  <c:v>70.81</c:v>
                </c:pt>
                <c:pt idx="125">
                  <c:v>70.86</c:v>
                </c:pt>
                <c:pt idx="126">
                  <c:v>70.86</c:v>
                </c:pt>
                <c:pt idx="127">
                  <c:v>70.86</c:v>
                </c:pt>
                <c:pt idx="128">
                  <c:v>70.84</c:v>
                </c:pt>
                <c:pt idx="129">
                  <c:v>70.88</c:v>
                </c:pt>
                <c:pt idx="130">
                  <c:v>70.92</c:v>
                </c:pt>
                <c:pt idx="131">
                  <c:v>70.84</c:v>
                </c:pt>
                <c:pt idx="132">
                  <c:v>70.790000000000006</c:v>
                </c:pt>
                <c:pt idx="133">
                  <c:v>70.83</c:v>
                </c:pt>
                <c:pt idx="134">
                  <c:v>70.81</c:v>
                </c:pt>
                <c:pt idx="135">
                  <c:v>70.86</c:v>
                </c:pt>
                <c:pt idx="136">
                  <c:v>70.84</c:v>
                </c:pt>
                <c:pt idx="137">
                  <c:v>70.92</c:v>
                </c:pt>
                <c:pt idx="138">
                  <c:v>70.83</c:v>
                </c:pt>
                <c:pt idx="139">
                  <c:v>70.84</c:v>
                </c:pt>
                <c:pt idx="140">
                  <c:v>70.81</c:v>
                </c:pt>
                <c:pt idx="141">
                  <c:v>70.77</c:v>
                </c:pt>
                <c:pt idx="142">
                  <c:v>70.83</c:v>
                </c:pt>
                <c:pt idx="143">
                  <c:v>70.75</c:v>
                </c:pt>
                <c:pt idx="144">
                  <c:v>70.790000000000006</c:v>
                </c:pt>
                <c:pt idx="145">
                  <c:v>70.83</c:v>
                </c:pt>
                <c:pt idx="146">
                  <c:v>70.75</c:v>
                </c:pt>
                <c:pt idx="147">
                  <c:v>70.790000000000006</c:v>
                </c:pt>
                <c:pt idx="148">
                  <c:v>70.739999999999995</c:v>
                </c:pt>
                <c:pt idx="149">
                  <c:v>70.75</c:v>
                </c:pt>
                <c:pt idx="150">
                  <c:v>70.83</c:v>
                </c:pt>
                <c:pt idx="151">
                  <c:v>70.86</c:v>
                </c:pt>
                <c:pt idx="152">
                  <c:v>70.84</c:v>
                </c:pt>
                <c:pt idx="153">
                  <c:v>70.88</c:v>
                </c:pt>
                <c:pt idx="154">
                  <c:v>70.86</c:v>
                </c:pt>
                <c:pt idx="155">
                  <c:v>70.84</c:v>
                </c:pt>
                <c:pt idx="156">
                  <c:v>70.84</c:v>
                </c:pt>
                <c:pt idx="157">
                  <c:v>70.84</c:v>
                </c:pt>
                <c:pt idx="158">
                  <c:v>70.77</c:v>
                </c:pt>
                <c:pt idx="159">
                  <c:v>70.790000000000006</c:v>
                </c:pt>
                <c:pt idx="160">
                  <c:v>70.81</c:v>
                </c:pt>
                <c:pt idx="161">
                  <c:v>70.77</c:v>
                </c:pt>
                <c:pt idx="162">
                  <c:v>70.790000000000006</c:v>
                </c:pt>
                <c:pt idx="163">
                  <c:v>70.739999999999995</c:v>
                </c:pt>
                <c:pt idx="164">
                  <c:v>70.84</c:v>
                </c:pt>
                <c:pt idx="165">
                  <c:v>70.75</c:v>
                </c:pt>
                <c:pt idx="166">
                  <c:v>70.739999999999995</c:v>
                </c:pt>
                <c:pt idx="167">
                  <c:v>70.77</c:v>
                </c:pt>
                <c:pt idx="168">
                  <c:v>70.739999999999995</c:v>
                </c:pt>
                <c:pt idx="169">
                  <c:v>70.75</c:v>
                </c:pt>
                <c:pt idx="170">
                  <c:v>70.75</c:v>
                </c:pt>
                <c:pt idx="171">
                  <c:v>70.72</c:v>
                </c:pt>
                <c:pt idx="172">
                  <c:v>70.77</c:v>
                </c:pt>
                <c:pt idx="173">
                  <c:v>70.81</c:v>
                </c:pt>
                <c:pt idx="174">
                  <c:v>70.790000000000006</c:v>
                </c:pt>
                <c:pt idx="175">
                  <c:v>70.86</c:v>
                </c:pt>
                <c:pt idx="176">
                  <c:v>70.83</c:v>
                </c:pt>
                <c:pt idx="177">
                  <c:v>70.86</c:v>
                </c:pt>
                <c:pt idx="178">
                  <c:v>70.81</c:v>
                </c:pt>
                <c:pt idx="179">
                  <c:v>70.83</c:v>
                </c:pt>
                <c:pt idx="180">
                  <c:v>70.88</c:v>
                </c:pt>
                <c:pt idx="181">
                  <c:v>70.92</c:v>
                </c:pt>
                <c:pt idx="182">
                  <c:v>70.92</c:v>
                </c:pt>
                <c:pt idx="183">
                  <c:v>70.97</c:v>
                </c:pt>
                <c:pt idx="184">
                  <c:v>70.88</c:v>
                </c:pt>
                <c:pt idx="185">
                  <c:v>70.88</c:v>
                </c:pt>
                <c:pt idx="186">
                  <c:v>70.92</c:v>
                </c:pt>
                <c:pt idx="187">
                  <c:v>70.900000000000006</c:v>
                </c:pt>
                <c:pt idx="188">
                  <c:v>70.86</c:v>
                </c:pt>
                <c:pt idx="189">
                  <c:v>70.86</c:v>
                </c:pt>
                <c:pt idx="190">
                  <c:v>70.88</c:v>
                </c:pt>
                <c:pt idx="191">
                  <c:v>70.900000000000006</c:v>
                </c:pt>
                <c:pt idx="192">
                  <c:v>70.900000000000006</c:v>
                </c:pt>
                <c:pt idx="193">
                  <c:v>70.84</c:v>
                </c:pt>
                <c:pt idx="194">
                  <c:v>70.84</c:v>
                </c:pt>
                <c:pt idx="195">
                  <c:v>70.81</c:v>
                </c:pt>
                <c:pt idx="196">
                  <c:v>70.83</c:v>
                </c:pt>
                <c:pt idx="197">
                  <c:v>70.84</c:v>
                </c:pt>
                <c:pt idx="198">
                  <c:v>70.900000000000006</c:v>
                </c:pt>
                <c:pt idx="199">
                  <c:v>70.95</c:v>
                </c:pt>
                <c:pt idx="200">
                  <c:v>70.88</c:v>
                </c:pt>
                <c:pt idx="201">
                  <c:v>70.930000000000007</c:v>
                </c:pt>
                <c:pt idx="202">
                  <c:v>70.86</c:v>
                </c:pt>
                <c:pt idx="203">
                  <c:v>70.88</c:v>
                </c:pt>
                <c:pt idx="204">
                  <c:v>70.97</c:v>
                </c:pt>
                <c:pt idx="205">
                  <c:v>70.97</c:v>
                </c:pt>
                <c:pt idx="206">
                  <c:v>70.930000000000007</c:v>
                </c:pt>
                <c:pt idx="207">
                  <c:v>70.989999999999995</c:v>
                </c:pt>
                <c:pt idx="208">
                  <c:v>70.989999999999995</c:v>
                </c:pt>
                <c:pt idx="209">
                  <c:v>70.88</c:v>
                </c:pt>
                <c:pt idx="210">
                  <c:v>70.92</c:v>
                </c:pt>
                <c:pt idx="211">
                  <c:v>70.92</c:v>
                </c:pt>
                <c:pt idx="212">
                  <c:v>70.83</c:v>
                </c:pt>
                <c:pt idx="213">
                  <c:v>70.84</c:v>
                </c:pt>
                <c:pt idx="214">
                  <c:v>70.86</c:v>
                </c:pt>
                <c:pt idx="215">
                  <c:v>70.84</c:v>
                </c:pt>
                <c:pt idx="216">
                  <c:v>70.81</c:v>
                </c:pt>
                <c:pt idx="217">
                  <c:v>70.81</c:v>
                </c:pt>
                <c:pt idx="218">
                  <c:v>70.86</c:v>
                </c:pt>
                <c:pt idx="219">
                  <c:v>70.84</c:v>
                </c:pt>
                <c:pt idx="220">
                  <c:v>70.86</c:v>
                </c:pt>
                <c:pt idx="221">
                  <c:v>70.84</c:v>
                </c:pt>
                <c:pt idx="222">
                  <c:v>70.83</c:v>
                </c:pt>
                <c:pt idx="223">
                  <c:v>70.86</c:v>
                </c:pt>
                <c:pt idx="224">
                  <c:v>70.84</c:v>
                </c:pt>
                <c:pt idx="225">
                  <c:v>70.790000000000006</c:v>
                </c:pt>
                <c:pt idx="226">
                  <c:v>70.88</c:v>
                </c:pt>
                <c:pt idx="227">
                  <c:v>70.92</c:v>
                </c:pt>
                <c:pt idx="228">
                  <c:v>70.930000000000007</c:v>
                </c:pt>
                <c:pt idx="229">
                  <c:v>70.88</c:v>
                </c:pt>
                <c:pt idx="230">
                  <c:v>70.83</c:v>
                </c:pt>
                <c:pt idx="231">
                  <c:v>70.84</c:v>
                </c:pt>
                <c:pt idx="232">
                  <c:v>70.86</c:v>
                </c:pt>
                <c:pt idx="233">
                  <c:v>70.790000000000006</c:v>
                </c:pt>
                <c:pt idx="234">
                  <c:v>70.86</c:v>
                </c:pt>
                <c:pt idx="235">
                  <c:v>70.86</c:v>
                </c:pt>
                <c:pt idx="236">
                  <c:v>70.75</c:v>
                </c:pt>
                <c:pt idx="237">
                  <c:v>70.81</c:v>
                </c:pt>
                <c:pt idx="238">
                  <c:v>70.83</c:v>
                </c:pt>
                <c:pt idx="239">
                  <c:v>70.790000000000006</c:v>
                </c:pt>
                <c:pt idx="240">
                  <c:v>70.84</c:v>
                </c:pt>
                <c:pt idx="241">
                  <c:v>70.81</c:v>
                </c:pt>
                <c:pt idx="242">
                  <c:v>70.77</c:v>
                </c:pt>
                <c:pt idx="243">
                  <c:v>70.83</c:v>
                </c:pt>
                <c:pt idx="244">
                  <c:v>70.84</c:v>
                </c:pt>
                <c:pt idx="245">
                  <c:v>70.83</c:v>
                </c:pt>
                <c:pt idx="246">
                  <c:v>70.81</c:v>
                </c:pt>
                <c:pt idx="247">
                  <c:v>70.86</c:v>
                </c:pt>
                <c:pt idx="248">
                  <c:v>70.92</c:v>
                </c:pt>
                <c:pt idx="249">
                  <c:v>70.92</c:v>
                </c:pt>
                <c:pt idx="250">
                  <c:v>71.02</c:v>
                </c:pt>
                <c:pt idx="251">
                  <c:v>71.08</c:v>
                </c:pt>
                <c:pt idx="252">
                  <c:v>71.13</c:v>
                </c:pt>
                <c:pt idx="253">
                  <c:v>71.13</c:v>
                </c:pt>
                <c:pt idx="254">
                  <c:v>71.17</c:v>
                </c:pt>
                <c:pt idx="255">
                  <c:v>71.239999999999995</c:v>
                </c:pt>
                <c:pt idx="256">
                  <c:v>71.28</c:v>
                </c:pt>
                <c:pt idx="257">
                  <c:v>71.349999999999994</c:v>
                </c:pt>
                <c:pt idx="258">
                  <c:v>71.37</c:v>
                </c:pt>
                <c:pt idx="259">
                  <c:v>71.349999999999994</c:v>
                </c:pt>
                <c:pt idx="260">
                  <c:v>71.459999999999994</c:v>
                </c:pt>
                <c:pt idx="261">
                  <c:v>71.459999999999994</c:v>
                </c:pt>
                <c:pt idx="262">
                  <c:v>71.42</c:v>
                </c:pt>
                <c:pt idx="263">
                  <c:v>71.44</c:v>
                </c:pt>
                <c:pt idx="264">
                  <c:v>71.44</c:v>
                </c:pt>
                <c:pt idx="265">
                  <c:v>71.56</c:v>
                </c:pt>
                <c:pt idx="266">
                  <c:v>71.55</c:v>
                </c:pt>
                <c:pt idx="267">
                  <c:v>71.62</c:v>
                </c:pt>
                <c:pt idx="268">
                  <c:v>71.599999999999994</c:v>
                </c:pt>
                <c:pt idx="269">
                  <c:v>71.62</c:v>
                </c:pt>
                <c:pt idx="270">
                  <c:v>71.67</c:v>
                </c:pt>
                <c:pt idx="271">
                  <c:v>71.650000000000006</c:v>
                </c:pt>
                <c:pt idx="272">
                  <c:v>71.67</c:v>
                </c:pt>
                <c:pt idx="273">
                  <c:v>71.69</c:v>
                </c:pt>
                <c:pt idx="274">
                  <c:v>71.709999999999994</c:v>
                </c:pt>
                <c:pt idx="275">
                  <c:v>71.760000000000005</c:v>
                </c:pt>
                <c:pt idx="276">
                  <c:v>71.8</c:v>
                </c:pt>
                <c:pt idx="277">
                  <c:v>71.87</c:v>
                </c:pt>
                <c:pt idx="278">
                  <c:v>71.83</c:v>
                </c:pt>
                <c:pt idx="279">
                  <c:v>71.8</c:v>
                </c:pt>
                <c:pt idx="280">
                  <c:v>71.87</c:v>
                </c:pt>
                <c:pt idx="281">
                  <c:v>71.94</c:v>
                </c:pt>
                <c:pt idx="282">
                  <c:v>71.92</c:v>
                </c:pt>
                <c:pt idx="283">
                  <c:v>72</c:v>
                </c:pt>
                <c:pt idx="284">
                  <c:v>72.03</c:v>
                </c:pt>
                <c:pt idx="285">
                  <c:v>72</c:v>
                </c:pt>
                <c:pt idx="286">
                  <c:v>71.98</c:v>
                </c:pt>
                <c:pt idx="287">
                  <c:v>72.099999999999994</c:v>
                </c:pt>
                <c:pt idx="288">
                  <c:v>72.16</c:v>
                </c:pt>
                <c:pt idx="289">
                  <c:v>72.09</c:v>
                </c:pt>
                <c:pt idx="290">
                  <c:v>72.14</c:v>
                </c:pt>
                <c:pt idx="291">
                  <c:v>72.16</c:v>
                </c:pt>
                <c:pt idx="292">
                  <c:v>72.209999999999994</c:v>
                </c:pt>
                <c:pt idx="293">
                  <c:v>72.180000000000007</c:v>
                </c:pt>
                <c:pt idx="294">
                  <c:v>72.23</c:v>
                </c:pt>
                <c:pt idx="295">
                  <c:v>72.3</c:v>
                </c:pt>
                <c:pt idx="296">
                  <c:v>72.27</c:v>
                </c:pt>
                <c:pt idx="297">
                  <c:v>72.28</c:v>
                </c:pt>
                <c:pt idx="298">
                  <c:v>72.27</c:v>
                </c:pt>
                <c:pt idx="299">
                  <c:v>72.27</c:v>
                </c:pt>
                <c:pt idx="300">
                  <c:v>72.28</c:v>
                </c:pt>
                <c:pt idx="301">
                  <c:v>72.3</c:v>
                </c:pt>
                <c:pt idx="302">
                  <c:v>72.3</c:v>
                </c:pt>
                <c:pt idx="303">
                  <c:v>72.39</c:v>
                </c:pt>
                <c:pt idx="304">
                  <c:v>72.39</c:v>
                </c:pt>
                <c:pt idx="305">
                  <c:v>72.45</c:v>
                </c:pt>
                <c:pt idx="306">
                  <c:v>72.459999999999994</c:v>
                </c:pt>
                <c:pt idx="307">
                  <c:v>72.48</c:v>
                </c:pt>
                <c:pt idx="308">
                  <c:v>72.45</c:v>
                </c:pt>
                <c:pt idx="309">
                  <c:v>72.64</c:v>
                </c:pt>
                <c:pt idx="310">
                  <c:v>72.64</c:v>
                </c:pt>
                <c:pt idx="311">
                  <c:v>72.59</c:v>
                </c:pt>
                <c:pt idx="312">
                  <c:v>72.63</c:v>
                </c:pt>
                <c:pt idx="313">
                  <c:v>72.680000000000007</c:v>
                </c:pt>
                <c:pt idx="314">
                  <c:v>72.7</c:v>
                </c:pt>
                <c:pt idx="315">
                  <c:v>72.59</c:v>
                </c:pt>
                <c:pt idx="316">
                  <c:v>72.73</c:v>
                </c:pt>
                <c:pt idx="317">
                  <c:v>72.680000000000007</c:v>
                </c:pt>
                <c:pt idx="318">
                  <c:v>72.790000000000006</c:v>
                </c:pt>
                <c:pt idx="319">
                  <c:v>72.75</c:v>
                </c:pt>
                <c:pt idx="320">
                  <c:v>72.84</c:v>
                </c:pt>
                <c:pt idx="321">
                  <c:v>72.790000000000006</c:v>
                </c:pt>
                <c:pt idx="322">
                  <c:v>72.91</c:v>
                </c:pt>
                <c:pt idx="323">
                  <c:v>72.84</c:v>
                </c:pt>
                <c:pt idx="324">
                  <c:v>72.91</c:v>
                </c:pt>
                <c:pt idx="325">
                  <c:v>72.95</c:v>
                </c:pt>
                <c:pt idx="326">
                  <c:v>73</c:v>
                </c:pt>
                <c:pt idx="327">
                  <c:v>73</c:v>
                </c:pt>
                <c:pt idx="328">
                  <c:v>72.88</c:v>
                </c:pt>
                <c:pt idx="329">
                  <c:v>72.930000000000007</c:v>
                </c:pt>
                <c:pt idx="330">
                  <c:v>72.97</c:v>
                </c:pt>
                <c:pt idx="331">
                  <c:v>72.88</c:v>
                </c:pt>
                <c:pt idx="332">
                  <c:v>73</c:v>
                </c:pt>
                <c:pt idx="333">
                  <c:v>72.989999999999995</c:v>
                </c:pt>
                <c:pt idx="334">
                  <c:v>72.989999999999995</c:v>
                </c:pt>
                <c:pt idx="335">
                  <c:v>72.97</c:v>
                </c:pt>
                <c:pt idx="336">
                  <c:v>72.989999999999995</c:v>
                </c:pt>
                <c:pt idx="337">
                  <c:v>73.02</c:v>
                </c:pt>
                <c:pt idx="338">
                  <c:v>73.08</c:v>
                </c:pt>
                <c:pt idx="339">
                  <c:v>72.989999999999995</c:v>
                </c:pt>
                <c:pt idx="340">
                  <c:v>73.08</c:v>
                </c:pt>
                <c:pt idx="341">
                  <c:v>73.11</c:v>
                </c:pt>
                <c:pt idx="342">
                  <c:v>73.08</c:v>
                </c:pt>
                <c:pt idx="343">
                  <c:v>73.13</c:v>
                </c:pt>
                <c:pt idx="344">
                  <c:v>73.040000000000006</c:v>
                </c:pt>
                <c:pt idx="345">
                  <c:v>73.11</c:v>
                </c:pt>
                <c:pt idx="346">
                  <c:v>73.150000000000006</c:v>
                </c:pt>
                <c:pt idx="347">
                  <c:v>73.2</c:v>
                </c:pt>
                <c:pt idx="348">
                  <c:v>73.17</c:v>
                </c:pt>
                <c:pt idx="349">
                  <c:v>73.150000000000006</c:v>
                </c:pt>
                <c:pt idx="350">
                  <c:v>73.180000000000007</c:v>
                </c:pt>
                <c:pt idx="351">
                  <c:v>73.13</c:v>
                </c:pt>
                <c:pt idx="352">
                  <c:v>73.13</c:v>
                </c:pt>
                <c:pt idx="353">
                  <c:v>73.150000000000006</c:v>
                </c:pt>
                <c:pt idx="354">
                  <c:v>73.150000000000006</c:v>
                </c:pt>
                <c:pt idx="355">
                  <c:v>73.260000000000005</c:v>
                </c:pt>
                <c:pt idx="356">
                  <c:v>73.09</c:v>
                </c:pt>
                <c:pt idx="357">
                  <c:v>73.150000000000006</c:v>
                </c:pt>
                <c:pt idx="358">
                  <c:v>73.08</c:v>
                </c:pt>
                <c:pt idx="359">
                  <c:v>73.08</c:v>
                </c:pt>
                <c:pt idx="360">
                  <c:v>73.09</c:v>
                </c:pt>
                <c:pt idx="361">
                  <c:v>73.17</c:v>
                </c:pt>
                <c:pt idx="362">
                  <c:v>73.11</c:v>
                </c:pt>
                <c:pt idx="363">
                  <c:v>73.17</c:v>
                </c:pt>
                <c:pt idx="364">
                  <c:v>73.13</c:v>
                </c:pt>
                <c:pt idx="365">
                  <c:v>73.09</c:v>
                </c:pt>
                <c:pt idx="366">
                  <c:v>73.150000000000006</c:v>
                </c:pt>
                <c:pt idx="367">
                  <c:v>73.150000000000006</c:v>
                </c:pt>
                <c:pt idx="368">
                  <c:v>73.11</c:v>
                </c:pt>
                <c:pt idx="369">
                  <c:v>73.09</c:v>
                </c:pt>
                <c:pt idx="370">
                  <c:v>73.09</c:v>
                </c:pt>
                <c:pt idx="371">
                  <c:v>73.22</c:v>
                </c:pt>
                <c:pt idx="372">
                  <c:v>73.239999999999995</c:v>
                </c:pt>
                <c:pt idx="373">
                  <c:v>73.22</c:v>
                </c:pt>
                <c:pt idx="374">
                  <c:v>73.180000000000007</c:v>
                </c:pt>
                <c:pt idx="375">
                  <c:v>73.150000000000006</c:v>
                </c:pt>
                <c:pt idx="376">
                  <c:v>73.260000000000005</c:v>
                </c:pt>
                <c:pt idx="377">
                  <c:v>73.239999999999995</c:v>
                </c:pt>
                <c:pt idx="378">
                  <c:v>73.180000000000007</c:v>
                </c:pt>
                <c:pt idx="379">
                  <c:v>73.239999999999995</c:v>
                </c:pt>
                <c:pt idx="380">
                  <c:v>73.150000000000006</c:v>
                </c:pt>
                <c:pt idx="381">
                  <c:v>73.13</c:v>
                </c:pt>
                <c:pt idx="382">
                  <c:v>73.180000000000007</c:v>
                </c:pt>
                <c:pt idx="383">
                  <c:v>73.17</c:v>
                </c:pt>
                <c:pt idx="384">
                  <c:v>73.260000000000005</c:v>
                </c:pt>
                <c:pt idx="385">
                  <c:v>73.11</c:v>
                </c:pt>
                <c:pt idx="386">
                  <c:v>73.06</c:v>
                </c:pt>
                <c:pt idx="387">
                  <c:v>73.13</c:v>
                </c:pt>
                <c:pt idx="388">
                  <c:v>73.17</c:v>
                </c:pt>
                <c:pt idx="389">
                  <c:v>73.22</c:v>
                </c:pt>
                <c:pt idx="390">
                  <c:v>73.11</c:v>
                </c:pt>
                <c:pt idx="391">
                  <c:v>73.150000000000006</c:v>
                </c:pt>
                <c:pt idx="392">
                  <c:v>73.2</c:v>
                </c:pt>
                <c:pt idx="393">
                  <c:v>73.180000000000007</c:v>
                </c:pt>
                <c:pt idx="394">
                  <c:v>73.2</c:v>
                </c:pt>
                <c:pt idx="395">
                  <c:v>73.17</c:v>
                </c:pt>
                <c:pt idx="396">
                  <c:v>73.27</c:v>
                </c:pt>
                <c:pt idx="397">
                  <c:v>73.27</c:v>
                </c:pt>
                <c:pt idx="398">
                  <c:v>73.17</c:v>
                </c:pt>
                <c:pt idx="399">
                  <c:v>73.260000000000005</c:v>
                </c:pt>
                <c:pt idx="400">
                  <c:v>73.27</c:v>
                </c:pt>
                <c:pt idx="401">
                  <c:v>73.22</c:v>
                </c:pt>
                <c:pt idx="402">
                  <c:v>73.260000000000005</c:v>
                </c:pt>
                <c:pt idx="403">
                  <c:v>73.31</c:v>
                </c:pt>
                <c:pt idx="404">
                  <c:v>73.260000000000005</c:v>
                </c:pt>
                <c:pt idx="405">
                  <c:v>73.27</c:v>
                </c:pt>
                <c:pt idx="406">
                  <c:v>73.33</c:v>
                </c:pt>
                <c:pt idx="407">
                  <c:v>73.33</c:v>
                </c:pt>
                <c:pt idx="408">
                  <c:v>73.36</c:v>
                </c:pt>
                <c:pt idx="409">
                  <c:v>73.349999999999994</c:v>
                </c:pt>
                <c:pt idx="410">
                  <c:v>73.27</c:v>
                </c:pt>
                <c:pt idx="411">
                  <c:v>73.260000000000005</c:v>
                </c:pt>
                <c:pt idx="412">
                  <c:v>73.22</c:v>
                </c:pt>
                <c:pt idx="413">
                  <c:v>73.17</c:v>
                </c:pt>
                <c:pt idx="414">
                  <c:v>73.180000000000007</c:v>
                </c:pt>
                <c:pt idx="415">
                  <c:v>73.27</c:v>
                </c:pt>
                <c:pt idx="416">
                  <c:v>73.27</c:v>
                </c:pt>
                <c:pt idx="417">
                  <c:v>73.22</c:v>
                </c:pt>
                <c:pt idx="418">
                  <c:v>73.239999999999995</c:v>
                </c:pt>
                <c:pt idx="419">
                  <c:v>73.260000000000005</c:v>
                </c:pt>
                <c:pt idx="420">
                  <c:v>73.33</c:v>
                </c:pt>
                <c:pt idx="421">
                  <c:v>73.38</c:v>
                </c:pt>
                <c:pt idx="422">
                  <c:v>73.33</c:v>
                </c:pt>
                <c:pt idx="423">
                  <c:v>73.400000000000006</c:v>
                </c:pt>
                <c:pt idx="424">
                  <c:v>73.36</c:v>
                </c:pt>
                <c:pt idx="425">
                  <c:v>73.349999999999994</c:v>
                </c:pt>
                <c:pt idx="426">
                  <c:v>73.349999999999994</c:v>
                </c:pt>
                <c:pt idx="427">
                  <c:v>73.36</c:v>
                </c:pt>
                <c:pt idx="428">
                  <c:v>73.36</c:v>
                </c:pt>
                <c:pt idx="429">
                  <c:v>73.349999999999994</c:v>
                </c:pt>
                <c:pt idx="430">
                  <c:v>73.400000000000006</c:v>
                </c:pt>
                <c:pt idx="431">
                  <c:v>73.349999999999994</c:v>
                </c:pt>
                <c:pt idx="432">
                  <c:v>73.36</c:v>
                </c:pt>
                <c:pt idx="433">
                  <c:v>73.400000000000006</c:v>
                </c:pt>
                <c:pt idx="434">
                  <c:v>73.33</c:v>
                </c:pt>
                <c:pt idx="435">
                  <c:v>73.349999999999994</c:v>
                </c:pt>
                <c:pt idx="436">
                  <c:v>73.38</c:v>
                </c:pt>
                <c:pt idx="437">
                  <c:v>73.33</c:v>
                </c:pt>
                <c:pt idx="438">
                  <c:v>73.38</c:v>
                </c:pt>
                <c:pt idx="439">
                  <c:v>73.45</c:v>
                </c:pt>
                <c:pt idx="440">
                  <c:v>73.290000000000006</c:v>
                </c:pt>
                <c:pt idx="441">
                  <c:v>73.27</c:v>
                </c:pt>
                <c:pt idx="442">
                  <c:v>73.27</c:v>
                </c:pt>
                <c:pt idx="443">
                  <c:v>73.290000000000006</c:v>
                </c:pt>
                <c:pt idx="444">
                  <c:v>73.36</c:v>
                </c:pt>
                <c:pt idx="445">
                  <c:v>73.42</c:v>
                </c:pt>
                <c:pt idx="446">
                  <c:v>73.42</c:v>
                </c:pt>
                <c:pt idx="447">
                  <c:v>73.42</c:v>
                </c:pt>
                <c:pt idx="448">
                  <c:v>73.42</c:v>
                </c:pt>
                <c:pt idx="449">
                  <c:v>73.42</c:v>
                </c:pt>
                <c:pt idx="450">
                  <c:v>73.489999999999995</c:v>
                </c:pt>
                <c:pt idx="451">
                  <c:v>73.45</c:v>
                </c:pt>
                <c:pt idx="452">
                  <c:v>73.510000000000005</c:v>
                </c:pt>
                <c:pt idx="453">
                  <c:v>73.510000000000005</c:v>
                </c:pt>
                <c:pt idx="454">
                  <c:v>73.400000000000006</c:v>
                </c:pt>
                <c:pt idx="455">
                  <c:v>73.47</c:v>
                </c:pt>
                <c:pt idx="456">
                  <c:v>73.540000000000006</c:v>
                </c:pt>
                <c:pt idx="457">
                  <c:v>73.58</c:v>
                </c:pt>
                <c:pt idx="458">
                  <c:v>73.540000000000006</c:v>
                </c:pt>
                <c:pt idx="459">
                  <c:v>73.47</c:v>
                </c:pt>
                <c:pt idx="460">
                  <c:v>73.489999999999995</c:v>
                </c:pt>
                <c:pt idx="461">
                  <c:v>73.45</c:v>
                </c:pt>
                <c:pt idx="462">
                  <c:v>73.349999999999994</c:v>
                </c:pt>
                <c:pt idx="463">
                  <c:v>73.400000000000006</c:v>
                </c:pt>
                <c:pt idx="464">
                  <c:v>73.349999999999994</c:v>
                </c:pt>
                <c:pt idx="465">
                  <c:v>73.36</c:v>
                </c:pt>
                <c:pt idx="466">
                  <c:v>73.489999999999995</c:v>
                </c:pt>
                <c:pt idx="467">
                  <c:v>73.400000000000006</c:v>
                </c:pt>
                <c:pt idx="468">
                  <c:v>73.38</c:v>
                </c:pt>
                <c:pt idx="469">
                  <c:v>73.47</c:v>
                </c:pt>
                <c:pt idx="470">
                  <c:v>73.42</c:v>
                </c:pt>
                <c:pt idx="471">
                  <c:v>73.489999999999995</c:v>
                </c:pt>
                <c:pt idx="472">
                  <c:v>73.349999999999994</c:v>
                </c:pt>
                <c:pt idx="473">
                  <c:v>73.36</c:v>
                </c:pt>
                <c:pt idx="474">
                  <c:v>73.38</c:v>
                </c:pt>
                <c:pt idx="475">
                  <c:v>73.400000000000006</c:v>
                </c:pt>
                <c:pt idx="476">
                  <c:v>73.510000000000005</c:v>
                </c:pt>
                <c:pt idx="477">
                  <c:v>73.44</c:v>
                </c:pt>
                <c:pt idx="478">
                  <c:v>73.510000000000005</c:v>
                </c:pt>
                <c:pt idx="479">
                  <c:v>73.540000000000006</c:v>
                </c:pt>
                <c:pt idx="480">
                  <c:v>73.510000000000005</c:v>
                </c:pt>
                <c:pt idx="481">
                  <c:v>73.540000000000006</c:v>
                </c:pt>
                <c:pt idx="482">
                  <c:v>73.510000000000005</c:v>
                </c:pt>
                <c:pt idx="483">
                  <c:v>73.489999999999995</c:v>
                </c:pt>
                <c:pt idx="484">
                  <c:v>73.510000000000005</c:v>
                </c:pt>
                <c:pt idx="485">
                  <c:v>73.47</c:v>
                </c:pt>
                <c:pt idx="486">
                  <c:v>73.540000000000006</c:v>
                </c:pt>
                <c:pt idx="487">
                  <c:v>73.489999999999995</c:v>
                </c:pt>
                <c:pt idx="488">
                  <c:v>73.540000000000006</c:v>
                </c:pt>
                <c:pt idx="489">
                  <c:v>73.510000000000005</c:v>
                </c:pt>
                <c:pt idx="490">
                  <c:v>73.510000000000005</c:v>
                </c:pt>
                <c:pt idx="491">
                  <c:v>73.510000000000005</c:v>
                </c:pt>
                <c:pt idx="492">
                  <c:v>73.58</c:v>
                </c:pt>
                <c:pt idx="493">
                  <c:v>73.599999999999994</c:v>
                </c:pt>
                <c:pt idx="494">
                  <c:v>73.67</c:v>
                </c:pt>
                <c:pt idx="495">
                  <c:v>73.56</c:v>
                </c:pt>
                <c:pt idx="496">
                  <c:v>73.599999999999994</c:v>
                </c:pt>
                <c:pt idx="497">
                  <c:v>73.58</c:v>
                </c:pt>
                <c:pt idx="498">
                  <c:v>73.56</c:v>
                </c:pt>
                <c:pt idx="499">
                  <c:v>73.58</c:v>
                </c:pt>
                <c:pt idx="500">
                  <c:v>73.510000000000005</c:v>
                </c:pt>
                <c:pt idx="501">
                  <c:v>73.540000000000006</c:v>
                </c:pt>
                <c:pt idx="502">
                  <c:v>73.510000000000005</c:v>
                </c:pt>
                <c:pt idx="503">
                  <c:v>73.62</c:v>
                </c:pt>
                <c:pt idx="504">
                  <c:v>73.58</c:v>
                </c:pt>
                <c:pt idx="505">
                  <c:v>73.650000000000006</c:v>
                </c:pt>
                <c:pt idx="506">
                  <c:v>73.63</c:v>
                </c:pt>
                <c:pt idx="507">
                  <c:v>73.62</c:v>
                </c:pt>
                <c:pt idx="508">
                  <c:v>73.56</c:v>
                </c:pt>
                <c:pt idx="509">
                  <c:v>73.540000000000006</c:v>
                </c:pt>
                <c:pt idx="510">
                  <c:v>73.599999999999994</c:v>
                </c:pt>
                <c:pt idx="511">
                  <c:v>73.72</c:v>
                </c:pt>
                <c:pt idx="512">
                  <c:v>73.62</c:v>
                </c:pt>
                <c:pt idx="513">
                  <c:v>73.62</c:v>
                </c:pt>
                <c:pt idx="514">
                  <c:v>73.67</c:v>
                </c:pt>
                <c:pt idx="515">
                  <c:v>73.69</c:v>
                </c:pt>
                <c:pt idx="516">
                  <c:v>73.739999999999995</c:v>
                </c:pt>
                <c:pt idx="517">
                  <c:v>73.650000000000006</c:v>
                </c:pt>
                <c:pt idx="518">
                  <c:v>73.62</c:v>
                </c:pt>
                <c:pt idx="519">
                  <c:v>73.58</c:v>
                </c:pt>
                <c:pt idx="520">
                  <c:v>73.63</c:v>
                </c:pt>
                <c:pt idx="521">
                  <c:v>73.650000000000006</c:v>
                </c:pt>
                <c:pt idx="522">
                  <c:v>73.760000000000005</c:v>
                </c:pt>
                <c:pt idx="523">
                  <c:v>73.650000000000006</c:v>
                </c:pt>
                <c:pt idx="524">
                  <c:v>73.650000000000006</c:v>
                </c:pt>
                <c:pt idx="525">
                  <c:v>73.62</c:v>
                </c:pt>
                <c:pt idx="526">
                  <c:v>73.650000000000006</c:v>
                </c:pt>
                <c:pt idx="527">
                  <c:v>73.709999999999994</c:v>
                </c:pt>
                <c:pt idx="528">
                  <c:v>73.72</c:v>
                </c:pt>
                <c:pt idx="529">
                  <c:v>73.760000000000005</c:v>
                </c:pt>
                <c:pt idx="530">
                  <c:v>73.709999999999994</c:v>
                </c:pt>
                <c:pt idx="531">
                  <c:v>73.760000000000005</c:v>
                </c:pt>
                <c:pt idx="532">
                  <c:v>73.78</c:v>
                </c:pt>
                <c:pt idx="533">
                  <c:v>73.83</c:v>
                </c:pt>
                <c:pt idx="534">
                  <c:v>73.849999999999994</c:v>
                </c:pt>
                <c:pt idx="535">
                  <c:v>73.849999999999994</c:v>
                </c:pt>
                <c:pt idx="536">
                  <c:v>73.81</c:v>
                </c:pt>
                <c:pt idx="537">
                  <c:v>73.89</c:v>
                </c:pt>
                <c:pt idx="538">
                  <c:v>73.849999999999994</c:v>
                </c:pt>
                <c:pt idx="539">
                  <c:v>73.89</c:v>
                </c:pt>
                <c:pt idx="540">
                  <c:v>73.81</c:v>
                </c:pt>
                <c:pt idx="541">
                  <c:v>73.849999999999994</c:v>
                </c:pt>
                <c:pt idx="542">
                  <c:v>73.89</c:v>
                </c:pt>
                <c:pt idx="543">
                  <c:v>73.959999999999994</c:v>
                </c:pt>
                <c:pt idx="544">
                  <c:v>73.92</c:v>
                </c:pt>
                <c:pt idx="545">
                  <c:v>73.81</c:v>
                </c:pt>
                <c:pt idx="546">
                  <c:v>73.959999999999994</c:v>
                </c:pt>
                <c:pt idx="547">
                  <c:v>73.87</c:v>
                </c:pt>
                <c:pt idx="548">
                  <c:v>73.94</c:v>
                </c:pt>
                <c:pt idx="549">
                  <c:v>74.010000000000005</c:v>
                </c:pt>
                <c:pt idx="550">
                  <c:v>73.989999999999995</c:v>
                </c:pt>
                <c:pt idx="551">
                  <c:v>73.900000000000006</c:v>
                </c:pt>
                <c:pt idx="552">
                  <c:v>73.92</c:v>
                </c:pt>
                <c:pt idx="553">
                  <c:v>73.989999999999995</c:v>
                </c:pt>
                <c:pt idx="554">
                  <c:v>74.099999999999994</c:v>
                </c:pt>
                <c:pt idx="555">
                  <c:v>74.12</c:v>
                </c:pt>
                <c:pt idx="556">
                  <c:v>74.03</c:v>
                </c:pt>
                <c:pt idx="557">
                  <c:v>74.08</c:v>
                </c:pt>
                <c:pt idx="558">
                  <c:v>74.099999999999994</c:v>
                </c:pt>
                <c:pt idx="559">
                  <c:v>74.05</c:v>
                </c:pt>
                <c:pt idx="560">
                  <c:v>74.069999999999993</c:v>
                </c:pt>
                <c:pt idx="561">
                  <c:v>74.12</c:v>
                </c:pt>
                <c:pt idx="562">
                  <c:v>74.19</c:v>
                </c:pt>
                <c:pt idx="563">
                  <c:v>74.19</c:v>
                </c:pt>
                <c:pt idx="564">
                  <c:v>74.19</c:v>
                </c:pt>
                <c:pt idx="565">
                  <c:v>74.3</c:v>
                </c:pt>
                <c:pt idx="566">
                  <c:v>74.209999999999994</c:v>
                </c:pt>
                <c:pt idx="567">
                  <c:v>74.16</c:v>
                </c:pt>
                <c:pt idx="568">
                  <c:v>74.209999999999994</c:v>
                </c:pt>
                <c:pt idx="569">
                  <c:v>74.16</c:v>
                </c:pt>
                <c:pt idx="570">
                  <c:v>74.3</c:v>
                </c:pt>
                <c:pt idx="571">
                  <c:v>74.23</c:v>
                </c:pt>
                <c:pt idx="572">
                  <c:v>74.319999999999993</c:v>
                </c:pt>
                <c:pt idx="573">
                  <c:v>74.3</c:v>
                </c:pt>
                <c:pt idx="574">
                  <c:v>74.25</c:v>
                </c:pt>
                <c:pt idx="575">
                  <c:v>74.319999999999993</c:v>
                </c:pt>
                <c:pt idx="576">
                  <c:v>74.319999999999993</c:v>
                </c:pt>
                <c:pt idx="577">
                  <c:v>74.319999999999993</c:v>
                </c:pt>
                <c:pt idx="578">
                  <c:v>74.39</c:v>
                </c:pt>
                <c:pt idx="579">
                  <c:v>74.48</c:v>
                </c:pt>
                <c:pt idx="580">
                  <c:v>74.41</c:v>
                </c:pt>
                <c:pt idx="581">
                  <c:v>74.569999999999993</c:v>
                </c:pt>
                <c:pt idx="582">
                  <c:v>74.52</c:v>
                </c:pt>
                <c:pt idx="583">
                  <c:v>80.099999999999994</c:v>
                </c:pt>
                <c:pt idx="584">
                  <c:v>104.43</c:v>
                </c:pt>
                <c:pt idx="585">
                  <c:v>115.36</c:v>
                </c:pt>
                <c:pt idx="586">
                  <c:v>119.44</c:v>
                </c:pt>
                <c:pt idx="587">
                  <c:v>121.06</c:v>
                </c:pt>
                <c:pt idx="588">
                  <c:v>121.64</c:v>
                </c:pt>
                <c:pt idx="589">
                  <c:v>121.24</c:v>
                </c:pt>
                <c:pt idx="590">
                  <c:v>121.39</c:v>
                </c:pt>
                <c:pt idx="591">
                  <c:v>121.59</c:v>
                </c:pt>
                <c:pt idx="592">
                  <c:v>121.69</c:v>
                </c:pt>
                <c:pt idx="593">
                  <c:v>122.68</c:v>
                </c:pt>
                <c:pt idx="594">
                  <c:v>123.24</c:v>
                </c:pt>
                <c:pt idx="595">
                  <c:v>123.21</c:v>
                </c:pt>
                <c:pt idx="596">
                  <c:v>123.48</c:v>
                </c:pt>
                <c:pt idx="597">
                  <c:v>124.25</c:v>
                </c:pt>
                <c:pt idx="598">
                  <c:v>125.01</c:v>
                </c:pt>
                <c:pt idx="599">
                  <c:v>125.65</c:v>
                </c:pt>
                <c:pt idx="600">
                  <c:v>126.28</c:v>
                </c:pt>
                <c:pt idx="601">
                  <c:v>126.93</c:v>
                </c:pt>
                <c:pt idx="602">
                  <c:v>127.36</c:v>
                </c:pt>
                <c:pt idx="603">
                  <c:v>127.35</c:v>
                </c:pt>
                <c:pt idx="604">
                  <c:v>126.41</c:v>
                </c:pt>
                <c:pt idx="605">
                  <c:v>126.16</c:v>
                </c:pt>
                <c:pt idx="606">
                  <c:v>126.12</c:v>
                </c:pt>
                <c:pt idx="607">
                  <c:v>125.76</c:v>
                </c:pt>
                <c:pt idx="608">
                  <c:v>125.53</c:v>
                </c:pt>
                <c:pt idx="609">
                  <c:v>125.65</c:v>
                </c:pt>
                <c:pt idx="610">
                  <c:v>125.24</c:v>
                </c:pt>
                <c:pt idx="611">
                  <c:v>124.72</c:v>
                </c:pt>
                <c:pt idx="612">
                  <c:v>124.39</c:v>
                </c:pt>
                <c:pt idx="613">
                  <c:v>124.09</c:v>
                </c:pt>
                <c:pt idx="614">
                  <c:v>123.96</c:v>
                </c:pt>
                <c:pt idx="615">
                  <c:v>123.62</c:v>
                </c:pt>
                <c:pt idx="616">
                  <c:v>123.31</c:v>
                </c:pt>
                <c:pt idx="617">
                  <c:v>123.06</c:v>
                </c:pt>
                <c:pt idx="618">
                  <c:v>123.76</c:v>
                </c:pt>
                <c:pt idx="619">
                  <c:v>124.5</c:v>
                </c:pt>
                <c:pt idx="620">
                  <c:v>124.54</c:v>
                </c:pt>
                <c:pt idx="621">
                  <c:v>124.83</c:v>
                </c:pt>
                <c:pt idx="622">
                  <c:v>125.4</c:v>
                </c:pt>
                <c:pt idx="623">
                  <c:v>125.98</c:v>
                </c:pt>
                <c:pt idx="624">
                  <c:v>126.48</c:v>
                </c:pt>
                <c:pt idx="625">
                  <c:v>127.06</c:v>
                </c:pt>
                <c:pt idx="626">
                  <c:v>127.38</c:v>
                </c:pt>
                <c:pt idx="627">
                  <c:v>127.85</c:v>
                </c:pt>
                <c:pt idx="628">
                  <c:v>126.81</c:v>
                </c:pt>
                <c:pt idx="629">
                  <c:v>124.48</c:v>
                </c:pt>
                <c:pt idx="630">
                  <c:v>124.39</c:v>
                </c:pt>
                <c:pt idx="631">
                  <c:v>124.09</c:v>
                </c:pt>
                <c:pt idx="632">
                  <c:v>124.57</c:v>
                </c:pt>
                <c:pt idx="633">
                  <c:v>125.01</c:v>
                </c:pt>
                <c:pt idx="634">
                  <c:v>125.2</c:v>
                </c:pt>
                <c:pt idx="635">
                  <c:v>124.86</c:v>
                </c:pt>
                <c:pt idx="636">
                  <c:v>124.79</c:v>
                </c:pt>
                <c:pt idx="637">
                  <c:v>125.26</c:v>
                </c:pt>
                <c:pt idx="638">
                  <c:v>125.58</c:v>
                </c:pt>
                <c:pt idx="639">
                  <c:v>125.71</c:v>
                </c:pt>
                <c:pt idx="640">
                  <c:v>125.82</c:v>
                </c:pt>
                <c:pt idx="641">
                  <c:v>125.83</c:v>
                </c:pt>
                <c:pt idx="642">
                  <c:v>125.91</c:v>
                </c:pt>
                <c:pt idx="643">
                  <c:v>125.92</c:v>
                </c:pt>
                <c:pt idx="644">
                  <c:v>126.01</c:v>
                </c:pt>
                <c:pt idx="645">
                  <c:v>126.12</c:v>
                </c:pt>
                <c:pt idx="646">
                  <c:v>126.19</c:v>
                </c:pt>
                <c:pt idx="647">
                  <c:v>126.23</c:v>
                </c:pt>
                <c:pt idx="648">
                  <c:v>126.3</c:v>
                </c:pt>
                <c:pt idx="649">
                  <c:v>126.34</c:v>
                </c:pt>
                <c:pt idx="650">
                  <c:v>126.41</c:v>
                </c:pt>
                <c:pt idx="651">
                  <c:v>126.45</c:v>
                </c:pt>
                <c:pt idx="652">
                  <c:v>126.41</c:v>
                </c:pt>
                <c:pt idx="653">
                  <c:v>126.32</c:v>
                </c:pt>
                <c:pt idx="654">
                  <c:v>126.41</c:v>
                </c:pt>
                <c:pt idx="655">
                  <c:v>126.41</c:v>
                </c:pt>
                <c:pt idx="656">
                  <c:v>126.3</c:v>
                </c:pt>
                <c:pt idx="657">
                  <c:v>126.09</c:v>
                </c:pt>
                <c:pt idx="658">
                  <c:v>125.82</c:v>
                </c:pt>
                <c:pt idx="659">
                  <c:v>125.62</c:v>
                </c:pt>
                <c:pt idx="660">
                  <c:v>125.64</c:v>
                </c:pt>
                <c:pt idx="661">
                  <c:v>125.76</c:v>
                </c:pt>
                <c:pt idx="662">
                  <c:v>125.67</c:v>
                </c:pt>
                <c:pt idx="663">
                  <c:v>125.8</c:v>
                </c:pt>
                <c:pt idx="664">
                  <c:v>125.65</c:v>
                </c:pt>
                <c:pt idx="665">
                  <c:v>125.47</c:v>
                </c:pt>
                <c:pt idx="666">
                  <c:v>125.37</c:v>
                </c:pt>
                <c:pt idx="667">
                  <c:v>125.35</c:v>
                </c:pt>
                <c:pt idx="668">
                  <c:v>125.17</c:v>
                </c:pt>
                <c:pt idx="669">
                  <c:v>124.88</c:v>
                </c:pt>
                <c:pt idx="670">
                  <c:v>124.68</c:v>
                </c:pt>
                <c:pt idx="671">
                  <c:v>124.41</c:v>
                </c:pt>
                <c:pt idx="672">
                  <c:v>124.2</c:v>
                </c:pt>
                <c:pt idx="673">
                  <c:v>124.09</c:v>
                </c:pt>
                <c:pt idx="674">
                  <c:v>124.11</c:v>
                </c:pt>
                <c:pt idx="675">
                  <c:v>124.57</c:v>
                </c:pt>
                <c:pt idx="676">
                  <c:v>124.97</c:v>
                </c:pt>
                <c:pt idx="677">
                  <c:v>122.29</c:v>
                </c:pt>
                <c:pt idx="678">
                  <c:v>119.16</c:v>
                </c:pt>
                <c:pt idx="679">
                  <c:v>117.19</c:v>
                </c:pt>
                <c:pt idx="680">
                  <c:v>115.7</c:v>
                </c:pt>
                <c:pt idx="681">
                  <c:v>114.84</c:v>
                </c:pt>
                <c:pt idx="682">
                  <c:v>114.53</c:v>
                </c:pt>
                <c:pt idx="683">
                  <c:v>113.77</c:v>
                </c:pt>
                <c:pt idx="684">
                  <c:v>112.48</c:v>
                </c:pt>
                <c:pt idx="685">
                  <c:v>111.11</c:v>
                </c:pt>
                <c:pt idx="686">
                  <c:v>110.08</c:v>
                </c:pt>
                <c:pt idx="687">
                  <c:v>109.69</c:v>
                </c:pt>
                <c:pt idx="688">
                  <c:v>110.64</c:v>
                </c:pt>
                <c:pt idx="689">
                  <c:v>111.78</c:v>
                </c:pt>
                <c:pt idx="690">
                  <c:v>111.81</c:v>
                </c:pt>
                <c:pt idx="691">
                  <c:v>111.42</c:v>
                </c:pt>
                <c:pt idx="692">
                  <c:v>111.63</c:v>
                </c:pt>
                <c:pt idx="693">
                  <c:v>111.61</c:v>
                </c:pt>
                <c:pt idx="694">
                  <c:v>111.81</c:v>
                </c:pt>
                <c:pt idx="695">
                  <c:v>112.57</c:v>
                </c:pt>
                <c:pt idx="696">
                  <c:v>113.27</c:v>
                </c:pt>
                <c:pt idx="697">
                  <c:v>113.61</c:v>
                </c:pt>
                <c:pt idx="698">
                  <c:v>113.97</c:v>
                </c:pt>
                <c:pt idx="699">
                  <c:v>114.22</c:v>
                </c:pt>
                <c:pt idx="700">
                  <c:v>114.58</c:v>
                </c:pt>
                <c:pt idx="701">
                  <c:v>114.62</c:v>
                </c:pt>
                <c:pt idx="702">
                  <c:v>114.01</c:v>
                </c:pt>
                <c:pt idx="703">
                  <c:v>113.58</c:v>
                </c:pt>
                <c:pt idx="704">
                  <c:v>113.43</c:v>
                </c:pt>
                <c:pt idx="705">
                  <c:v>112.73</c:v>
                </c:pt>
                <c:pt idx="706">
                  <c:v>112.5</c:v>
                </c:pt>
                <c:pt idx="707">
                  <c:v>112.42</c:v>
                </c:pt>
                <c:pt idx="708">
                  <c:v>112.28</c:v>
                </c:pt>
                <c:pt idx="709">
                  <c:v>112.12</c:v>
                </c:pt>
                <c:pt idx="710">
                  <c:v>111.63</c:v>
                </c:pt>
                <c:pt idx="711">
                  <c:v>111.15</c:v>
                </c:pt>
                <c:pt idx="712">
                  <c:v>110.71</c:v>
                </c:pt>
                <c:pt idx="713">
                  <c:v>110.39</c:v>
                </c:pt>
                <c:pt idx="714">
                  <c:v>110.12</c:v>
                </c:pt>
                <c:pt idx="715">
                  <c:v>109.72</c:v>
                </c:pt>
                <c:pt idx="716">
                  <c:v>109.36</c:v>
                </c:pt>
                <c:pt idx="717">
                  <c:v>109.31</c:v>
                </c:pt>
                <c:pt idx="718">
                  <c:v>110.25</c:v>
                </c:pt>
                <c:pt idx="719">
                  <c:v>110.62</c:v>
                </c:pt>
                <c:pt idx="720">
                  <c:v>110.39</c:v>
                </c:pt>
                <c:pt idx="721">
                  <c:v>110.61</c:v>
                </c:pt>
                <c:pt idx="722">
                  <c:v>110.79</c:v>
                </c:pt>
                <c:pt idx="723">
                  <c:v>110.95</c:v>
                </c:pt>
                <c:pt idx="724">
                  <c:v>111.63</c:v>
                </c:pt>
                <c:pt idx="725">
                  <c:v>112.46</c:v>
                </c:pt>
                <c:pt idx="726">
                  <c:v>113.31</c:v>
                </c:pt>
                <c:pt idx="727">
                  <c:v>113.95</c:v>
                </c:pt>
                <c:pt idx="728">
                  <c:v>113.9</c:v>
                </c:pt>
                <c:pt idx="729">
                  <c:v>112.8</c:v>
                </c:pt>
                <c:pt idx="730">
                  <c:v>112.57</c:v>
                </c:pt>
                <c:pt idx="731">
                  <c:v>112.3</c:v>
                </c:pt>
                <c:pt idx="732">
                  <c:v>110.97</c:v>
                </c:pt>
                <c:pt idx="733">
                  <c:v>110.34</c:v>
                </c:pt>
                <c:pt idx="734">
                  <c:v>110.23</c:v>
                </c:pt>
                <c:pt idx="735">
                  <c:v>110.08</c:v>
                </c:pt>
                <c:pt idx="736">
                  <c:v>109.94</c:v>
                </c:pt>
                <c:pt idx="737">
                  <c:v>109.65</c:v>
                </c:pt>
                <c:pt idx="738">
                  <c:v>109.06</c:v>
                </c:pt>
                <c:pt idx="739">
                  <c:v>108.61</c:v>
                </c:pt>
                <c:pt idx="740">
                  <c:v>108.39</c:v>
                </c:pt>
                <c:pt idx="741">
                  <c:v>108.79</c:v>
                </c:pt>
                <c:pt idx="742">
                  <c:v>109.89</c:v>
                </c:pt>
                <c:pt idx="743">
                  <c:v>110.28</c:v>
                </c:pt>
                <c:pt idx="744">
                  <c:v>110.01</c:v>
                </c:pt>
                <c:pt idx="745">
                  <c:v>109.63</c:v>
                </c:pt>
                <c:pt idx="746">
                  <c:v>109.18</c:v>
                </c:pt>
                <c:pt idx="747">
                  <c:v>109.26</c:v>
                </c:pt>
                <c:pt idx="748">
                  <c:v>109.45</c:v>
                </c:pt>
                <c:pt idx="749">
                  <c:v>109.72</c:v>
                </c:pt>
                <c:pt idx="750">
                  <c:v>109.8</c:v>
                </c:pt>
                <c:pt idx="751">
                  <c:v>110.05</c:v>
                </c:pt>
                <c:pt idx="752">
                  <c:v>110.55</c:v>
                </c:pt>
                <c:pt idx="753">
                  <c:v>111.13</c:v>
                </c:pt>
                <c:pt idx="754">
                  <c:v>111.83</c:v>
                </c:pt>
                <c:pt idx="755">
                  <c:v>111.83</c:v>
                </c:pt>
                <c:pt idx="756">
                  <c:v>110.73</c:v>
                </c:pt>
                <c:pt idx="757">
                  <c:v>110.01</c:v>
                </c:pt>
                <c:pt idx="758">
                  <c:v>109.96</c:v>
                </c:pt>
                <c:pt idx="759">
                  <c:v>109.78</c:v>
                </c:pt>
                <c:pt idx="760">
                  <c:v>109.11</c:v>
                </c:pt>
                <c:pt idx="761">
                  <c:v>108.75</c:v>
                </c:pt>
                <c:pt idx="762">
                  <c:v>108.41</c:v>
                </c:pt>
                <c:pt idx="763">
                  <c:v>108.14</c:v>
                </c:pt>
                <c:pt idx="764">
                  <c:v>107.64</c:v>
                </c:pt>
                <c:pt idx="765">
                  <c:v>107.31</c:v>
                </c:pt>
                <c:pt idx="766">
                  <c:v>106.93</c:v>
                </c:pt>
                <c:pt idx="767">
                  <c:v>107.06</c:v>
                </c:pt>
                <c:pt idx="768">
                  <c:v>108.16</c:v>
                </c:pt>
                <c:pt idx="769">
                  <c:v>108.66</c:v>
                </c:pt>
                <c:pt idx="770">
                  <c:v>108.43</c:v>
                </c:pt>
                <c:pt idx="771">
                  <c:v>108.01</c:v>
                </c:pt>
                <c:pt idx="772">
                  <c:v>107.64</c:v>
                </c:pt>
                <c:pt idx="773">
                  <c:v>107.55</c:v>
                </c:pt>
                <c:pt idx="774">
                  <c:v>107.73</c:v>
                </c:pt>
                <c:pt idx="775">
                  <c:v>108.21</c:v>
                </c:pt>
                <c:pt idx="776">
                  <c:v>108.79</c:v>
                </c:pt>
                <c:pt idx="777">
                  <c:v>109.26</c:v>
                </c:pt>
                <c:pt idx="778">
                  <c:v>109.54</c:v>
                </c:pt>
                <c:pt idx="779">
                  <c:v>109.94</c:v>
                </c:pt>
                <c:pt idx="780">
                  <c:v>110.19</c:v>
                </c:pt>
                <c:pt idx="781">
                  <c:v>109.13</c:v>
                </c:pt>
                <c:pt idx="782">
                  <c:v>108.05</c:v>
                </c:pt>
                <c:pt idx="783">
                  <c:v>107.6</c:v>
                </c:pt>
                <c:pt idx="784">
                  <c:v>107.56</c:v>
                </c:pt>
                <c:pt idx="785">
                  <c:v>107.67</c:v>
                </c:pt>
                <c:pt idx="786">
                  <c:v>107.69</c:v>
                </c:pt>
                <c:pt idx="787">
                  <c:v>107.55</c:v>
                </c:pt>
                <c:pt idx="788">
                  <c:v>107.1</c:v>
                </c:pt>
                <c:pt idx="789">
                  <c:v>106.66</c:v>
                </c:pt>
                <c:pt idx="790">
                  <c:v>106.3</c:v>
                </c:pt>
                <c:pt idx="791">
                  <c:v>105.93</c:v>
                </c:pt>
                <c:pt idx="792">
                  <c:v>105.58</c:v>
                </c:pt>
                <c:pt idx="793">
                  <c:v>105.46</c:v>
                </c:pt>
                <c:pt idx="794">
                  <c:v>105.78</c:v>
                </c:pt>
                <c:pt idx="795">
                  <c:v>106.7</c:v>
                </c:pt>
                <c:pt idx="796">
                  <c:v>107.08</c:v>
                </c:pt>
                <c:pt idx="797">
                  <c:v>107.11</c:v>
                </c:pt>
                <c:pt idx="798">
                  <c:v>107.28</c:v>
                </c:pt>
                <c:pt idx="799">
                  <c:v>107.44</c:v>
                </c:pt>
                <c:pt idx="800">
                  <c:v>107.71</c:v>
                </c:pt>
                <c:pt idx="801">
                  <c:v>108.21</c:v>
                </c:pt>
                <c:pt idx="802">
                  <c:v>108.81</c:v>
                </c:pt>
                <c:pt idx="803">
                  <c:v>109.27</c:v>
                </c:pt>
                <c:pt idx="804">
                  <c:v>109.49</c:v>
                </c:pt>
                <c:pt idx="805">
                  <c:v>108</c:v>
                </c:pt>
                <c:pt idx="806">
                  <c:v>106.66</c:v>
                </c:pt>
                <c:pt idx="807">
                  <c:v>106.2</c:v>
                </c:pt>
                <c:pt idx="808">
                  <c:v>106.21</c:v>
                </c:pt>
                <c:pt idx="809">
                  <c:v>106.3</c:v>
                </c:pt>
                <c:pt idx="810">
                  <c:v>106.48</c:v>
                </c:pt>
                <c:pt idx="811">
                  <c:v>106.25</c:v>
                </c:pt>
                <c:pt idx="812">
                  <c:v>105.93</c:v>
                </c:pt>
                <c:pt idx="813">
                  <c:v>105.69</c:v>
                </c:pt>
                <c:pt idx="814">
                  <c:v>106.25</c:v>
                </c:pt>
                <c:pt idx="815">
                  <c:v>106.97</c:v>
                </c:pt>
                <c:pt idx="816">
                  <c:v>107.13</c:v>
                </c:pt>
                <c:pt idx="817">
                  <c:v>106.86</c:v>
                </c:pt>
                <c:pt idx="818">
                  <c:v>106.66</c:v>
                </c:pt>
                <c:pt idx="819">
                  <c:v>106.54</c:v>
                </c:pt>
                <c:pt idx="820">
                  <c:v>106.43</c:v>
                </c:pt>
                <c:pt idx="821">
                  <c:v>106.86</c:v>
                </c:pt>
                <c:pt idx="822">
                  <c:v>107.13</c:v>
                </c:pt>
                <c:pt idx="823">
                  <c:v>107.53</c:v>
                </c:pt>
                <c:pt idx="824">
                  <c:v>107.89</c:v>
                </c:pt>
                <c:pt idx="825">
                  <c:v>108.14</c:v>
                </c:pt>
                <c:pt idx="826">
                  <c:v>107.73</c:v>
                </c:pt>
                <c:pt idx="827">
                  <c:v>106.45</c:v>
                </c:pt>
                <c:pt idx="828">
                  <c:v>105.73</c:v>
                </c:pt>
                <c:pt idx="829">
                  <c:v>105.62</c:v>
                </c:pt>
                <c:pt idx="830">
                  <c:v>105.69</c:v>
                </c:pt>
                <c:pt idx="831">
                  <c:v>105.87</c:v>
                </c:pt>
                <c:pt idx="832">
                  <c:v>105.71</c:v>
                </c:pt>
                <c:pt idx="833">
                  <c:v>105.35</c:v>
                </c:pt>
                <c:pt idx="834">
                  <c:v>104.83</c:v>
                </c:pt>
                <c:pt idx="835">
                  <c:v>104.61</c:v>
                </c:pt>
                <c:pt idx="836">
                  <c:v>104.5</c:v>
                </c:pt>
                <c:pt idx="837">
                  <c:v>105.03</c:v>
                </c:pt>
                <c:pt idx="838">
                  <c:v>105.87</c:v>
                </c:pt>
                <c:pt idx="839">
                  <c:v>106.07</c:v>
                </c:pt>
                <c:pt idx="840">
                  <c:v>105.73</c:v>
                </c:pt>
                <c:pt idx="841">
                  <c:v>105.6</c:v>
                </c:pt>
                <c:pt idx="842">
                  <c:v>105.4</c:v>
                </c:pt>
                <c:pt idx="843">
                  <c:v>105.64</c:v>
                </c:pt>
                <c:pt idx="844">
                  <c:v>106.3</c:v>
                </c:pt>
                <c:pt idx="845">
                  <c:v>106.66</c:v>
                </c:pt>
                <c:pt idx="846">
                  <c:v>107.22</c:v>
                </c:pt>
                <c:pt idx="847">
                  <c:v>107.56</c:v>
                </c:pt>
                <c:pt idx="848">
                  <c:v>107.6</c:v>
                </c:pt>
                <c:pt idx="849">
                  <c:v>106.11</c:v>
                </c:pt>
                <c:pt idx="850">
                  <c:v>104.76</c:v>
                </c:pt>
                <c:pt idx="851">
                  <c:v>104.41</c:v>
                </c:pt>
                <c:pt idx="852">
                  <c:v>104.54</c:v>
                </c:pt>
                <c:pt idx="853">
                  <c:v>104.74</c:v>
                </c:pt>
                <c:pt idx="854">
                  <c:v>104.9</c:v>
                </c:pt>
                <c:pt idx="855">
                  <c:v>104.63</c:v>
                </c:pt>
                <c:pt idx="856">
                  <c:v>103.96</c:v>
                </c:pt>
                <c:pt idx="857">
                  <c:v>103.64</c:v>
                </c:pt>
                <c:pt idx="858">
                  <c:v>104.2</c:v>
                </c:pt>
                <c:pt idx="859">
                  <c:v>105.12</c:v>
                </c:pt>
                <c:pt idx="860">
                  <c:v>105.46</c:v>
                </c:pt>
                <c:pt idx="861">
                  <c:v>105.19</c:v>
                </c:pt>
                <c:pt idx="862">
                  <c:v>104.76</c:v>
                </c:pt>
                <c:pt idx="863">
                  <c:v>104.7</c:v>
                </c:pt>
                <c:pt idx="864">
                  <c:v>104.97</c:v>
                </c:pt>
                <c:pt idx="865">
                  <c:v>105.44</c:v>
                </c:pt>
                <c:pt idx="866">
                  <c:v>105.98</c:v>
                </c:pt>
                <c:pt idx="867">
                  <c:v>106.56</c:v>
                </c:pt>
                <c:pt idx="868">
                  <c:v>106.95</c:v>
                </c:pt>
                <c:pt idx="869">
                  <c:v>107.42</c:v>
                </c:pt>
                <c:pt idx="870">
                  <c:v>107.73</c:v>
                </c:pt>
                <c:pt idx="871">
                  <c:v>106.83</c:v>
                </c:pt>
                <c:pt idx="872">
                  <c:v>105.44</c:v>
                </c:pt>
                <c:pt idx="873">
                  <c:v>104.85</c:v>
                </c:pt>
                <c:pt idx="874">
                  <c:v>104.86</c:v>
                </c:pt>
                <c:pt idx="875">
                  <c:v>105.03</c:v>
                </c:pt>
                <c:pt idx="876">
                  <c:v>105.1</c:v>
                </c:pt>
                <c:pt idx="877">
                  <c:v>105.06</c:v>
                </c:pt>
                <c:pt idx="878">
                  <c:v>104.67</c:v>
                </c:pt>
                <c:pt idx="879">
                  <c:v>104.11</c:v>
                </c:pt>
                <c:pt idx="880">
                  <c:v>103.82</c:v>
                </c:pt>
                <c:pt idx="881">
                  <c:v>103.93</c:v>
                </c:pt>
                <c:pt idx="882">
                  <c:v>104.79</c:v>
                </c:pt>
                <c:pt idx="883">
                  <c:v>105.35</c:v>
                </c:pt>
                <c:pt idx="884">
                  <c:v>105.28</c:v>
                </c:pt>
                <c:pt idx="885">
                  <c:v>104.95</c:v>
                </c:pt>
                <c:pt idx="886">
                  <c:v>105.01</c:v>
                </c:pt>
                <c:pt idx="887">
                  <c:v>104.81</c:v>
                </c:pt>
                <c:pt idx="888">
                  <c:v>105.31</c:v>
                </c:pt>
                <c:pt idx="889">
                  <c:v>106.18</c:v>
                </c:pt>
                <c:pt idx="890">
                  <c:v>106.83</c:v>
                </c:pt>
                <c:pt idx="891">
                  <c:v>107.44</c:v>
                </c:pt>
                <c:pt idx="892">
                  <c:v>107.92</c:v>
                </c:pt>
                <c:pt idx="893">
                  <c:v>107.85</c:v>
                </c:pt>
                <c:pt idx="894">
                  <c:v>106.38</c:v>
                </c:pt>
                <c:pt idx="895">
                  <c:v>105.57</c:v>
                </c:pt>
                <c:pt idx="896">
                  <c:v>105.39</c:v>
                </c:pt>
                <c:pt idx="897">
                  <c:v>105.49</c:v>
                </c:pt>
                <c:pt idx="898">
                  <c:v>105.87</c:v>
                </c:pt>
                <c:pt idx="899">
                  <c:v>105.89</c:v>
                </c:pt>
                <c:pt idx="900">
                  <c:v>105.6</c:v>
                </c:pt>
                <c:pt idx="901">
                  <c:v>105.06</c:v>
                </c:pt>
                <c:pt idx="902">
                  <c:v>104.72</c:v>
                </c:pt>
                <c:pt idx="903">
                  <c:v>104.49</c:v>
                </c:pt>
                <c:pt idx="904">
                  <c:v>104.32</c:v>
                </c:pt>
                <c:pt idx="905">
                  <c:v>104.16</c:v>
                </c:pt>
                <c:pt idx="906">
                  <c:v>104.22</c:v>
                </c:pt>
                <c:pt idx="907">
                  <c:v>104.88</c:v>
                </c:pt>
                <c:pt idx="908">
                  <c:v>105.21</c:v>
                </c:pt>
                <c:pt idx="909">
                  <c:v>105.3</c:v>
                </c:pt>
                <c:pt idx="910">
                  <c:v>105.58</c:v>
                </c:pt>
                <c:pt idx="911">
                  <c:v>105.98</c:v>
                </c:pt>
                <c:pt idx="912">
                  <c:v>106.21</c:v>
                </c:pt>
                <c:pt idx="913">
                  <c:v>106.72</c:v>
                </c:pt>
                <c:pt idx="914">
                  <c:v>107.24</c:v>
                </c:pt>
                <c:pt idx="915">
                  <c:v>107.65</c:v>
                </c:pt>
                <c:pt idx="916">
                  <c:v>108.09</c:v>
                </c:pt>
                <c:pt idx="917">
                  <c:v>108.3</c:v>
                </c:pt>
                <c:pt idx="918">
                  <c:v>107.78</c:v>
                </c:pt>
                <c:pt idx="919">
                  <c:v>106.61</c:v>
                </c:pt>
                <c:pt idx="920">
                  <c:v>106.02</c:v>
                </c:pt>
                <c:pt idx="921">
                  <c:v>105.87</c:v>
                </c:pt>
                <c:pt idx="922">
                  <c:v>106.07</c:v>
                </c:pt>
                <c:pt idx="923">
                  <c:v>106.18</c:v>
                </c:pt>
                <c:pt idx="924">
                  <c:v>106.18</c:v>
                </c:pt>
                <c:pt idx="925">
                  <c:v>105.84</c:v>
                </c:pt>
                <c:pt idx="926">
                  <c:v>105.53</c:v>
                </c:pt>
                <c:pt idx="927">
                  <c:v>105.39</c:v>
                </c:pt>
                <c:pt idx="928">
                  <c:v>105.94</c:v>
                </c:pt>
                <c:pt idx="929">
                  <c:v>106.86</c:v>
                </c:pt>
                <c:pt idx="930">
                  <c:v>107.2</c:v>
                </c:pt>
                <c:pt idx="931">
                  <c:v>107.06</c:v>
                </c:pt>
                <c:pt idx="932">
                  <c:v>106.7</c:v>
                </c:pt>
                <c:pt idx="933">
                  <c:v>106.47</c:v>
                </c:pt>
                <c:pt idx="934">
                  <c:v>106.84</c:v>
                </c:pt>
                <c:pt idx="935">
                  <c:v>107.42</c:v>
                </c:pt>
                <c:pt idx="936">
                  <c:v>108.09</c:v>
                </c:pt>
                <c:pt idx="937">
                  <c:v>108.64</c:v>
                </c:pt>
                <c:pt idx="938">
                  <c:v>108.91</c:v>
                </c:pt>
                <c:pt idx="939">
                  <c:v>109.31</c:v>
                </c:pt>
                <c:pt idx="940">
                  <c:v>109.67</c:v>
                </c:pt>
                <c:pt idx="941">
                  <c:v>109.45</c:v>
                </c:pt>
                <c:pt idx="942">
                  <c:v>108.57</c:v>
                </c:pt>
                <c:pt idx="943">
                  <c:v>108.09</c:v>
                </c:pt>
                <c:pt idx="944">
                  <c:v>108.12</c:v>
                </c:pt>
                <c:pt idx="945">
                  <c:v>108.19</c:v>
                </c:pt>
                <c:pt idx="946">
                  <c:v>108.07</c:v>
                </c:pt>
                <c:pt idx="947">
                  <c:v>107.53</c:v>
                </c:pt>
                <c:pt idx="948">
                  <c:v>107.06</c:v>
                </c:pt>
                <c:pt idx="949">
                  <c:v>106.72</c:v>
                </c:pt>
                <c:pt idx="950">
                  <c:v>106.47</c:v>
                </c:pt>
                <c:pt idx="951">
                  <c:v>106.16</c:v>
                </c:pt>
                <c:pt idx="952">
                  <c:v>105.98</c:v>
                </c:pt>
                <c:pt idx="953">
                  <c:v>105.64</c:v>
                </c:pt>
                <c:pt idx="954">
                  <c:v>105.84</c:v>
                </c:pt>
                <c:pt idx="955">
                  <c:v>106.45</c:v>
                </c:pt>
                <c:pt idx="956">
                  <c:v>106.77</c:v>
                </c:pt>
                <c:pt idx="957">
                  <c:v>106.88</c:v>
                </c:pt>
                <c:pt idx="958">
                  <c:v>107.28</c:v>
                </c:pt>
                <c:pt idx="959">
                  <c:v>107.55</c:v>
                </c:pt>
                <c:pt idx="960">
                  <c:v>107.74</c:v>
                </c:pt>
                <c:pt idx="961">
                  <c:v>108.23</c:v>
                </c:pt>
                <c:pt idx="962">
                  <c:v>108.7</c:v>
                </c:pt>
                <c:pt idx="963">
                  <c:v>109.27</c:v>
                </c:pt>
                <c:pt idx="964">
                  <c:v>109.72</c:v>
                </c:pt>
                <c:pt idx="965">
                  <c:v>110.07</c:v>
                </c:pt>
                <c:pt idx="966">
                  <c:v>109.74</c:v>
                </c:pt>
                <c:pt idx="967">
                  <c:v>108.7</c:v>
                </c:pt>
                <c:pt idx="968">
                  <c:v>108.16</c:v>
                </c:pt>
                <c:pt idx="969">
                  <c:v>108</c:v>
                </c:pt>
                <c:pt idx="970">
                  <c:v>108.19</c:v>
                </c:pt>
                <c:pt idx="971">
                  <c:v>108.28</c:v>
                </c:pt>
                <c:pt idx="972">
                  <c:v>108.1</c:v>
                </c:pt>
                <c:pt idx="973">
                  <c:v>107.42</c:v>
                </c:pt>
                <c:pt idx="974">
                  <c:v>106.74</c:v>
                </c:pt>
                <c:pt idx="975">
                  <c:v>106.45</c:v>
                </c:pt>
                <c:pt idx="976">
                  <c:v>106.23</c:v>
                </c:pt>
                <c:pt idx="977">
                  <c:v>106.21</c:v>
                </c:pt>
                <c:pt idx="978">
                  <c:v>106.11</c:v>
                </c:pt>
                <c:pt idx="979">
                  <c:v>106.11</c:v>
                </c:pt>
                <c:pt idx="980">
                  <c:v>106.7</c:v>
                </c:pt>
                <c:pt idx="981">
                  <c:v>106.88</c:v>
                </c:pt>
                <c:pt idx="982">
                  <c:v>107.08</c:v>
                </c:pt>
                <c:pt idx="983">
                  <c:v>107.58</c:v>
                </c:pt>
                <c:pt idx="984">
                  <c:v>107.8</c:v>
                </c:pt>
                <c:pt idx="985">
                  <c:v>107.89</c:v>
                </c:pt>
                <c:pt idx="986">
                  <c:v>108.3</c:v>
                </c:pt>
                <c:pt idx="987">
                  <c:v>108.82</c:v>
                </c:pt>
                <c:pt idx="988">
                  <c:v>109.29</c:v>
                </c:pt>
                <c:pt idx="989">
                  <c:v>109.74</c:v>
                </c:pt>
                <c:pt idx="990">
                  <c:v>110.32</c:v>
                </c:pt>
                <c:pt idx="991">
                  <c:v>110.57</c:v>
                </c:pt>
                <c:pt idx="992">
                  <c:v>109.51</c:v>
                </c:pt>
                <c:pt idx="993">
                  <c:v>108.43</c:v>
                </c:pt>
                <c:pt idx="994">
                  <c:v>108.09</c:v>
                </c:pt>
                <c:pt idx="995">
                  <c:v>108.21</c:v>
                </c:pt>
                <c:pt idx="996">
                  <c:v>108.39</c:v>
                </c:pt>
                <c:pt idx="997">
                  <c:v>108.5</c:v>
                </c:pt>
                <c:pt idx="998">
                  <c:v>108.46</c:v>
                </c:pt>
                <c:pt idx="999">
                  <c:v>108.01</c:v>
                </c:pt>
                <c:pt idx="1000">
                  <c:v>107.64</c:v>
                </c:pt>
                <c:pt idx="1001">
                  <c:v>107.26</c:v>
                </c:pt>
                <c:pt idx="1002">
                  <c:v>107.06</c:v>
                </c:pt>
                <c:pt idx="1003">
                  <c:v>106.75</c:v>
                </c:pt>
                <c:pt idx="1004">
                  <c:v>106.43</c:v>
                </c:pt>
                <c:pt idx="1005">
                  <c:v>106.27</c:v>
                </c:pt>
                <c:pt idx="1006">
                  <c:v>106.56</c:v>
                </c:pt>
                <c:pt idx="1007">
                  <c:v>107.15</c:v>
                </c:pt>
                <c:pt idx="1008">
                  <c:v>107.71</c:v>
                </c:pt>
                <c:pt idx="1009">
                  <c:v>108.07</c:v>
                </c:pt>
                <c:pt idx="1010">
                  <c:v>108.25</c:v>
                </c:pt>
                <c:pt idx="1011">
                  <c:v>108.36</c:v>
                </c:pt>
                <c:pt idx="1012">
                  <c:v>108.57</c:v>
                </c:pt>
                <c:pt idx="1013">
                  <c:v>108.91</c:v>
                </c:pt>
                <c:pt idx="1014">
                  <c:v>109.22</c:v>
                </c:pt>
                <c:pt idx="1015">
                  <c:v>109.63</c:v>
                </c:pt>
                <c:pt idx="1016">
                  <c:v>109.92</c:v>
                </c:pt>
                <c:pt idx="1017">
                  <c:v>110.12</c:v>
                </c:pt>
                <c:pt idx="1018">
                  <c:v>110.23</c:v>
                </c:pt>
                <c:pt idx="1019">
                  <c:v>110.28</c:v>
                </c:pt>
                <c:pt idx="1020">
                  <c:v>110.17</c:v>
                </c:pt>
                <c:pt idx="1021">
                  <c:v>109.71</c:v>
                </c:pt>
                <c:pt idx="1022">
                  <c:v>109.33</c:v>
                </c:pt>
                <c:pt idx="1023">
                  <c:v>109.22</c:v>
                </c:pt>
                <c:pt idx="1024">
                  <c:v>109.15</c:v>
                </c:pt>
                <c:pt idx="1025">
                  <c:v>109.15</c:v>
                </c:pt>
                <c:pt idx="1026">
                  <c:v>110.34</c:v>
                </c:pt>
                <c:pt idx="1027">
                  <c:v>119.14</c:v>
                </c:pt>
                <c:pt idx="1028">
                  <c:v>122.74</c:v>
                </c:pt>
                <c:pt idx="1029">
                  <c:v>120.06</c:v>
                </c:pt>
                <c:pt idx="1030">
                  <c:v>120.74</c:v>
                </c:pt>
                <c:pt idx="1031">
                  <c:v>122.83</c:v>
                </c:pt>
                <c:pt idx="1032">
                  <c:v>123.55</c:v>
                </c:pt>
                <c:pt idx="1033">
                  <c:v>123.62</c:v>
                </c:pt>
                <c:pt idx="1034">
                  <c:v>123.91</c:v>
                </c:pt>
                <c:pt idx="1035">
                  <c:v>124.77</c:v>
                </c:pt>
                <c:pt idx="1036">
                  <c:v>125.96</c:v>
                </c:pt>
                <c:pt idx="1037">
                  <c:v>126.68</c:v>
                </c:pt>
                <c:pt idx="1038">
                  <c:v>127.58</c:v>
                </c:pt>
                <c:pt idx="1039">
                  <c:v>128.30000000000001</c:v>
                </c:pt>
                <c:pt idx="1040">
                  <c:v>128.52000000000001</c:v>
                </c:pt>
                <c:pt idx="1041">
                  <c:v>128.08000000000001</c:v>
                </c:pt>
                <c:pt idx="1042">
                  <c:v>127.87</c:v>
                </c:pt>
                <c:pt idx="1043">
                  <c:v>127.94</c:v>
                </c:pt>
                <c:pt idx="1044">
                  <c:v>127.76</c:v>
                </c:pt>
                <c:pt idx="1045">
                  <c:v>127.76</c:v>
                </c:pt>
                <c:pt idx="1046">
                  <c:v>126.86</c:v>
                </c:pt>
                <c:pt idx="1047">
                  <c:v>121.28</c:v>
                </c:pt>
                <c:pt idx="1048">
                  <c:v>117.86</c:v>
                </c:pt>
                <c:pt idx="1049">
                  <c:v>116.51</c:v>
                </c:pt>
                <c:pt idx="1050">
                  <c:v>115.93</c:v>
                </c:pt>
                <c:pt idx="1051">
                  <c:v>115.63</c:v>
                </c:pt>
                <c:pt idx="1052">
                  <c:v>115.09</c:v>
                </c:pt>
                <c:pt idx="1053">
                  <c:v>113.5</c:v>
                </c:pt>
                <c:pt idx="1054">
                  <c:v>111.61</c:v>
                </c:pt>
                <c:pt idx="1055">
                  <c:v>110.23</c:v>
                </c:pt>
                <c:pt idx="1056">
                  <c:v>109.2</c:v>
                </c:pt>
                <c:pt idx="1057">
                  <c:v>108.46</c:v>
                </c:pt>
                <c:pt idx="1058">
                  <c:v>107.78</c:v>
                </c:pt>
                <c:pt idx="1059">
                  <c:v>106.99</c:v>
                </c:pt>
                <c:pt idx="1060">
                  <c:v>106</c:v>
                </c:pt>
                <c:pt idx="1061">
                  <c:v>104.99</c:v>
                </c:pt>
                <c:pt idx="1062">
                  <c:v>104.14</c:v>
                </c:pt>
                <c:pt idx="1063">
                  <c:v>105.84</c:v>
                </c:pt>
                <c:pt idx="1064">
                  <c:v>110.16</c:v>
                </c:pt>
                <c:pt idx="1065">
                  <c:v>111.09</c:v>
                </c:pt>
                <c:pt idx="1066">
                  <c:v>108.55</c:v>
                </c:pt>
                <c:pt idx="1067">
                  <c:v>106.7</c:v>
                </c:pt>
                <c:pt idx="1068">
                  <c:v>106.12</c:v>
                </c:pt>
                <c:pt idx="1069">
                  <c:v>107.89</c:v>
                </c:pt>
                <c:pt idx="1070">
                  <c:v>109.83</c:v>
                </c:pt>
                <c:pt idx="1071">
                  <c:v>110.59</c:v>
                </c:pt>
                <c:pt idx="1072">
                  <c:v>110.26</c:v>
                </c:pt>
                <c:pt idx="1073">
                  <c:v>109.62</c:v>
                </c:pt>
                <c:pt idx="1074">
                  <c:v>108.61</c:v>
                </c:pt>
                <c:pt idx="1075">
                  <c:v>108.05</c:v>
                </c:pt>
                <c:pt idx="1076">
                  <c:v>108.16</c:v>
                </c:pt>
                <c:pt idx="1077">
                  <c:v>108.28</c:v>
                </c:pt>
                <c:pt idx="1078">
                  <c:v>108.34</c:v>
                </c:pt>
                <c:pt idx="1079">
                  <c:v>108.52</c:v>
                </c:pt>
                <c:pt idx="1080">
                  <c:v>108.88</c:v>
                </c:pt>
                <c:pt idx="1081">
                  <c:v>109.58</c:v>
                </c:pt>
                <c:pt idx="1082">
                  <c:v>110.46</c:v>
                </c:pt>
                <c:pt idx="1083">
                  <c:v>111.27</c:v>
                </c:pt>
                <c:pt idx="1084">
                  <c:v>112.03</c:v>
                </c:pt>
                <c:pt idx="1085">
                  <c:v>112.14</c:v>
                </c:pt>
                <c:pt idx="1086">
                  <c:v>111.63</c:v>
                </c:pt>
                <c:pt idx="1087">
                  <c:v>119.26</c:v>
                </c:pt>
                <c:pt idx="1088">
                  <c:v>124.84</c:v>
                </c:pt>
                <c:pt idx="1089">
                  <c:v>121.32</c:v>
                </c:pt>
                <c:pt idx="1090">
                  <c:v>122.34</c:v>
                </c:pt>
                <c:pt idx="1091">
                  <c:v>125.38</c:v>
                </c:pt>
                <c:pt idx="1092">
                  <c:v>125.78</c:v>
                </c:pt>
                <c:pt idx="1093">
                  <c:v>125.67</c:v>
                </c:pt>
                <c:pt idx="1094">
                  <c:v>125.8</c:v>
                </c:pt>
                <c:pt idx="1095">
                  <c:v>126.12</c:v>
                </c:pt>
                <c:pt idx="1096">
                  <c:v>126.41</c:v>
                </c:pt>
                <c:pt idx="1097">
                  <c:v>126.36</c:v>
                </c:pt>
                <c:pt idx="1098">
                  <c:v>126.5</c:v>
                </c:pt>
                <c:pt idx="1099">
                  <c:v>126.55</c:v>
                </c:pt>
                <c:pt idx="1100">
                  <c:v>126.37</c:v>
                </c:pt>
                <c:pt idx="1101">
                  <c:v>125.83</c:v>
                </c:pt>
                <c:pt idx="1102">
                  <c:v>120.2</c:v>
                </c:pt>
                <c:pt idx="1103">
                  <c:v>116.62</c:v>
                </c:pt>
                <c:pt idx="1104">
                  <c:v>115.27</c:v>
                </c:pt>
                <c:pt idx="1105">
                  <c:v>114.73</c:v>
                </c:pt>
                <c:pt idx="1106">
                  <c:v>114.44</c:v>
                </c:pt>
                <c:pt idx="1107">
                  <c:v>114.01</c:v>
                </c:pt>
                <c:pt idx="1108">
                  <c:v>112.48</c:v>
                </c:pt>
                <c:pt idx="1109">
                  <c:v>110.66</c:v>
                </c:pt>
                <c:pt idx="1110">
                  <c:v>109.2</c:v>
                </c:pt>
                <c:pt idx="1111">
                  <c:v>108.23</c:v>
                </c:pt>
                <c:pt idx="1112">
                  <c:v>107.51</c:v>
                </c:pt>
                <c:pt idx="1113">
                  <c:v>106.97</c:v>
                </c:pt>
                <c:pt idx="1114">
                  <c:v>106.25</c:v>
                </c:pt>
                <c:pt idx="1115">
                  <c:v>105.44</c:v>
                </c:pt>
                <c:pt idx="1116">
                  <c:v>104.92</c:v>
                </c:pt>
                <c:pt idx="1117">
                  <c:v>107.76</c:v>
                </c:pt>
                <c:pt idx="1118">
                  <c:v>110.12</c:v>
                </c:pt>
                <c:pt idx="1119">
                  <c:v>110.64</c:v>
                </c:pt>
                <c:pt idx="1120">
                  <c:v>110.14</c:v>
                </c:pt>
                <c:pt idx="1121">
                  <c:v>109.44</c:v>
                </c:pt>
                <c:pt idx="1122">
                  <c:v>108.64</c:v>
                </c:pt>
                <c:pt idx="1123">
                  <c:v>108.36</c:v>
                </c:pt>
                <c:pt idx="1124">
                  <c:v>108.45</c:v>
                </c:pt>
                <c:pt idx="1125">
                  <c:v>108.48</c:v>
                </c:pt>
                <c:pt idx="1126">
                  <c:v>108.46</c:v>
                </c:pt>
                <c:pt idx="1127">
                  <c:v>108.93</c:v>
                </c:pt>
                <c:pt idx="1128">
                  <c:v>109.22</c:v>
                </c:pt>
                <c:pt idx="1129">
                  <c:v>109.63</c:v>
                </c:pt>
                <c:pt idx="1130">
                  <c:v>110.68</c:v>
                </c:pt>
                <c:pt idx="1131">
                  <c:v>111.72</c:v>
                </c:pt>
                <c:pt idx="1132">
                  <c:v>112.69</c:v>
                </c:pt>
                <c:pt idx="1133">
                  <c:v>112.93</c:v>
                </c:pt>
                <c:pt idx="1134">
                  <c:v>111.99</c:v>
                </c:pt>
                <c:pt idx="1135">
                  <c:v>111.56</c:v>
                </c:pt>
                <c:pt idx="1136">
                  <c:v>112.64</c:v>
                </c:pt>
                <c:pt idx="1137">
                  <c:v>120.42</c:v>
                </c:pt>
                <c:pt idx="1138">
                  <c:v>124.95</c:v>
                </c:pt>
                <c:pt idx="1139">
                  <c:v>122.25</c:v>
                </c:pt>
                <c:pt idx="1140">
                  <c:v>121.5</c:v>
                </c:pt>
                <c:pt idx="1141">
                  <c:v>124.16</c:v>
                </c:pt>
                <c:pt idx="1142">
                  <c:v>125.42</c:v>
                </c:pt>
                <c:pt idx="1143">
                  <c:v>125.46</c:v>
                </c:pt>
                <c:pt idx="1144">
                  <c:v>125.62</c:v>
                </c:pt>
                <c:pt idx="1145">
                  <c:v>125.35</c:v>
                </c:pt>
                <c:pt idx="1146">
                  <c:v>123.6</c:v>
                </c:pt>
                <c:pt idx="1147">
                  <c:v>125.47</c:v>
                </c:pt>
                <c:pt idx="1148">
                  <c:v>126.19</c:v>
                </c:pt>
                <c:pt idx="1149">
                  <c:v>127.58</c:v>
                </c:pt>
                <c:pt idx="1150">
                  <c:v>127.62</c:v>
                </c:pt>
                <c:pt idx="1151">
                  <c:v>127.04</c:v>
                </c:pt>
                <c:pt idx="1152">
                  <c:v>126.64</c:v>
                </c:pt>
                <c:pt idx="1153">
                  <c:v>126.61</c:v>
                </c:pt>
                <c:pt idx="1154">
                  <c:v>126.54</c:v>
                </c:pt>
                <c:pt idx="1155">
                  <c:v>126.43</c:v>
                </c:pt>
                <c:pt idx="1156">
                  <c:v>125.64</c:v>
                </c:pt>
                <c:pt idx="1157">
                  <c:v>120.43</c:v>
                </c:pt>
                <c:pt idx="1158">
                  <c:v>117.21</c:v>
                </c:pt>
                <c:pt idx="1159">
                  <c:v>115.88</c:v>
                </c:pt>
                <c:pt idx="1160">
                  <c:v>115.32</c:v>
                </c:pt>
                <c:pt idx="1161">
                  <c:v>114.98</c:v>
                </c:pt>
                <c:pt idx="1162">
                  <c:v>114.4</c:v>
                </c:pt>
                <c:pt idx="1163">
                  <c:v>113</c:v>
                </c:pt>
                <c:pt idx="1164">
                  <c:v>111.24</c:v>
                </c:pt>
                <c:pt idx="1165">
                  <c:v>109.76</c:v>
                </c:pt>
                <c:pt idx="1166">
                  <c:v>108.82</c:v>
                </c:pt>
                <c:pt idx="1167">
                  <c:v>108.1</c:v>
                </c:pt>
                <c:pt idx="1168">
                  <c:v>107.42</c:v>
                </c:pt>
                <c:pt idx="1169">
                  <c:v>106.66</c:v>
                </c:pt>
                <c:pt idx="1170">
                  <c:v>105.87</c:v>
                </c:pt>
                <c:pt idx="1171">
                  <c:v>107.64</c:v>
                </c:pt>
                <c:pt idx="1172">
                  <c:v>110.26</c:v>
                </c:pt>
                <c:pt idx="1173">
                  <c:v>111.25</c:v>
                </c:pt>
                <c:pt idx="1174">
                  <c:v>111</c:v>
                </c:pt>
                <c:pt idx="1175">
                  <c:v>110.35</c:v>
                </c:pt>
                <c:pt idx="1176">
                  <c:v>109.63</c:v>
                </c:pt>
                <c:pt idx="1177">
                  <c:v>109.13</c:v>
                </c:pt>
                <c:pt idx="1178">
                  <c:v>109.18</c:v>
                </c:pt>
                <c:pt idx="1179">
                  <c:v>109.26</c:v>
                </c:pt>
                <c:pt idx="1180">
                  <c:v>109.09</c:v>
                </c:pt>
                <c:pt idx="1181">
                  <c:v>109</c:v>
                </c:pt>
                <c:pt idx="1182">
                  <c:v>109.4</c:v>
                </c:pt>
                <c:pt idx="1183">
                  <c:v>109.47</c:v>
                </c:pt>
                <c:pt idx="1184">
                  <c:v>110.07</c:v>
                </c:pt>
                <c:pt idx="1185">
                  <c:v>110.98</c:v>
                </c:pt>
                <c:pt idx="1186">
                  <c:v>112.46</c:v>
                </c:pt>
                <c:pt idx="1187">
                  <c:v>120.09</c:v>
                </c:pt>
                <c:pt idx="1188">
                  <c:v>124.48</c:v>
                </c:pt>
                <c:pt idx="1189">
                  <c:v>123.21</c:v>
                </c:pt>
                <c:pt idx="1190">
                  <c:v>122.59</c:v>
                </c:pt>
                <c:pt idx="1191">
                  <c:v>123.17</c:v>
                </c:pt>
                <c:pt idx="1192">
                  <c:v>124.41</c:v>
                </c:pt>
                <c:pt idx="1193">
                  <c:v>125.11</c:v>
                </c:pt>
                <c:pt idx="1194">
                  <c:v>125.56</c:v>
                </c:pt>
                <c:pt idx="1195">
                  <c:v>126.39</c:v>
                </c:pt>
                <c:pt idx="1196">
                  <c:v>127.24</c:v>
                </c:pt>
                <c:pt idx="1197">
                  <c:v>127.85</c:v>
                </c:pt>
                <c:pt idx="1198">
                  <c:v>127.53</c:v>
                </c:pt>
                <c:pt idx="1199">
                  <c:v>127.35</c:v>
                </c:pt>
                <c:pt idx="1200">
                  <c:v>127.2</c:v>
                </c:pt>
                <c:pt idx="1201">
                  <c:v>126.91</c:v>
                </c:pt>
                <c:pt idx="1202">
                  <c:v>126.88</c:v>
                </c:pt>
                <c:pt idx="1203">
                  <c:v>126.72</c:v>
                </c:pt>
                <c:pt idx="1204">
                  <c:v>122.13</c:v>
                </c:pt>
                <c:pt idx="1205">
                  <c:v>118.15</c:v>
                </c:pt>
                <c:pt idx="1206">
                  <c:v>116.29</c:v>
                </c:pt>
                <c:pt idx="1207">
                  <c:v>115.57</c:v>
                </c:pt>
                <c:pt idx="1208">
                  <c:v>115.25</c:v>
                </c:pt>
                <c:pt idx="1209">
                  <c:v>114.82</c:v>
                </c:pt>
                <c:pt idx="1210">
                  <c:v>113.5</c:v>
                </c:pt>
                <c:pt idx="1211">
                  <c:v>111.67</c:v>
                </c:pt>
                <c:pt idx="1212">
                  <c:v>110.1</c:v>
                </c:pt>
                <c:pt idx="1213">
                  <c:v>109.13</c:v>
                </c:pt>
                <c:pt idx="1214">
                  <c:v>108.28</c:v>
                </c:pt>
                <c:pt idx="1215">
                  <c:v>107.65</c:v>
                </c:pt>
                <c:pt idx="1216">
                  <c:v>106.92</c:v>
                </c:pt>
                <c:pt idx="1217">
                  <c:v>105.94</c:v>
                </c:pt>
                <c:pt idx="1218">
                  <c:v>104.94</c:v>
                </c:pt>
                <c:pt idx="1219">
                  <c:v>104</c:v>
                </c:pt>
                <c:pt idx="1220">
                  <c:v>103.1</c:v>
                </c:pt>
                <c:pt idx="1221">
                  <c:v>102.42</c:v>
                </c:pt>
                <c:pt idx="1222">
                  <c:v>101.77</c:v>
                </c:pt>
                <c:pt idx="1223">
                  <c:v>101.01</c:v>
                </c:pt>
                <c:pt idx="1224">
                  <c:v>100.33</c:v>
                </c:pt>
                <c:pt idx="1225">
                  <c:v>99.81</c:v>
                </c:pt>
                <c:pt idx="1226">
                  <c:v>101.95</c:v>
                </c:pt>
                <c:pt idx="1227">
                  <c:v>106.18</c:v>
                </c:pt>
                <c:pt idx="1228">
                  <c:v>106.18</c:v>
                </c:pt>
                <c:pt idx="1229">
                  <c:v>102.96</c:v>
                </c:pt>
                <c:pt idx="1230">
                  <c:v>101.25</c:v>
                </c:pt>
                <c:pt idx="1231">
                  <c:v>102.45</c:v>
                </c:pt>
                <c:pt idx="1232">
                  <c:v>105.21</c:v>
                </c:pt>
                <c:pt idx="1233">
                  <c:v>106.88</c:v>
                </c:pt>
                <c:pt idx="1234">
                  <c:v>107.35</c:v>
                </c:pt>
                <c:pt idx="1235">
                  <c:v>105.35</c:v>
                </c:pt>
                <c:pt idx="1236">
                  <c:v>103.05</c:v>
                </c:pt>
                <c:pt idx="1237">
                  <c:v>101.93</c:v>
                </c:pt>
                <c:pt idx="1238">
                  <c:v>102.49</c:v>
                </c:pt>
                <c:pt idx="1239">
                  <c:v>104.04</c:v>
                </c:pt>
                <c:pt idx="1240">
                  <c:v>104.9</c:v>
                </c:pt>
                <c:pt idx="1241">
                  <c:v>104.83</c:v>
                </c:pt>
                <c:pt idx="1242">
                  <c:v>104.31</c:v>
                </c:pt>
                <c:pt idx="1243">
                  <c:v>103.98</c:v>
                </c:pt>
                <c:pt idx="1244">
                  <c:v>104.02</c:v>
                </c:pt>
                <c:pt idx="1245">
                  <c:v>104.67</c:v>
                </c:pt>
                <c:pt idx="1246">
                  <c:v>105.49</c:v>
                </c:pt>
                <c:pt idx="1247">
                  <c:v>106.14</c:v>
                </c:pt>
                <c:pt idx="1248">
                  <c:v>106.66</c:v>
                </c:pt>
                <c:pt idx="1249">
                  <c:v>106.41</c:v>
                </c:pt>
                <c:pt idx="1250">
                  <c:v>104.83</c:v>
                </c:pt>
                <c:pt idx="1251">
                  <c:v>103.95</c:v>
                </c:pt>
                <c:pt idx="1252">
                  <c:v>103.87</c:v>
                </c:pt>
                <c:pt idx="1253">
                  <c:v>104.09</c:v>
                </c:pt>
                <c:pt idx="1254">
                  <c:v>104.31</c:v>
                </c:pt>
                <c:pt idx="1255">
                  <c:v>104.38</c:v>
                </c:pt>
                <c:pt idx="1256">
                  <c:v>103.98</c:v>
                </c:pt>
                <c:pt idx="1257">
                  <c:v>103.48</c:v>
                </c:pt>
                <c:pt idx="1258">
                  <c:v>103.05</c:v>
                </c:pt>
                <c:pt idx="1259">
                  <c:v>102.76</c:v>
                </c:pt>
                <c:pt idx="1260">
                  <c:v>102.76</c:v>
                </c:pt>
                <c:pt idx="1261">
                  <c:v>103.26</c:v>
                </c:pt>
                <c:pt idx="1262">
                  <c:v>104.09</c:v>
                </c:pt>
                <c:pt idx="1263">
                  <c:v>104.29</c:v>
                </c:pt>
                <c:pt idx="1264">
                  <c:v>104.04</c:v>
                </c:pt>
                <c:pt idx="1265">
                  <c:v>103.93</c:v>
                </c:pt>
                <c:pt idx="1266">
                  <c:v>104.36</c:v>
                </c:pt>
                <c:pt idx="1267">
                  <c:v>104.65</c:v>
                </c:pt>
                <c:pt idx="1268">
                  <c:v>105.26</c:v>
                </c:pt>
                <c:pt idx="1269">
                  <c:v>105.91</c:v>
                </c:pt>
                <c:pt idx="1270">
                  <c:v>106.41</c:v>
                </c:pt>
                <c:pt idx="1271">
                  <c:v>106.95</c:v>
                </c:pt>
                <c:pt idx="1272">
                  <c:v>107.38</c:v>
                </c:pt>
                <c:pt idx="1273">
                  <c:v>106.56</c:v>
                </c:pt>
                <c:pt idx="1274">
                  <c:v>104.94</c:v>
                </c:pt>
                <c:pt idx="1275">
                  <c:v>104.25</c:v>
                </c:pt>
                <c:pt idx="1276">
                  <c:v>104.29</c:v>
                </c:pt>
                <c:pt idx="1277">
                  <c:v>104.5</c:v>
                </c:pt>
                <c:pt idx="1278">
                  <c:v>104.63</c:v>
                </c:pt>
                <c:pt idx="1279">
                  <c:v>104.67</c:v>
                </c:pt>
                <c:pt idx="1280">
                  <c:v>104.23</c:v>
                </c:pt>
                <c:pt idx="1281">
                  <c:v>103.71</c:v>
                </c:pt>
                <c:pt idx="1282">
                  <c:v>103.46</c:v>
                </c:pt>
                <c:pt idx="1283">
                  <c:v>104.32</c:v>
                </c:pt>
                <c:pt idx="1284">
                  <c:v>105.39</c:v>
                </c:pt>
                <c:pt idx="1285">
                  <c:v>105.71</c:v>
                </c:pt>
                <c:pt idx="1286">
                  <c:v>105.46</c:v>
                </c:pt>
                <c:pt idx="1287">
                  <c:v>104.95</c:v>
                </c:pt>
                <c:pt idx="1288">
                  <c:v>104.77</c:v>
                </c:pt>
                <c:pt idx="1289">
                  <c:v>104.99</c:v>
                </c:pt>
                <c:pt idx="1290">
                  <c:v>105.42</c:v>
                </c:pt>
                <c:pt idx="1291">
                  <c:v>106.14</c:v>
                </c:pt>
                <c:pt idx="1292">
                  <c:v>106.68</c:v>
                </c:pt>
                <c:pt idx="1293">
                  <c:v>107.04</c:v>
                </c:pt>
                <c:pt idx="1294">
                  <c:v>107.47</c:v>
                </c:pt>
                <c:pt idx="1295">
                  <c:v>107.8</c:v>
                </c:pt>
                <c:pt idx="1296">
                  <c:v>107.73</c:v>
                </c:pt>
                <c:pt idx="1297">
                  <c:v>106.27</c:v>
                </c:pt>
                <c:pt idx="1298">
                  <c:v>105.33</c:v>
                </c:pt>
                <c:pt idx="1299">
                  <c:v>105.15</c:v>
                </c:pt>
                <c:pt idx="1300">
                  <c:v>105.24</c:v>
                </c:pt>
                <c:pt idx="1301">
                  <c:v>105.35</c:v>
                </c:pt>
                <c:pt idx="1302">
                  <c:v>105.35</c:v>
                </c:pt>
                <c:pt idx="1303">
                  <c:v>105.17</c:v>
                </c:pt>
                <c:pt idx="1304">
                  <c:v>104.56</c:v>
                </c:pt>
                <c:pt idx="1305">
                  <c:v>104.18</c:v>
                </c:pt>
                <c:pt idx="1306">
                  <c:v>104.14</c:v>
                </c:pt>
                <c:pt idx="1307">
                  <c:v>104.99</c:v>
                </c:pt>
                <c:pt idx="1308">
                  <c:v>105.91</c:v>
                </c:pt>
                <c:pt idx="1309">
                  <c:v>105.96</c:v>
                </c:pt>
                <c:pt idx="1310">
                  <c:v>105.67</c:v>
                </c:pt>
                <c:pt idx="1311">
                  <c:v>105.55</c:v>
                </c:pt>
                <c:pt idx="1312">
                  <c:v>105.44</c:v>
                </c:pt>
                <c:pt idx="1313">
                  <c:v>105.91</c:v>
                </c:pt>
                <c:pt idx="1314">
                  <c:v>106.77</c:v>
                </c:pt>
                <c:pt idx="1315">
                  <c:v>107.44</c:v>
                </c:pt>
                <c:pt idx="1316">
                  <c:v>107.98</c:v>
                </c:pt>
                <c:pt idx="1317">
                  <c:v>108.37</c:v>
                </c:pt>
                <c:pt idx="1318">
                  <c:v>108.63</c:v>
                </c:pt>
                <c:pt idx="1319">
                  <c:v>107.49</c:v>
                </c:pt>
                <c:pt idx="1320">
                  <c:v>106.27</c:v>
                </c:pt>
                <c:pt idx="1321">
                  <c:v>105.94</c:v>
                </c:pt>
                <c:pt idx="1322">
                  <c:v>106.03</c:v>
                </c:pt>
                <c:pt idx="1323">
                  <c:v>106.18</c:v>
                </c:pt>
                <c:pt idx="1324">
                  <c:v>106.32</c:v>
                </c:pt>
                <c:pt idx="1325">
                  <c:v>106.25</c:v>
                </c:pt>
                <c:pt idx="1326">
                  <c:v>105.82</c:v>
                </c:pt>
                <c:pt idx="1327">
                  <c:v>105.37</c:v>
                </c:pt>
                <c:pt idx="1328">
                  <c:v>105.08</c:v>
                </c:pt>
                <c:pt idx="1329">
                  <c:v>104.76</c:v>
                </c:pt>
                <c:pt idx="1330">
                  <c:v>104.61</c:v>
                </c:pt>
                <c:pt idx="1331">
                  <c:v>104.68</c:v>
                </c:pt>
                <c:pt idx="1332">
                  <c:v>104.58</c:v>
                </c:pt>
                <c:pt idx="1333">
                  <c:v>104.4</c:v>
                </c:pt>
                <c:pt idx="1334">
                  <c:v>104.79</c:v>
                </c:pt>
                <c:pt idx="1335">
                  <c:v>105.22</c:v>
                </c:pt>
                <c:pt idx="1336">
                  <c:v>105.55</c:v>
                </c:pt>
                <c:pt idx="1337">
                  <c:v>105.66</c:v>
                </c:pt>
                <c:pt idx="1338">
                  <c:v>105.73</c:v>
                </c:pt>
                <c:pt idx="1339">
                  <c:v>105.96</c:v>
                </c:pt>
                <c:pt idx="1340">
                  <c:v>106.18</c:v>
                </c:pt>
                <c:pt idx="1341">
                  <c:v>106.5</c:v>
                </c:pt>
                <c:pt idx="1342">
                  <c:v>106.65</c:v>
                </c:pt>
                <c:pt idx="1343">
                  <c:v>106.03</c:v>
                </c:pt>
                <c:pt idx="1344">
                  <c:v>105.03</c:v>
                </c:pt>
                <c:pt idx="1345">
                  <c:v>104.74</c:v>
                </c:pt>
                <c:pt idx="1346">
                  <c:v>104.7</c:v>
                </c:pt>
                <c:pt idx="1347">
                  <c:v>104.77</c:v>
                </c:pt>
                <c:pt idx="1348">
                  <c:v>104.81</c:v>
                </c:pt>
                <c:pt idx="1349">
                  <c:v>104.67</c:v>
                </c:pt>
                <c:pt idx="1350">
                  <c:v>104.36</c:v>
                </c:pt>
                <c:pt idx="1351">
                  <c:v>104.07</c:v>
                </c:pt>
                <c:pt idx="1352">
                  <c:v>103.78</c:v>
                </c:pt>
                <c:pt idx="1353">
                  <c:v>103.46</c:v>
                </c:pt>
                <c:pt idx="1354">
                  <c:v>103.39</c:v>
                </c:pt>
                <c:pt idx="1355">
                  <c:v>103.64</c:v>
                </c:pt>
                <c:pt idx="1356">
                  <c:v>104.43</c:v>
                </c:pt>
                <c:pt idx="1357">
                  <c:v>105.17</c:v>
                </c:pt>
                <c:pt idx="1358">
                  <c:v>105.24</c:v>
                </c:pt>
                <c:pt idx="1359">
                  <c:v>105.24</c:v>
                </c:pt>
                <c:pt idx="1360">
                  <c:v>105.31</c:v>
                </c:pt>
                <c:pt idx="1361">
                  <c:v>105.53</c:v>
                </c:pt>
                <c:pt idx="1362">
                  <c:v>106.02</c:v>
                </c:pt>
                <c:pt idx="1363">
                  <c:v>106.57</c:v>
                </c:pt>
                <c:pt idx="1364">
                  <c:v>107.24</c:v>
                </c:pt>
                <c:pt idx="1365">
                  <c:v>107.58</c:v>
                </c:pt>
                <c:pt idx="1366">
                  <c:v>107.17</c:v>
                </c:pt>
                <c:pt idx="1367">
                  <c:v>105.62</c:v>
                </c:pt>
                <c:pt idx="1368">
                  <c:v>104.97</c:v>
                </c:pt>
                <c:pt idx="1369">
                  <c:v>104.86</c:v>
                </c:pt>
                <c:pt idx="1370">
                  <c:v>104.97</c:v>
                </c:pt>
                <c:pt idx="1371">
                  <c:v>105.19</c:v>
                </c:pt>
                <c:pt idx="1372">
                  <c:v>105.17</c:v>
                </c:pt>
                <c:pt idx="1373">
                  <c:v>104.85</c:v>
                </c:pt>
                <c:pt idx="1374">
                  <c:v>104.34</c:v>
                </c:pt>
                <c:pt idx="1375">
                  <c:v>104.02</c:v>
                </c:pt>
                <c:pt idx="1376">
                  <c:v>103.73</c:v>
                </c:pt>
                <c:pt idx="1377">
                  <c:v>103.84</c:v>
                </c:pt>
                <c:pt idx="1378">
                  <c:v>104.61</c:v>
                </c:pt>
                <c:pt idx="1379">
                  <c:v>105.06</c:v>
                </c:pt>
                <c:pt idx="1380">
                  <c:v>105.1</c:v>
                </c:pt>
                <c:pt idx="1381">
                  <c:v>105.13</c:v>
                </c:pt>
                <c:pt idx="1382">
                  <c:v>105.15</c:v>
                </c:pt>
                <c:pt idx="1383">
                  <c:v>105.31</c:v>
                </c:pt>
                <c:pt idx="1384">
                  <c:v>105.64</c:v>
                </c:pt>
                <c:pt idx="1385">
                  <c:v>106.07</c:v>
                </c:pt>
                <c:pt idx="1386">
                  <c:v>106.27</c:v>
                </c:pt>
                <c:pt idx="1387">
                  <c:v>105.1</c:v>
                </c:pt>
                <c:pt idx="1388">
                  <c:v>103.95</c:v>
                </c:pt>
                <c:pt idx="1389">
                  <c:v>103.55</c:v>
                </c:pt>
                <c:pt idx="1390">
                  <c:v>103.59</c:v>
                </c:pt>
                <c:pt idx="1391">
                  <c:v>103.77</c:v>
                </c:pt>
                <c:pt idx="1392">
                  <c:v>103.84</c:v>
                </c:pt>
                <c:pt idx="1393">
                  <c:v>103.73</c:v>
                </c:pt>
                <c:pt idx="1394">
                  <c:v>103.26</c:v>
                </c:pt>
                <c:pt idx="1395">
                  <c:v>102.87</c:v>
                </c:pt>
                <c:pt idx="1396">
                  <c:v>102.58</c:v>
                </c:pt>
                <c:pt idx="1397">
                  <c:v>102.36</c:v>
                </c:pt>
                <c:pt idx="1398">
                  <c:v>102.36</c:v>
                </c:pt>
                <c:pt idx="1399">
                  <c:v>102.94</c:v>
                </c:pt>
                <c:pt idx="1400">
                  <c:v>103.53</c:v>
                </c:pt>
                <c:pt idx="1401">
                  <c:v>103.71</c:v>
                </c:pt>
                <c:pt idx="1402">
                  <c:v>103.57</c:v>
                </c:pt>
                <c:pt idx="1403">
                  <c:v>103.68</c:v>
                </c:pt>
                <c:pt idx="1404">
                  <c:v>103.91</c:v>
                </c:pt>
                <c:pt idx="1405">
                  <c:v>104.09</c:v>
                </c:pt>
                <c:pt idx="1406">
                  <c:v>104.52</c:v>
                </c:pt>
                <c:pt idx="1407">
                  <c:v>105.03</c:v>
                </c:pt>
                <c:pt idx="1408">
                  <c:v>105.51</c:v>
                </c:pt>
                <c:pt idx="1409">
                  <c:v>105.96</c:v>
                </c:pt>
                <c:pt idx="1410">
                  <c:v>106.43</c:v>
                </c:pt>
                <c:pt idx="1411">
                  <c:v>106.61</c:v>
                </c:pt>
                <c:pt idx="1412">
                  <c:v>105.12</c:v>
                </c:pt>
                <c:pt idx="1413">
                  <c:v>103.86</c:v>
                </c:pt>
                <c:pt idx="1414">
                  <c:v>103.53</c:v>
                </c:pt>
                <c:pt idx="1415">
                  <c:v>103.53</c:v>
                </c:pt>
                <c:pt idx="1416">
                  <c:v>103.77</c:v>
                </c:pt>
                <c:pt idx="1417">
                  <c:v>103.77</c:v>
                </c:pt>
                <c:pt idx="1418">
                  <c:v>103.55</c:v>
                </c:pt>
                <c:pt idx="1419">
                  <c:v>102.96</c:v>
                </c:pt>
                <c:pt idx="1420">
                  <c:v>102.47</c:v>
                </c:pt>
                <c:pt idx="1421">
                  <c:v>102.54</c:v>
                </c:pt>
                <c:pt idx="1422">
                  <c:v>103.37</c:v>
                </c:pt>
                <c:pt idx="1423">
                  <c:v>104.27</c:v>
                </c:pt>
                <c:pt idx="1424">
                  <c:v>104.45</c:v>
                </c:pt>
                <c:pt idx="1425">
                  <c:v>104.14</c:v>
                </c:pt>
                <c:pt idx="1426">
                  <c:v>103.89</c:v>
                </c:pt>
                <c:pt idx="1427">
                  <c:v>103.8</c:v>
                </c:pt>
                <c:pt idx="1428">
                  <c:v>104.02</c:v>
                </c:pt>
                <c:pt idx="1429">
                  <c:v>104.88</c:v>
                </c:pt>
                <c:pt idx="1430">
                  <c:v>105.57</c:v>
                </c:pt>
                <c:pt idx="1431">
                  <c:v>106.11</c:v>
                </c:pt>
                <c:pt idx="1432">
                  <c:v>106.52</c:v>
                </c:pt>
                <c:pt idx="1433">
                  <c:v>106.7</c:v>
                </c:pt>
                <c:pt idx="1434">
                  <c:v>105.6</c:v>
                </c:pt>
                <c:pt idx="1435">
                  <c:v>104.32</c:v>
                </c:pt>
                <c:pt idx="1436">
                  <c:v>103.95</c:v>
                </c:pt>
                <c:pt idx="1437">
                  <c:v>104.02</c:v>
                </c:pt>
                <c:pt idx="1438">
                  <c:v>104.23</c:v>
                </c:pt>
                <c:pt idx="1439">
                  <c:v>104.41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6736"/>
        <c:axId val="119171904"/>
      </c:lineChart>
      <c:catAx>
        <c:axId val="12171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 of the day</a:t>
                </a:r>
              </a:p>
            </c:rich>
          </c:tx>
          <c:layout/>
          <c:overlay val="0"/>
        </c:title>
        <c:numFmt formatCode="h:mm:ss" sourceLinked="1"/>
        <c:majorTickMark val="out"/>
        <c:minorTickMark val="none"/>
        <c:tickLblPos val="nextTo"/>
        <c:crossAx val="119171904"/>
        <c:crosses val="autoZero"/>
        <c:auto val="1"/>
        <c:lblAlgn val="ctr"/>
        <c:lblOffset val="100"/>
        <c:noMultiLvlLbl val="0"/>
      </c:catAx>
      <c:valAx>
        <c:axId val="119171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1716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7CCEA-7CF4-4043-98AE-8ECB8556806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F31B4-BC18-41CF-BD83-0BA5A4811B8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EN 1</a:t>
          </a:r>
          <a:endParaRPr lang="en-US" sz="1200" dirty="0"/>
        </a:p>
      </dgm:t>
    </dgm:pt>
    <dgm:pt modelId="{DDF978AB-B167-4C57-BDEF-11BB7C247E60}" type="parTrans" cxnId="{BF420FED-E792-414B-B7F4-8E056A823706}">
      <dgm:prSet/>
      <dgm:spPr/>
      <dgm:t>
        <a:bodyPr/>
        <a:lstStyle/>
        <a:p>
          <a:endParaRPr lang="en-US"/>
        </a:p>
      </dgm:t>
    </dgm:pt>
    <dgm:pt modelId="{D7034310-2F34-463A-979A-878E1C210035}" type="sibTrans" cxnId="{BF420FED-E792-414B-B7F4-8E056A823706}">
      <dgm:prSet/>
      <dgm:spPr/>
      <dgm:t>
        <a:bodyPr/>
        <a:lstStyle/>
        <a:p>
          <a:endParaRPr lang="en-US"/>
        </a:p>
      </dgm:t>
    </dgm:pt>
    <dgm:pt modelId="{458A98BB-CC1C-47F7-8906-4BCF98AE4BA0}">
      <dgm:prSet phldrT="[Text]" custT="1"/>
      <dgm:spPr/>
      <dgm:t>
        <a:bodyPr/>
        <a:lstStyle/>
        <a:p>
          <a:r>
            <a:rPr lang="en-US" sz="1200" dirty="0" smtClean="0"/>
            <a:t>Flow rate control</a:t>
          </a:r>
          <a:endParaRPr lang="en-US" sz="1200" dirty="0"/>
        </a:p>
      </dgm:t>
    </dgm:pt>
    <dgm:pt modelId="{15DAFD44-493F-4267-A4AA-08EA1E41DD98}" type="parTrans" cxnId="{E5548352-F214-4BE0-8170-A8B77CA10823}">
      <dgm:prSet/>
      <dgm:spPr/>
      <dgm:t>
        <a:bodyPr/>
        <a:lstStyle/>
        <a:p>
          <a:endParaRPr lang="en-US"/>
        </a:p>
      </dgm:t>
    </dgm:pt>
    <dgm:pt modelId="{F32D89EE-7092-4807-8DA3-ED96A38402EC}" type="sibTrans" cxnId="{E5548352-F214-4BE0-8170-A8B77CA10823}">
      <dgm:prSet/>
      <dgm:spPr/>
      <dgm:t>
        <a:bodyPr/>
        <a:lstStyle/>
        <a:p>
          <a:endParaRPr lang="en-US"/>
        </a:p>
      </dgm:t>
    </dgm:pt>
    <dgm:pt modelId="{B846B4C8-A74C-4982-BE57-9A8C024F978F}">
      <dgm:prSet phldrT="[Text]" custT="1"/>
      <dgm:spPr/>
      <dgm:t>
        <a:bodyPr/>
        <a:lstStyle/>
        <a:p>
          <a:r>
            <a:rPr lang="en-US" sz="1200" dirty="0" smtClean="0"/>
            <a:t>EN 2</a:t>
          </a:r>
          <a:endParaRPr lang="en-US" sz="1200" dirty="0"/>
        </a:p>
      </dgm:t>
    </dgm:pt>
    <dgm:pt modelId="{861DF710-C118-4F95-A6E4-CF3328CD3715}" type="parTrans" cxnId="{FD25D884-526A-4AA8-8B3A-F85C3420D21A}">
      <dgm:prSet/>
      <dgm:spPr/>
      <dgm:t>
        <a:bodyPr/>
        <a:lstStyle/>
        <a:p>
          <a:endParaRPr lang="en-US"/>
        </a:p>
      </dgm:t>
    </dgm:pt>
    <dgm:pt modelId="{80C182C2-38F9-4045-8418-DC93E795199E}" type="sibTrans" cxnId="{FD25D884-526A-4AA8-8B3A-F85C3420D21A}">
      <dgm:prSet/>
      <dgm:spPr/>
      <dgm:t>
        <a:bodyPr/>
        <a:lstStyle/>
        <a:p>
          <a:endParaRPr lang="en-US"/>
        </a:p>
      </dgm:t>
    </dgm:pt>
    <dgm:pt modelId="{0897C6DA-960D-456C-BE76-94C8C9BC4B98}">
      <dgm:prSet phldrT="[Text]" custT="1"/>
      <dgm:spPr/>
      <dgm:t>
        <a:bodyPr/>
        <a:lstStyle/>
        <a:p>
          <a:r>
            <a:rPr lang="en-US" sz="1200" dirty="0" smtClean="0"/>
            <a:t>EN 3</a:t>
          </a:r>
          <a:endParaRPr lang="en-US" sz="1200" dirty="0"/>
        </a:p>
      </dgm:t>
    </dgm:pt>
    <dgm:pt modelId="{D364A942-0DBD-41C9-863D-37B91708BAE5}" type="parTrans" cxnId="{42D7094B-01A8-4BD2-AFE9-4DF7AE482C86}">
      <dgm:prSet/>
      <dgm:spPr/>
      <dgm:t>
        <a:bodyPr/>
        <a:lstStyle/>
        <a:p>
          <a:endParaRPr lang="en-US"/>
        </a:p>
      </dgm:t>
    </dgm:pt>
    <dgm:pt modelId="{0092C4F1-1EF1-439C-964E-5F49B8C48C8A}" type="sibTrans" cxnId="{42D7094B-01A8-4BD2-AFE9-4DF7AE482C86}">
      <dgm:prSet/>
      <dgm:spPr/>
      <dgm:t>
        <a:bodyPr/>
        <a:lstStyle/>
        <a:p>
          <a:endParaRPr lang="en-US"/>
        </a:p>
      </dgm:t>
    </dgm:pt>
    <dgm:pt modelId="{79597AC5-E0A6-49C1-BD32-BCAC49A06723}">
      <dgm:prSet phldrT="[Text]" custT="1"/>
      <dgm:spPr/>
      <dgm:t>
        <a:bodyPr/>
        <a:lstStyle/>
        <a:p>
          <a:r>
            <a:rPr lang="en-US" sz="1200" dirty="0" smtClean="0"/>
            <a:t>EN 4</a:t>
          </a:r>
          <a:endParaRPr lang="en-US" sz="1200" dirty="0"/>
        </a:p>
      </dgm:t>
    </dgm:pt>
    <dgm:pt modelId="{5B45E5BB-B296-4363-85FD-9FA7945A79EE}" type="parTrans" cxnId="{21F67CCC-DE7C-4465-81FC-4E456C131B65}">
      <dgm:prSet/>
      <dgm:spPr/>
      <dgm:t>
        <a:bodyPr/>
        <a:lstStyle/>
        <a:p>
          <a:endParaRPr lang="en-US"/>
        </a:p>
      </dgm:t>
    </dgm:pt>
    <dgm:pt modelId="{B74618F2-12EC-440C-8429-496AB43E7F99}" type="sibTrans" cxnId="{21F67CCC-DE7C-4465-81FC-4E456C131B65}">
      <dgm:prSet/>
      <dgm:spPr/>
      <dgm:t>
        <a:bodyPr/>
        <a:lstStyle/>
        <a:p>
          <a:endParaRPr lang="en-US"/>
        </a:p>
      </dgm:t>
    </dgm:pt>
    <dgm:pt modelId="{9E8B31DE-904E-4DD3-82D7-7187EFE8EF8C}">
      <dgm:prSet phldrT="[Text]" custT="1"/>
      <dgm:spPr/>
      <dgm:t>
        <a:bodyPr/>
        <a:lstStyle/>
        <a:p>
          <a:r>
            <a:rPr lang="en-US" sz="1200" dirty="0" smtClean="0"/>
            <a:t>EN 5</a:t>
          </a:r>
          <a:endParaRPr lang="en-US" sz="1200" dirty="0"/>
        </a:p>
      </dgm:t>
    </dgm:pt>
    <dgm:pt modelId="{A9A8CE89-F1E3-4B72-A795-74EC7C962364}" type="parTrans" cxnId="{2433DF76-1D91-443A-97D8-418E1283E26B}">
      <dgm:prSet/>
      <dgm:spPr/>
      <dgm:t>
        <a:bodyPr/>
        <a:lstStyle/>
        <a:p>
          <a:endParaRPr lang="en-US"/>
        </a:p>
      </dgm:t>
    </dgm:pt>
    <dgm:pt modelId="{2E7AAE73-D46E-4C21-92B7-91CD5178611C}" type="sibTrans" cxnId="{2433DF76-1D91-443A-97D8-418E1283E26B}">
      <dgm:prSet/>
      <dgm:spPr/>
      <dgm:t>
        <a:bodyPr/>
        <a:lstStyle/>
        <a:p>
          <a:endParaRPr lang="en-US"/>
        </a:p>
      </dgm:t>
    </dgm:pt>
    <dgm:pt modelId="{5A139F17-420D-4DFD-8278-954ECB579958}">
      <dgm:prSet phldrT="[Text]" custT="1"/>
      <dgm:spPr/>
      <dgm:t>
        <a:bodyPr/>
        <a:lstStyle/>
        <a:p>
          <a:r>
            <a:rPr lang="en-US" sz="1200" dirty="0" smtClean="0"/>
            <a:t>Temperature control</a:t>
          </a:r>
          <a:endParaRPr lang="en-US" sz="1200" dirty="0"/>
        </a:p>
      </dgm:t>
    </dgm:pt>
    <dgm:pt modelId="{3DD4C10E-8DFB-4969-B9DF-521EEF88F7CC}" type="parTrans" cxnId="{F0243617-88F3-4CC8-8EDA-DE4408C2A066}">
      <dgm:prSet/>
      <dgm:spPr/>
      <dgm:t>
        <a:bodyPr/>
        <a:lstStyle/>
        <a:p>
          <a:endParaRPr lang="en-US"/>
        </a:p>
      </dgm:t>
    </dgm:pt>
    <dgm:pt modelId="{5A0614E2-E321-4D80-8AD3-84970039022D}" type="sibTrans" cxnId="{F0243617-88F3-4CC8-8EDA-DE4408C2A066}">
      <dgm:prSet/>
      <dgm:spPr/>
      <dgm:t>
        <a:bodyPr/>
        <a:lstStyle/>
        <a:p>
          <a:endParaRPr lang="en-US"/>
        </a:p>
      </dgm:t>
    </dgm:pt>
    <dgm:pt modelId="{FF54571C-8495-4D02-9C28-C0DEF132A748}">
      <dgm:prSet phldrT="[Text]" custT="1"/>
      <dgm:spPr/>
      <dgm:t>
        <a:bodyPr/>
        <a:lstStyle/>
        <a:p>
          <a:r>
            <a:rPr lang="en-US" sz="1200" dirty="0" smtClean="0"/>
            <a:t>Actuator control</a:t>
          </a:r>
          <a:endParaRPr lang="en-US" sz="1200" dirty="0"/>
        </a:p>
      </dgm:t>
    </dgm:pt>
    <dgm:pt modelId="{D375289C-6834-42DE-98FB-EC383D544DC8}" type="parTrans" cxnId="{911C1154-503C-4AD9-9813-532A21B083FC}">
      <dgm:prSet/>
      <dgm:spPr/>
      <dgm:t>
        <a:bodyPr/>
        <a:lstStyle/>
        <a:p>
          <a:endParaRPr lang="en-US"/>
        </a:p>
      </dgm:t>
    </dgm:pt>
    <dgm:pt modelId="{D3ADA9C3-67BA-451E-84E7-12C873A4EC6E}" type="sibTrans" cxnId="{911C1154-503C-4AD9-9813-532A21B083FC}">
      <dgm:prSet/>
      <dgm:spPr/>
      <dgm:t>
        <a:bodyPr/>
        <a:lstStyle/>
        <a:p>
          <a:endParaRPr lang="en-US"/>
        </a:p>
      </dgm:t>
    </dgm:pt>
    <dgm:pt modelId="{8DFCAD34-C506-4C1E-9F33-DC3374AA30E8}">
      <dgm:prSet phldrT="[Text]" custT="1"/>
      <dgm:spPr/>
      <dgm:t>
        <a:bodyPr/>
        <a:lstStyle/>
        <a:p>
          <a:r>
            <a:rPr lang="en-US" sz="1200" dirty="0" smtClean="0"/>
            <a:t>Flow rate control</a:t>
          </a:r>
          <a:endParaRPr lang="en-US" sz="1200" dirty="0"/>
        </a:p>
      </dgm:t>
    </dgm:pt>
    <dgm:pt modelId="{57AE6AB1-E4D2-4F2C-A95E-38C368125DC2}" type="sibTrans" cxnId="{AF7F2591-0D34-4F96-9B2D-73EA9AB1AD38}">
      <dgm:prSet/>
      <dgm:spPr/>
      <dgm:t>
        <a:bodyPr/>
        <a:lstStyle/>
        <a:p>
          <a:endParaRPr lang="en-US"/>
        </a:p>
      </dgm:t>
    </dgm:pt>
    <dgm:pt modelId="{6CA0DE28-6DD9-4518-A3E2-DEFB11ADED78}" type="parTrans" cxnId="{AF7F2591-0D34-4F96-9B2D-73EA9AB1AD38}">
      <dgm:prSet/>
      <dgm:spPr/>
      <dgm:t>
        <a:bodyPr/>
        <a:lstStyle/>
        <a:p>
          <a:endParaRPr lang="en-US"/>
        </a:p>
      </dgm:t>
    </dgm:pt>
    <dgm:pt modelId="{A191230A-22B8-406E-A168-F1CE3BF1EE5C}">
      <dgm:prSet phldrT="[Text]" custT="1"/>
      <dgm:spPr/>
      <dgm:t>
        <a:bodyPr/>
        <a:lstStyle/>
        <a:p>
          <a:r>
            <a:rPr lang="en-US" sz="1200" dirty="0" smtClean="0"/>
            <a:t>Flow rate control</a:t>
          </a:r>
          <a:endParaRPr lang="en-US" sz="1200" dirty="0"/>
        </a:p>
      </dgm:t>
    </dgm:pt>
    <dgm:pt modelId="{D6C29406-016E-4F4D-BA80-C4EFD17FCBEC}" type="sibTrans" cxnId="{354B3C04-A4C6-4FDB-9226-A4A8E4490491}">
      <dgm:prSet/>
      <dgm:spPr/>
      <dgm:t>
        <a:bodyPr/>
        <a:lstStyle/>
        <a:p>
          <a:endParaRPr lang="en-US"/>
        </a:p>
      </dgm:t>
    </dgm:pt>
    <dgm:pt modelId="{0772EE8D-16A3-4F02-8FB8-6AA4B6D04CD9}" type="parTrans" cxnId="{354B3C04-A4C6-4FDB-9226-A4A8E4490491}">
      <dgm:prSet/>
      <dgm:spPr/>
      <dgm:t>
        <a:bodyPr/>
        <a:lstStyle/>
        <a:p>
          <a:endParaRPr lang="en-US"/>
        </a:p>
      </dgm:t>
    </dgm:pt>
    <dgm:pt modelId="{5780F4A6-D856-4510-B250-85C9968DDE75}">
      <dgm:prSet custT="1"/>
      <dgm:spPr/>
      <dgm:t>
        <a:bodyPr/>
        <a:lstStyle/>
        <a:p>
          <a:r>
            <a:rPr lang="en-US" sz="1200" smtClean="0"/>
            <a:t>Temperature control</a:t>
          </a:r>
          <a:endParaRPr lang="en-US" sz="1200" dirty="0"/>
        </a:p>
      </dgm:t>
    </dgm:pt>
    <dgm:pt modelId="{74727427-309E-496F-AD8F-C28815D21767}" type="parTrans" cxnId="{6D3F8864-1B80-494F-A219-50BF9C785AEB}">
      <dgm:prSet/>
      <dgm:spPr/>
      <dgm:t>
        <a:bodyPr/>
        <a:lstStyle/>
        <a:p>
          <a:endParaRPr lang="en-US"/>
        </a:p>
      </dgm:t>
    </dgm:pt>
    <dgm:pt modelId="{2805B391-45AE-4DDA-AAFD-26800D4DE4F4}" type="sibTrans" cxnId="{6D3F8864-1B80-494F-A219-50BF9C785AEB}">
      <dgm:prSet/>
      <dgm:spPr/>
      <dgm:t>
        <a:bodyPr/>
        <a:lstStyle/>
        <a:p>
          <a:endParaRPr lang="en-US"/>
        </a:p>
      </dgm:t>
    </dgm:pt>
    <dgm:pt modelId="{D785EF09-E090-4DFE-B898-36D3106694EA}">
      <dgm:prSet custT="1"/>
      <dgm:spPr/>
      <dgm:t>
        <a:bodyPr/>
        <a:lstStyle/>
        <a:p>
          <a:r>
            <a:rPr lang="en-US" sz="1200" dirty="0" smtClean="0"/>
            <a:t>Actuator control</a:t>
          </a:r>
          <a:endParaRPr lang="en-US" sz="1200" dirty="0"/>
        </a:p>
      </dgm:t>
    </dgm:pt>
    <dgm:pt modelId="{750CCB54-D6EA-4811-B4B8-B2861B9A02DF}" type="parTrans" cxnId="{7646CB30-0387-491F-9E1B-4E4FCD728C20}">
      <dgm:prSet/>
      <dgm:spPr/>
      <dgm:t>
        <a:bodyPr/>
        <a:lstStyle/>
        <a:p>
          <a:endParaRPr lang="en-US"/>
        </a:p>
      </dgm:t>
    </dgm:pt>
    <dgm:pt modelId="{FB2597EC-AFC5-49FD-8F9F-422DDFEC1D0B}" type="sibTrans" cxnId="{7646CB30-0387-491F-9E1B-4E4FCD728C20}">
      <dgm:prSet/>
      <dgm:spPr/>
      <dgm:t>
        <a:bodyPr/>
        <a:lstStyle/>
        <a:p>
          <a:endParaRPr lang="en-US"/>
        </a:p>
      </dgm:t>
    </dgm:pt>
    <dgm:pt modelId="{FEF63BD4-7EDD-4A4F-9F20-92043A0AC8B2}">
      <dgm:prSet custT="1"/>
      <dgm:spPr/>
      <dgm:t>
        <a:bodyPr/>
        <a:lstStyle/>
        <a:p>
          <a:r>
            <a:rPr lang="en-US" sz="1200" dirty="0" smtClean="0"/>
            <a:t>Actuator control</a:t>
          </a:r>
          <a:endParaRPr lang="en-US" sz="1200" dirty="0"/>
        </a:p>
      </dgm:t>
    </dgm:pt>
    <dgm:pt modelId="{52CA9524-8690-44D6-A771-D495BBE58A14}" type="parTrans" cxnId="{758FA945-8225-483E-AFE4-D708A0C64A3A}">
      <dgm:prSet/>
      <dgm:spPr/>
      <dgm:t>
        <a:bodyPr/>
        <a:lstStyle/>
        <a:p>
          <a:endParaRPr lang="en-US"/>
        </a:p>
      </dgm:t>
    </dgm:pt>
    <dgm:pt modelId="{26CF91C6-6356-4A98-A442-E2D7DBCC4C0B}" type="sibTrans" cxnId="{758FA945-8225-483E-AFE4-D708A0C64A3A}">
      <dgm:prSet/>
      <dgm:spPr/>
      <dgm:t>
        <a:bodyPr/>
        <a:lstStyle/>
        <a:p>
          <a:endParaRPr lang="en-US"/>
        </a:p>
      </dgm:t>
    </dgm:pt>
    <dgm:pt modelId="{C8FC26F8-252D-45BD-AC37-D3171876EFB9}">
      <dgm:prSet custT="1"/>
      <dgm:spPr/>
      <dgm:t>
        <a:bodyPr/>
        <a:lstStyle/>
        <a:p>
          <a:r>
            <a:rPr lang="en-US" sz="1200" dirty="0" smtClean="0"/>
            <a:t>Temperature control</a:t>
          </a:r>
          <a:endParaRPr lang="en-US" sz="1200" dirty="0"/>
        </a:p>
      </dgm:t>
    </dgm:pt>
    <dgm:pt modelId="{65BF4CDD-DDE7-4964-81A0-DD601B300B7D}" type="sibTrans" cxnId="{CD483145-7DF8-4286-83BD-F6234A38B986}">
      <dgm:prSet/>
      <dgm:spPr/>
      <dgm:t>
        <a:bodyPr/>
        <a:lstStyle/>
        <a:p>
          <a:endParaRPr lang="en-US"/>
        </a:p>
      </dgm:t>
    </dgm:pt>
    <dgm:pt modelId="{F607E559-19A6-47D2-AEBF-2246AA0D5763}" type="parTrans" cxnId="{CD483145-7DF8-4286-83BD-F6234A38B986}">
      <dgm:prSet/>
      <dgm:spPr/>
      <dgm:t>
        <a:bodyPr/>
        <a:lstStyle/>
        <a:p>
          <a:endParaRPr lang="en-US"/>
        </a:p>
      </dgm:t>
    </dgm:pt>
    <dgm:pt modelId="{DBEFF8C6-571D-45B2-889D-625C5AB3F1F5}" type="pres">
      <dgm:prSet presAssocID="{50C7CCEA-7CF4-4043-98AE-8ECB8556806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4AED4-AADF-432C-AA2D-8FABFB5E45A2}" type="pres">
      <dgm:prSet presAssocID="{50C7CCEA-7CF4-4043-98AE-8ECB85568064}" presName="cycle" presStyleCnt="0"/>
      <dgm:spPr/>
    </dgm:pt>
    <dgm:pt modelId="{4AE88C29-2A3F-4945-AD77-66E6416549D2}" type="pres">
      <dgm:prSet presAssocID="{50C7CCEA-7CF4-4043-98AE-8ECB85568064}" presName="centerShape" presStyleCnt="0"/>
      <dgm:spPr/>
    </dgm:pt>
    <dgm:pt modelId="{1B67E1F4-A23E-433F-9CAC-D89D11977ED4}" type="pres">
      <dgm:prSet presAssocID="{50C7CCEA-7CF4-4043-98AE-8ECB85568064}" presName="connSite" presStyleLbl="node1" presStyleIdx="0" presStyleCnt="6"/>
      <dgm:spPr/>
    </dgm:pt>
    <dgm:pt modelId="{E5823D2B-8098-4416-927B-848853DF1B63}" type="pres">
      <dgm:prSet presAssocID="{50C7CCEA-7CF4-4043-98AE-8ECB85568064}" presName="visible" presStyleLbl="node1" presStyleIdx="0" presStyleCnt="6"/>
      <dgm:spPr>
        <a:prstGeom prst="ellipse">
          <a:avLst/>
        </a:prstGeom>
      </dgm:spPr>
    </dgm:pt>
    <dgm:pt modelId="{859FC927-3571-4458-BA99-8292AB59623A}" type="pres">
      <dgm:prSet presAssocID="{DDF978AB-B167-4C57-BDEF-11BB7C247E60}" presName="Name25" presStyleLbl="parChTrans1D1" presStyleIdx="0" presStyleCnt="5"/>
      <dgm:spPr/>
      <dgm:t>
        <a:bodyPr/>
        <a:lstStyle/>
        <a:p>
          <a:endParaRPr lang="en-US"/>
        </a:p>
      </dgm:t>
    </dgm:pt>
    <dgm:pt modelId="{B14DBE31-3D79-4527-9A34-0F656EA75C02}" type="pres">
      <dgm:prSet presAssocID="{A56F31B4-BC18-41CF-BD83-0BA5A4811B8A}" presName="node" presStyleCnt="0"/>
      <dgm:spPr/>
    </dgm:pt>
    <dgm:pt modelId="{8FF01CDE-1800-4A03-B082-4F236BAD02D6}" type="pres">
      <dgm:prSet presAssocID="{A56F31B4-BC18-41CF-BD83-0BA5A4811B8A}" presName="parentNode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F261C0-AF28-48D4-8ABD-11129FCE6C6F}" type="pres">
      <dgm:prSet presAssocID="{A56F31B4-BC18-41CF-BD83-0BA5A4811B8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8E21D-3FAB-4B33-816D-12FC91B4B4E3}" type="pres">
      <dgm:prSet presAssocID="{861DF710-C118-4F95-A6E4-CF3328CD3715}" presName="Name25" presStyleLbl="parChTrans1D1" presStyleIdx="1" presStyleCnt="5"/>
      <dgm:spPr/>
      <dgm:t>
        <a:bodyPr/>
        <a:lstStyle/>
        <a:p>
          <a:endParaRPr lang="en-US"/>
        </a:p>
      </dgm:t>
    </dgm:pt>
    <dgm:pt modelId="{7F174297-5BF2-44C1-B462-40563A09CAC2}" type="pres">
      <dgm:prSet presAssocID="{B846B4C8-A74C-4982-BE57-9A8C024F978F}" presName="node" presStyleCnt="0"/>
      <dgm:spPr/>
    </dgm:pt>
    <dgm:pt modelId="{851F42BE-9366-4D52-9370-82316007F0F0}" type="pres">
      <dgm:prSet presAssocID="{B846B4C8-A74C-4982-BE57-9A8C024F978F}" presName="parentNode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8CD899B-F0D2-4770-B33B-A009A8EA48A1}" type="pres">
      <dgm:prSet presAssocID="{B846B4C8-A74C-4982-BE57-9A8C024F978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90EFD-8426-47D6-AF6A-1A9965CFF6A2}" type="pres">
      <dgm:prSet presAssocID="{D364A942-0DBD-41C9-863D-37B91708BAE5}" presName="Name25" presStyleLbl="parChTrans1D1" presStyleIdx="2" presStyleCnt="5"/>
      <dgm:spPr/>
      <dgm:t>
        <a:bodyPr/>
        <a:lstStyle/>
        <a:p>
          <a:endParaRPr lang="en-US"/>
        </a:p>
      </dgm:t>
    </dgm:pt>
    <dgm:pt modelId="{9D635C66-3C80-499A-ACD9-ACAC0B286B51}" type="pres">
      <dgm:prSet presAssocID="{0897C6DA-960D-456C-BE76-94C8C9BC4B98}" presName="node" presStyleCnt="0"/>
      <dgm:spPr/>
    </dgm:pt>
    <dgm:pt modelId="{9DE29E05-7EA3-44BC-926D-BD9FA9E0BA10}" type="pres">
      <dgm:prSet presAssocID="{0897C6DA-960D-456C-BE76-94C8C9BC4B98}" presName="parentNode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724BB9-63F0-4C88-90F1-5C4CA1444E40}" type="pres">
      <dgm:prSet presAssocID="{0897C6DA-960D-456C-BE76-94C8C9BC4B9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EA1C3-FFB2-4480-8C3D-9B1C515E6991}" type="pres">
      <dgm:prSet presAssocID="{5B45E5BB-B296-4363-85FD-9FA7945A79EE}" presName="Name25" presStyleLbl="parChTrans1D1" presStyleIdx="3" presStyleCnt="5"/>
      <dgm:spPr/>
      <dgm:t>
        <a:bodyPr/>
        <a:lstStyle/>
        <a:p>
          <a:endParaRPr lang="en-US"/>
        </a:p>
      </dgm:t>
    </dgm:pt>
    <dgm:pt modelId="{C4339758-7D92-4B0B-9077-BEE430F94CEF}" type="pres">
      <dgm:prSet presAssocID="{79597AC5-E0A6-49C1-BD32-BCAC49A06723}" presName="node" presStyleCnt="0"/>
      <dgm:spPr/>
    </dgm:pt>
    <dgm:pt modelId="{3DAE6462-4C76-49E7-BFD5-FF6C8561715C}" type="pres">
      <dgm:prSet presAssocID="{79597AC5-E0A6-49C1-BD32-BCAC49A06723}" presName="parentNode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6A848B9-93EB-434D-9A77-4FC98B77941C}" type="pres">
      <dgm:prSet presAssocID="{79597AC5-E0A6-49C1-BD32-BCAC49A06723}" presName="childNode" presStyleLbl="revTx" presStyleIdx="2" presStyleCnt="3">
        <dgm:presLayoutVars>
          <dgm:bulletEnabled val="1"/>
        </dgm:presLayoutVars>
      </dgm:prSet>
      <dgm:spPr/>
    </dgm:pt>
    <dgm:pt modelId="{359D7ED3-6BF7-41BD-9F7C-F433822CEC22}" type="pres">
      <dgm:prSet presAssocID="{A9A8CE89-F1E3-4B72-A795-74EC7C962364}" presName="Name25" presStyleLbl="parChTrans1D1" presStyleIdx="4" presStyleCnt="5"/>
      <dgm:spPr/>
      <dgm:t>
        <a:bodyPr/>
        <a:lstStyle/>
        <a:p>
          <a:endParaRPr lang="en-US"/>
        </a:p>
      </dgm:t>
    </dgm:pt>
    <dgm:pt modelId="{ED183EB2-E0F5-4901-8267-6715E0E70644}" type="pres">
      <dgm:prSet presAssocID="{9E8B31DE-904E-4DD3-82D7-7187EFE8EF8C}" presName="node" presStyleCnt="0"/>
      <dgm:spPr/>
    </dgm:pt>
    <dgm:pt modelId="{3EA926AC-5D5C-4AEA-9022-DD73738DBF8F}" type="pres">
      <dgm:prSet presAssocID="{9E8B31DE-904E-4DD3-82D7-7187EFE8EF8C}" presName="parentNode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24ED421-0F3B-4499-9BB8-B563F2F96F16}" type="pres">
      <dgm:prSet presAssocID="{9E8B31DE-904E-4DD3-82D7-7187EFE8EF8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4573EB3-9B05-4982-87D9-DC090A86CD9E}" type="presOf" srcId="{50C7CCEA-7CF4-4043-98AE-8ECB85568064}" destId="{DBEFF8C6-571D-45B2-889D-625C5AB3F1F5}" srcOrd="0" destOrd="0" presId="urn:microsoft.com/office/officeart/2005/8/layout/radial2"/>
    <dgm:cxn modelId="{1B1159A7-24FB-4E65-A443-0F435D6E69D8}" type="presOf" srcId="{9E8B31DE-904E-4DD3-82D7-7187EFE8EF8C}" destId="{3EA926AC-5D5C-4AEA-9022-DD73738DBF8F}" srcOrd="0" destOrd="0" presId="urn:microsoft.com/office/officeart/2005/8/layout/radial2"/>
    <dgm:cxn modelId="{BCF28E59-CDB8-4A9E-A6DF-35F3A1C4AA46}" type="presOf" srcId="{A9A8CE89-F1E3-4B72-A795-74EC7C962364}" destId="{359D7ED3-6BF7-41BD-9F7C-F433822CEC22}" srcOrd="0" destOrd="0" presId="urn:microsoft.com/office/officeart/2005/8/layout/radial2"/>
    <dgm:cxn modelId="{E5548352-F214-4BE0-8170-A8B77CA10823}" srcId="{A56F31B4-BC18-41CF-BD83-0BA5A4811B8A}" destId="{458A98BB-CC1C-47F7-8906-4BCF98AE4BA0}" srcOrd="0" destOrd="0" parTransId="{15DAFD44-493F-4267-A4AA-08EA1E41DD98}" sibTransId="{F32D89EE-7092-4807-8DA3-ED96A38402EC}"/>
    <dgm:cxn modelId="{911C1154-503C-4AD9-9813-532A21B083FC}" srcId="{A56F31B4-BC18-41CF-BD83-0BA5A4811B8A}" destId="{FF54571C-8495-4D02-9C28-C0DEF132A748}" srcOrd="2" destOrd="0" parTransId="{D375289C-6834-42DE-98FB-EC383D544DC8}" sibTransId="{D3ADA9C3-67BA-451E-84E7-12C873A4EC6E}"/>
    <dgm:cxn modelId="{B4A24F1C-4862-4E55-A0D0-CAC8BD1F05E1}" type="presOf" srcId="{861DF710-C118-4F95-A6E4-CF3328CD3715}" destId="{1D38E21D-3FAB-4B33-816D-12FC91B4B4E3}" srcOrd="0" destOrd="0" presId="urn:microsoft.com/office/officeart/2005/8/layout/radial2"/>
    <dgm:cxn modelId="{48F3DB65-5A37-469F-9A38-2262E164B62E}" type="presOf" srcId="{D785EF09-E090-4DFE-B898-36D3106694EA}" destId="{38CD899B-F0D2-4770-B33B-A009A8EA48A1}" srcOrd="0" destOrd="2" presId="urn:microsoft.com/office/officeart/2005/8/layout/radial2"/>
    <dgm:cxn modelId="{10F6EE6D-E9DD-40FB-96BE-8411C34AE5B2}" type="presOf" srcId="{A191230A-22B8-406E-A168-F1CE3BF1EE5C}" destId="{38CD899B-F0D2-4770-B33B-A009A8EA48A1}" srcOrd="0" destOrd="0" presId="urn:microsoft.com/office/officeart/2005/8/layout/radial2"/>
    <dgm:cxn modelId="{CD483145-7DF8-4286-83BD-F6234A38B986}" srcId="{0897C6DA-960D-456C-BE76-94C8C9BC4B98}" destId="{C8FC26F8-252D-45BD-AC37-D3171876EFB9}" srcOrd="1" destOrd="0" parTransId="{F607E559-19A6-47D2-AEBF-2246AA0D5763}" sibTransId="{65BF4CDD-DDE7-4964-81A0-DD601B300B7D}"/>
    <dgm:cxn modelId="{FE9061CC-33A4-44AB-8591-D14CF74439E0}" type="presOf" srcId="{79597AC5-E0A6-49C1-BD32-BCAC49A06723}" destId="{3DAE6462-4C76-49E7-BFD5-FF6C8561715C}" srcOrd="0" destOrd="0" presId="urn:microsoft.com/office/officeart/2005/8/layout/radial2"/>
    <dgm:cxn modelId="{FCA418CD-D01A-4DC8-9A32-687897C389B8}" type="presOf" srcId="{DDF978AB-B167-4C57-BDEF-11BB7C247E60}" destId="{859FC927-3571-4458-BA99-8292AB59623A}" srcOrd="0" destOrd="0" presId="urn:microsoft.com/office/officeart/2005/8/layout/radial2"/>
    <dgm:cxn modelId="{A09045BC-63C3-4471-882F-360E6934F478}" type="presOf" srcId="{0897C6DA-960D-456C-BE76-94C8C9BC4B98}" destId="{9DE29E05-7EA3-44BC-926D-BD9FA9E0BA10}" srcOrd="0" destOrd="0" presId="urn:microsoft.com/office/officeart/2005/8/layout/radial2"/>
    <dgm:cxn modelId="{BF420FED-E792-414B-B7F4-8E056A823706}" srcId="{50C7CCEA-7CF4-4043-98AE-8ECB85568064}" destId="{A56F31B4-BC18-41CF-BD83-0BA5A4811B8A}" srcOrd="0" destOrd="0" parTransId="{DDF978AB-B167-4C57-BDEF-11BB7C247E60}" sibTransId="{D7034310-2F34-463A-979A-878E1C210035}"/>
    <dgm:cxn modelId="{AC79C517-F4F8-4FBE-8AB8-202C939ECD6D}" type="presOf" srcId="{A56F31B4-BC18-41CF-BD83-0BA5A4811B8A}" destId="{8FF01CDE-1800-4A03-B082-4F236BAD02D6}" srcOrd="0" destOrd="0" presId="urn:microsoft.com/office/officeart/2005/8/layout/radial2"/>
    <dgm:cxn modelId="{2433DF76-1D91-443A-97D8-418E1283E26B}" srcId="{50C7CCEA-7CF4-4043-98AE-8ECB85568064}" destId="{9E8B31DE-904E-4DD3-82D7-7187EFE8EF8C}" srcOrd="4" destOrd="0" parTransId="{A9A8CE89-F1E3-4B72-A795-74EC7C962364}" sibTransId="{2E7AAE73-D46E-4C21-92B7-91CD5178611C}"/>
    <dgm:cxn modelId="{FE48A9AC-187F-4389-AC89-86D10B073BF5}" type="presOf" srcId="{8DFCAD34-C506-4C1E-9F33-DC3374AA30E8}" destId="{2A724BB9-63F0-4C88-90F1-5C4CA1444E40}" srcOrd="0" destOrd="0" presId="urn:microsoft.com/office/officeart/2005/8/layout/radial2"/>
    <dgm:cxn modelId="{31A30F5E-835D-4213-A851-CAE8CCE1A733}" type="presOf" srcId="{FF54571C-8495-4D02-9C28-C0DEF132A748}" destId="{D0F261C0-AF28-48D4-8ABD-11129FCE6C6F}" srcOrd="0" destOrd="2" presId="urn:microsoft.com/office/officeart/2005/8/layout/radial2"/>
    <dgm:cxn modelId="{21F67CCC-DE7C-4465-81FC-4E456C131B65}" srcId="{50C7CCEA-7CF4-4043-98AE-8ECB85568064}" destId="{79597AC5-E0A6-49C1-BD32-BCAC49A06723}" srcOrd="3" destOrd="0" parTransId="{5B45E5BB-B296-4363-85FD-9FA7945A79EE}" sibTransId="{B74618F2-12EC-440C-8429-496AB43E7F99}"/>
    <dgm:cxn modelId="{BC202B20-94E4-4966-8C57-B3AB6E28E3C1}" type="presOf" srcId="{B846B4C8-A74C-4982-BE57-9A8C024F978F}" destId="{851F42BE-9366-4D52-9370-82316007F0F0}" srcOrd="0" destOrd="0" presId="urn:microsoft.com/office/officeart/2005/8/layout/radial2"/>
    <dgm:cxn modelId="{6D3F8864-1B80-494F-A219-50BF9C785AEB}" srcId="{B846B4C8-A74C-4982-BE57-9A8C024F978F}" destId="{5780F4A6-D856-4510-B250-85C9968DDE75}" srcOrd="1" destOrd="0" parTransId="{74727427-309E-496F-AD8F-C28815D21767}" sibTransId="{2805B391-45AE-4DDA-AAFD-26800D4DE4F4}"/>
    <dgm:cxn modelId="{42D7094B-01A8-4BD2-AFE9-4DF7AE482C86}" srcId="{50C7CCEA-7CF4-4043-98AE-8ECB85568064}" destId="{0897C6DA-960D-456C-BE76-94C8C9BC4B98}" srcOrd="2" destOrd="0" parTransId="{D364A942-0DBD-41C9-863D-37B91708BAE5}" sibTransId="{0092C4F1-1EF1-439C-964E-5F49B8C48C8A}"/>
    <dgm:cxn modelId="{120F1567-76E8-419B-AFA1-DB7491E342C7}" type="presOf" srcId="{5B45E5BB-B296-4363-85FD-9FA7945A79EE}" destId="{DC6EA1C3-FFB2-4480-8C3D-9B1C515E6991}" srcOrd="0" destOrd="0" presId="urn:microsoft.com/office/officeart/2005/8/layout/radial2"/>
    <dgm:cxn modelId="{A17CF7E0-705C-4F43-A8A3-5AAFAB4D0C12}" type="presOf" srcId="{5A139F17-420D-4DFD-8278-954ECB579958}" destId="{D0F261C0-AF28-48D4-8ABD-11129FCE6C6F}" srcOrd="0" destOrd="1" presId="urn:microsoft.com/office/officeart/2005/8/layout/radial2"/>
    <dgm:cxn modelId="{445B3D11-8139-4BE3-98F3-E83E9827F9FF}" type="presOf" srcId="{C8FC26F8-252D-45BD-AC37-D3171876EFB9}" destId="{2A724BB9-63F0-4C88-90F1-5C4CA1444E40}" srcOrd="0" destOrd="1" presId="urn:microsoft.com/office/officeart/2005/8/layout/radial2"/>
    <dgm:cxn modelId="{F0243617-88F3-4CC8-8EDA-DE4408C2A066}" srcId="{A56F31B4-BC18-41CF-BD83-0BA5A4811B8A}" destId="{5A139F17-420D-4DFD-8278-954ECB579958}" srcOrd="1" destOrd="0" parTransId="{3DD4C10E-8DFB-4969-B9DF-521EEF88F7CC}" sibTransId="{5A0614E2-E321-4D80-8AD3-84970039022D}"/>
    <dgm:cxn modelId="{0A6E2BC7-A1E8-43A6-91D9-C89007D264EF}" type="presOf" srcId="{5780F4A6-D856-4510-B250-85C9968DDE75}" destId="{38CD899B-F0D2-4770-B33B-A009A8EA48A1}" srcOrd="0" destOrd="1" presId="urn:microsoft.com/office/officeart/2005/8/layout/radial2"/>
    <dgm:cxn modelId="{89F3E276-7A93-4C5C-800D-C68D72BCDDF7}" type="presOf" srcId="{458A98BB-CC1C-47F7-8906-4BCF98AE4BA0}" destId="{D0F261C0-AF28-48D4-8ABD-11129FCE6C6F}" srcOrd="0" destOrd="0" presId="urn:microsoft.com/office/officeart/2005/8/layout/radial2"/>
    <dgm:cxn modelId="{AF7F2591-0D34-4F96-9B2D-73EA9AB1AD38}" srcId="{0897C6DA-960D-456C-BE76-94C8C9BC4B98}" destId="{8DFCAD34-C506-4C1E-9F33-DC3374AA30E8}" srcOrd="0" destOrd="0" parTransId="{6CA0DE28-6DD9-4518-A3E2-DEFB11ADED78}" sibTransId="{57AE6AB1-E4D2-4F2C-A95E-38C368125DC2}"/>
    <dgm:cxn modelId="{354B3C04-A4C6-4FDB-9226-A4A8E4490491}" srcId="{B846B4C8-A74C-4982-BE57-9A8C024F978F}" destId="{A191230A-22B8-406E-A168-F1CE3BF1EE5C}" srcOrd="0" destOrd="0" parTransId="{0772EE8D-16A3-4F02-8FB8-6AA4B6D04CD9}" sibTransId="{D6C29406-016E-4F4D-BA80-C4EFD17FCBEC}"/>
    <dgm:cxn modelId="{9ADDC94A-DA9A-400A-AFE6-08B95A61F215}" type="presOf" srcId="{D364A942-0DBD-41C9-863D-37B91708BAE5}" destId="{EEA90EFD-8426-47D6-AF6A-1A9965CFF6A2}" srcOrd="0" destOrd="0" presId="urn:microsoft.com/office/officeart/2005/8/layout/radial2"/>
    <dgm:cxn modelId="{FD25D884-526A-4AA8-8B3A-F85C3420D21A}" srcId="{50C7CCEA-7CF4-4043-98AE-8ECB85568064}" destId="{B846B4C8-A74C-4982-BE57-9A8C024F978F}" srcOrd="1" destOrd="0" parTransId="{861DF710-C118-4F95-A6E4-CF3328CD3715}" sibTransId="{80C182C2-38F9-4045-8418-DC93E795199E}"/>
    <dgm:cxn modelId="{758FA945-8225-483E-AFE4-D708A0C64A3A}" srcId="{0897C6DA-960D-456C-BE76-94C8C9BC4B98}" destId="{FEF63BD4-7EDD-4A4F-9F20-92043A0AC8B2}" srcOrd="2" destOrd="0" parTransId="{52CA9524-8690-44D6-A771-D495BBE58A14}" sibTransId="{26CF91C6-6356-4A98-A442-E2D7DBCC4C0B}"/>
    <dgm:cxn modelId="{B6F9BBF8-D1C2-47EB-BA0A-7A09812EAACF}" type="presOf" srcId="{FEF63BD4-7EDD-4A4F-9F20-92043A0AC8B2}" destId="{2A724BB9-63F0-4C88-90F1-5C4CA1444E40}" srcOrd="0" destOrd="2" presId="urn:microsoft.com/office/officeart/2005/8/layout/radial2"/>
    <dgm:cxn modelId="{7646CB30-0387-491F-9E1B-4E4FCD728C20}" srcId="{B846B4C8-A74C-4982-BE57-9A8C024F978F}" destId="{D785EF09-E090-4DFE-B898-36D3106694EA}" srcOrd="2" destOrd="0" parTransId="{750CCB54-D6EA-4811-B4B8-B2861B9A02DF}" sibTransId="{FB2597EC-AFC5-49FD-8F9F-422DDFEC1D0B}"/>
    <dgm:cxn modelId="{669FEA15-B0D5-43C2-AB3B-CAF94A888804}" type="presParOf" srcId="{DBEFF8C6-571D-45B2-889D-625C5AB3F1F5}" destId="{E3E4AED4-AADF-432C-AA2D-8FABFB5E45A2}" srcOrd="0" destOrd="0" presId="urn:microsoft.com/office/officeart/2005/8/layout/radial2"/>
    <dgm:cxn modelId="{B1FE7A1D-9644-4DB1-BED0-2BF29123686B}" type="presParOf" srcId="{E3E4AED4-AADF-432C-AA2D-8FABFB5E45A2}" destId="{4AE88C29-2A3F-4945-AD77-66E6416549D2}" srcOrd="0" destOrd="0" presId="urn:microsoft.com/office/officeart/2005/8/layout/radial2"/>
    <dgm:cxn modelId="{57E6F907-A56E-4829-BF17-BC09C437545F}" type="presParOf" srcId="{4AE88C29-2A3F-4945-AD77-66E6416549D2}" destId="{1B67E1F4-A23E-433F-9CAC-D89D11977ED4}" srcOrd="0" destOrd="0" presId="urn:microsoft.com/office/officeart/2005/8/layout/radial2"/>
    <dgm:cxn modelId="{C7F00974-944C-4CD1-91A3-1FE7667CFDE1}" type="presParOf" srcId="{4AE88C29-2A3F-4945-AD77-66E6416549D2}" destId="{E5823D2B-8098-4416-927B-848853DF1B63}" srcOrd="1" destOrd="0" presId="urn:microsoft.com/office/officeart/2005/8/layout/radial2"/>
    <dgm:cxn modelId="{5E0C2A5D-9CA5-4E86-BBEB-C0D95FF89200}" type="presParOf" srcId="{E3E4AED4-AADF-432C-AA2D-8FABFB5E45A2}" destId="{859FC927-3571-4458-BA99-8292AB59623A}" srcOrd="1" destOrd="0" presId="urn:microsoft.com/office/officeart/2005/8/layout/radial2"/>
    <dgm:cxn modelId="{6A029E36-C404-4035-A4A9-81AFA32EDE13}" type="presParOf" srcId="{E3E4AED4-AADF-432C-AA2D-8FABFB5E45A2}" destId="{B14DBE31-3D79-4527-9A34-0F656EA75C02}" srcOrd="2" destOrd="0" presId="urn:microsoft.com/office/officeart/2005/8/layout/radial2"/>
    <dgm:cxn modelId="{EAF26D31-5867-43B1-9584-C4CF71CDFF13}" type="presParOf" srcId="{B14DBE31-3D79-4527-9A34-0F656EA75C02}" destId="{8FF01CDE-1800-4A03-B082-4F236BAD02D6}" srcOrd="0" destOrd="0" presId="urn:microsoft.com/office/officeart/2005/8/layout/radial2"/>
    <dgm:cxn modelId="{2346B497-C5F5-4319-95C5-3544B1798051}" type="presParOf" srcId="{B14DBE31-3D79-4527-9A34-0F656EA75C02}" destId="{D0F261C0-AF28-48D4-8ABD-11129FCE6C6F}" srcOrd="1" destOrd="0" presId="urn:microsoft.com/office/officeart/2005/8/layout/radial2"/>
    <dgm:cxn modelId="{66054A4D-C9FA-4F64-85DB-EAE31804786F}" type="presParOf" srcId="{E3E4AED4-AADF-432C-AA2D-8FABFB5E45A2}" destId="{1D38E21D-3FAB-4B33-816D-12FC91B4B4E3}" srcOrd="3" destOrd="0" presId="urn:microsoft.com/office/officeart/2005/8/layout/radial2"/>
    <dgm:cxn modelId="{2C941720-5BD7-4361-B011-53C17D2DFD76}" type="presParOf" srcId="{E3E4AED4-AADF-432C-AA2D-8FABFB5E45A2}" destId="{7F174297-5BF2-44C1-B462-40563A09CAC2}" srcOrd="4" destOrd="0" presId="urn:microsoft.com/office/officeart/2005/8/layout/radial2"/>
    <dgm:cxn modelId="{9C119FA2-A0F9-429B-8854-0FE54C982DD9}" type="presParOf" srcId="{7F174297-5BF2-44C1-B462-40563A09CAC2}" destId="{851F42BE-9366-4D52-9370-82316007F0F0}" srcOrd="0" destOrd="0" presId="urn:microsoft.com/office/officeart/2005/8/layout/radial2"/>
    <dgm:cxn modelId="{B48EB730-2738-4AEC-BC0B-B96911901E38}" type="presParOf" srcId="{7F174297-5BF2-44C1-B462-40563A09CAC2}" destId="{38CD899B-F0D2-4770-B33B-A009A8EA48A1}" srcOrd="1" destOrd="0" presId="urn:microsoft.com/office/officeart/2005/8/layout/radial2"/>
    <dgm:cxn modelId="{6E646650-71B1-449B-8E9F-92B2FC3BA2F1}" type="presParOf" srcId="{E3E4AED4-AADF-432C-AA2D-8FABFB5E45A2}" destId="{EEA90EFD-8426-47D6-AF6A-1A9965CFF6A2}" srcOrd="5" destOrd="0" presId="urn:microsoft.com/office/officeart/2005/8/layout/radial2"/>
    <dgm:cxn modelId="{A5B13730-AD6A-4E27-BB68-C3FB4A4B9FFC}" type="presParOf" srcId="{E3E4AED4-AADF-432C-AA2D-8FABFB5E45A2}" destId="{9D635C66-3C80-499A-ACD9-ACAC0B286B51}" srcOrd="6" destOrd="0" presId="urn:microsoft.com/office/officeart/2005/8/layout/radial2"/>
    <dgm:cxn modelId="{402B61E5-8066-498D-A1DF-C8F802230DF5}" type="presParOf" srcId="{9D635C66-3C80-499A-ACD9-ACAC0B286B51}" destId="{9DE29E05-7EA3-44BC-926D-BD9FA9E0BA10}" srcOrd="0" destOrd="0" presId="urn:microsoft.com/office/officeart/2005/8/layout/radial2"/>
    <dgm:cxn modelId="{CDC08DE9-2FCF-4871-9DED-C15F69510533}" type="presParOf" srcId="{9D635C66-3C80-499A-ACD9-ACAC0B286B51}" destId="{2A724BB9-63F0-4C88-90F1-5C4CA1444E40}" srcOrd="1" destOrd="0" presId="urn:microsoft.com/office/officeart/2005/8/layout/radial2"/>
    <dgm:cxn modelId="{83E83027-553E-4C2F-8D0E-136D213940BA}" type="presParOf" srcId="{E3E4AED4-AADF-432C-AA2D-8FABFB5E45A2}" destId="{DC6EA1C3-FFB2-4480-8C3D-9B1C515E6991}" srcOrd="7" destOrd="0" presId="urn:microsoft.com/office/officeart/2005/8/layout/radial2"/>
    <dgm:cxn modelId="{AF2E71DE-B5E1-4AAE-B39F-C431EAD4FEEB}" type="presParOf" srcId="{E3E4AED4-AADF-432C-AA2D-8FABFB5E45A2}" destId="{C4339758-7D92-4B0B-9077-BEE430F94CEF}" srcOrd="8" destOrd="0" presId="urn:microsoft.com/office/officeart/2005/8/layout/radial2"/>
    <dgm:cxn modelId="{CD79C893-DE80-417D-90F6-0E96CD619644}" type="presParOf" srcId="{C4339758-7D92-4B0B-9077-BEE430F94CEF}" destId="{3DAE6462-4C76-49E7-BFD5-FF6C8561715C}" srcOrd="0" destOrd="0" presId="urn:microsoft.com/office/officeart/2005/8/layout/radial2"/>
    <dgm:cxn modelId="{152A2176-D852-45C7-9562-7BEC62AC43F9}" type="presParOf" srcId="{C4339758-7D92-4B0B-9077-BEE430F94CEF}" destId="{16A848B9-93EB-434D-9A77-4FC98B77941C}" srcOrd="1" destOrd="0" presId="urn:microsoft.com/office/officeart/2005/8/layout/radial2"/>
    <dgm:cxn modelId="{934A69FC-2C03-4277-A0E9-98DED5497677}" type="presParOf" srcId="{E3E4AED4-AADF-432C-AA2D-8FABFB5E45A2}" destId="{359D7ED3-6BF7-41BD-9F7C-F433822CEC22}" srcOrd="9" destOrd="0" presId="urn:microsoft.com/office/officeart/2005/8/layout/radial2"/>
    <dgm:cxn modelId="{5D3692BE-C6A3-448B-AB79-6B70EFE286C0}" type="presParOf" srcId="{E3E4AED4-AADF-432C-AA2D-8FABFB5E45A2}" destId="{ED183EB2-E0F5-4901-8267-6715E0E70644}" srcOrd="10" destOrd="0" presId="urn:microsoft.com/office/officeart/2005/8/layout/radial2"/>
    <dgm:cxn modelId="{CDDBF70F-AACE-489A-A563-605CB64480AD}" type="presParOf" srcId="{ED183EB2-E0F5-4901-8267-6715E0E70644}" destId="{3EA926AC-5D5C-4AEA-9022-DD73738DBF8F}" srcOrd="0" destOrd="0" presId="urn:microsoft.com/office/officeart/2005/8/layout/radial2"/>
    <dgm:cxn modelId="{6D9823F7-F107-420A-AA98-F8A8F0387D9C}" type="presParOf" srcId="{ED183EB2-E0F5-4901-8267-6715E0E70644}" destId="{124ED421-0F3B-4499-9BB8-B563F2F96F1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7ED3-6BF7-41BD-9F7C-F433822CEC22}">
      <dsp:nvSpPr>
        <dsp:cNvPr id="0" name=""/>
        <dsp:cNvSpPr/>
      </dsp:nvSpPr>
      <dsp:spPr>
        <a:xfrm rot="3370651">
          <a:off x="2771066" y="3836207"/>
          <a:ext cx="1564953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564953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EA1C3-FFB2-4480-8C3D-9B1C515E6991}">
      <dsp:nvSpPr>
        <dsp:cNvPr id="0" name=""/>
        <dsp:cNvSpPr/>
      </dsp:nvSpPr>
      <dsp:spPr>
        <a:xfrm rot="1739657">
          <a:off x="3205547" y="3289330"/>
          <a:ext cx="1404300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404300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90EFD-8426-47D6-AF6A-1A9965CFF6A2}">
      <dsp:nvSpPr>
        <dsp:cNvPr id="0" name=""/>
        <dsp:cNvSpPr/>
      </dsp:nvSpPr>
      <dsp:spPr>
        <a:xfrm>
          <a:off x="3293549" y="2654167"/>
          <a:ext cx="1409153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409153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8E21D-3FAB-4B33-816D-12FC91B4B4E3}">
      <dsp:nvSpPr>
        <dsp:cNvPr id="0" name=""/>
        <dsp:cNvSpPr/>
      </dsp:nvSpPr>
      <dsp:spPr>
        <a:xfrm rot="19860343">
          <a:off x="3205547" y="2019005"/>
          <a:ext cx="1404300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404300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FC927-3571-4458-BA99-8292AB59623A}">
      <dsp:nvSpPr>
        <dsp:cNvPr id="0" name=""/>
        <dsp:cNvSpPr/>
      </dsp:nvSpPr>
      <dsp:spPr>
        <a:xfrm rot="18229349">
          <a:off x="2771066" y="1472128"/>
          <a:ext cx="1564953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564953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23D2B-8098-4416-927B-848853DF1B63}">
      <dsp:nvSpPr>
        <dsp:cNvPr id="0" name=""/>
        <dsp:cNvSpPr/>
      </dsp:nvSpPr>
      <dsp:spPr>
        <a:xfrm>
          <a:off x="2001586" y="1909263"/>
          <a:ext cx="1519955" cy="1519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1CDE-1800-4A03-B082-4F236BAD02D6}">
      <dsp:nvSpPr>
        <dsp:cNvPr id="0" name=""/>
        <dsp:cNvSpPr/>
      </dsp:nvSpPr>
      <dsp:spPr>
        <a:xfrm>
          <a:off x="3786912" y="2341"/>
          <a:ext cx="911973" cy="91197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 1</a:t>
          </a:r>
          <a:endParaRPr lang="en-US" sz="1200" kern="1200" dirty="0"/>
        </a:p>
      </dsp:txBody>
      <dsp:txXfrm>
        <a:off x="3786912" y="2341"/>
        <a:ext cx="911973" cy="911973"/>
      </dsp:txXfrm>
    </dsp:sp>
    <dsp:sp modelId="{D0F261C0-AF28-48D4-8ABD-11129FCE6C6F}">
      <dsp:nvSpPr>
        <dsp:cNvPr id="0" name=""/>
        <dsp:cNvSpPr/>
      </dsp:nvSpPr>
      <dsp:spPr>
        <a:xfrm>
          <a:off x="4790082" y="2341"/>
          <a:ext cx="1367960" cy="91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Flow rate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Temperature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Actuator control</a:t>
          </a:r>
          <a:endParaRPr lang="en-US" sz="1200" kern="1200" dirty="0"/>
        </a:p>
      </dsp:txBody>
      <dsp:txXfrm>
        <a:off x="4790082" y="2341"/>
        <a:ext cx="1367960" cy="911973"/>
      </dsp:txXfrm>
    </dsp:sp>
    <dsp:sp modelId="{851F42BE-9366-4D52-9370-82316007F0F0}">
      <dsp:nvSpPr>
        <dsp:cNvPr id="0" name=""/>
        <dsp:cNvSpPr/>
      </dsp:nvSpPr>
      <dsp:spPr>
        <a:xfrm>
          <a:off x="4464696" y="1016716"/>
          <a:ext cx="911973" cy="9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 2</a:t>
          </a:r>
          <a:endParaRPr lang="en-US" sz="1200" kern="1200" dirty="0"/>
        </a:p>
      </dsp:txBody>
      <dsp:txXfrm>
        <a:off x="4464696" y="1016716"/>
        <a:ext cx="911973" cy="911973"/>
      </dsp:txXfrm>
    </dsp:sp>
    <dsp:sp modelId="{38CD899B-F0D2-4770-B33B-A009A8EA48A1}">
      <dsp:nvSpPr>
        <dsp:cNvPr id="0" name=""/>
        <dsp:cNvSpPr/>
      </dsp:nvSpPr>
      <dsp:spPr>
        <a:xfrm>
          <a:off x="5467866" y="1016716"/>
          <a:ext cx="1367960" cy="91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Flow rate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Temperature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Actuator control</a:t>
          </a:r>
          <a:endParaRPr lang="en-US" sz="1200" kern="1200" dirty="0"/>
        </a:p>
      </dsp:txBody>
      <dsp:txXfrm>
        <a:off x="5467866" y="1016716"/>
        <a:ext cx="1367960" cy="911973"/>
      </dsp:txXfrm>
    </dsp:sp>
    <dsp:sp modelId="{9DE29E05-7EA3-44BC-926D-BD9FA9E0BA10}">
      <dsp:nvSpPr>
        <dsp:cNvPr id="0" name=""/>
        <dsp:cNvSpPr/>
      </dsp:nvSpPr>
      <dsp:spPr>
        <a:xfrm>
          <a:off x="4702702" y="2213254"/>
          <a:ext cx="911973" cy="9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 3</a:t>
          </a:r>
          <a:endParaRPr lang="en-US" sz="1200" kern="1200" dirty="0"/>
        </a:p>
      </dsp:txBody>
      <dsp:txXfrm>
        <a:off x="4702702" y="2213254"/>
        <a:ext cx="911973" cy="911973"/>
      </dsp:txXfrm>
    </dsp:sp>
    <dsp:sp modelId="{2A724BB9-63F0-4C88-90F1-5C4CA1444E40}">
      <dsp:nvSpPr>
        <dsp:cNvPr id="0" name=""/>
        <dsp:cNvSpPr/>
      </dsp:nvSpPr>
      <dsp:spPr>
        <a:xfrm>
          <a:off x="5705873" y="2213254"/>
          <a:ext cx="1367960" cy="91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Flow rate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Temperature control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Actuator control</a:t>
          </a:r>
          <a:endParaRPr lang="en-US" sz="1200" kern="1200" dirty="0"/>
        </a:p>
      </dsp:txBody>
      <dsp:txXfrm>
        <a:off x="5705873" y="2213254"/>
        <a:ext cx="1367960" cy="911973"/>
      </dsp:txXfrm>
    </dsp:sp>
    <dsp:sp modelId="{3DAE6462-4C76-49E7-BFD5-FF6C8561715C}">
      <dsp:nvSpPr>
        <dsp:cNvPr id="0" name=""/>
        <dsp:cNvSpPr/>
      </dsp:nvSpPr>
      <dsp:spPr>
        <a:xfrm>
          <a:off x="4464696" y="3409791"/>
          <a:ext cx="911973" cy="9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 4</a:t>
          </a:r>
          <a:endParaRPr lang="en-US" sz="1200" kern="1200" dirty="0"/>
        </a:p>
      </dsp:txBody>
      <dsp:txXfrm>
        <a:off x="4464696" y="3409791"/>
        <a:ext cx="911973" cy="911973"/>
      </dsp:txXfrm>
    </dsp:sp>
    <dsp:sp modelId="{3EA926AC-5D5C-4AEA-9022-DD73738DBF8F}">
      <dsp:nvSpPr>
        <dsp:cNvPr id="0" name=""/>
        <dsp:cNvSpPr/>
      </dsp:nvSpPr>
      <dsp:spPr>
        <a:xfrm>
          <a:off x="3786912" y="4424167"/>
          <a:ext cx="911973" cy="9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 5</a:t>
          </a:r>
          <a:endParaRPr lang="en-US" sz="1200" kern="1200" dirty="0"/>
        </a:p>
      </dsp:txBody>
      <dsp:txXfrm>
        <a:off x="3786912" y="4424167"/>
        <a:ext cx="911973" cy="91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5DC7-B8DB-4661-A2FF-41B7A7494A97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BE8A-BEA1-428A-8966-EFB715D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7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77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2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3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4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2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FBE8A-BEA1-428A-8966-EFB715DCD0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EEA97C-2AAC-4F91-94EA-792DB00C79A9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D0003A-D2A0-457A-8E87-4EE0D66697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b="1" dirty="0" err="1" smtClean="0">
                <a:latin typeface="Times New Roman" pitchFamily="18" charset="0"/>
              </a:rPr>
              <a:t>Hydronic</a:t>
            </a:r>
            <a:r>
              <a:rPr lang="en-US" sz="2500" b="1" dirty="0" smtClean="0">
                <a:latin typeface="Times New Roman" pitchFamily="18" charset="0"/>
              </a:rPr>
              <a:t> Heating/Cooling System of Intelligent Workplace at Carnegie Mellon University, Pittsburgh</a:t>
            </a:r>
            <a:endParaRPr lang="en-US" sz="2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Mathematical model for the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 water set point equation: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hws</a:t>
            </a:r>
            <a:r>
              <a:rPr lang="en-US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(38-T</a:t>
            </a:r>
            <a:r>
              <a:rPr lang="en-US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(72 – (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en-US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2) *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+120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hws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Hot water supply temperature set point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&amp; south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indoor temperature of south/north zones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16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outside/inside air temperature weighing factors (1)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Mullion surface temperature set point: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 </a:t>
            </a:r>
            <a:r>
              <a:rPr lang="en-US" baseline="-25000" dirty="0">
                <a:solidFill>
                  <a:schemeClr val="accent2"/>
                </a:solidFill>
              </a:rPr>
              <a:t>mullion-s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=((</a:t>
            </a:r>
            <a:r>
              <a:rPr lang="en-US" dirty="0" err="1">
                <a:solidFill>
                  <a:schemeClr val="accent2"/>
                </a:solidFill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</a:rPr>
              <a:t>south</a:t>
            </a:r>
            <a:r>
              <a:rPr lang="en-US" dirty="0">
                <a:solidFill>
                  <a:schemeClr val="accent2"/>
                </a:solidFill>
              </a:rPr>
              <a:t> +</a:t>
            </a:r>
            <a:r>
              <a:rPr lang="en-US" dirty="0" err="1">
                <a:solidFill>
                  <a:schemeClr val="accent2"/>
                </a:solidFill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</a:rPr>
              <a:t>north</a:t>
            </a:r>
            <a:r>
              <a:rPr lang="en-US" dirty="0">
                <a:solidFill>
                  <a:schemeClr val="accent2"/>
                </a:solidFill>
              </a:rPr>
              <a:t>)/2 + </a:t>
            </a:r>
            <a:r>
              <a:rPr lang="en-US" dirty="0" err="1" smtClean="0">
                <a:solidFill>
                  <a:schemeClr val="accent2"/>
                </a:solidFill>
              </a:rPr>
              <a:t>T</a:t>
            </a:r>
            <a:r>
              <a:rPr lang="en-US" baseline="-25000" dirty="0" err="1" smtClean="0">
                <a:solidFill>
                  <a:schemeClr val="accent2"/>
                </a:solidFill>
              </a:rPr>
              <a:t>hws</a:t>
            </a:r>
            <a:r>
              <a:rPr lang="en-US" dirty="0" smtClean="0">
                <a:solidFill>
                  <a:schemeClr val="accent2"/>
                </a:solidFill>
              </a:rPr>
              <a:t>)/2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mullion-s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Mullion Surface temperature set-point</a:t>
            </a: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Mullions - Heating/Cooling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530927"/>
            <a:ext cx="670559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6647329" cy="5136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Mullions - Heating/Cooling</a:t>
            </a:r>
            <a:endParaRPr lang="en-US" dirty="0"/>
          </a:p>
        </p:txBody>
      </p:sp>
      <p:pic>
        <p:nvPicPr>
          <p:cNvPr id="7" name="Picture 6" descr="MX%20T%20Mullion%20Sect%20X%20Te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89443"/>
            <a:ext cx="1752600" cy="233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29100"/>
            <a:ext cx="28956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water temperature sensor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water temperature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Mullions – Heating/Cooling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26 groups of mullions in the IW</a:t>
            </a:r>
          </a:p>
          <a:p>
            <a:r>
              <a:rPr lang="en-US" dirty="0" smtClean="0"/>
              <a:t>Each group has four mullions controlled by one control </a:t>
            </a:r>
            <a:r>
              <a:rPr lang="en-US" dirty="0" smtClean="0"/>
              <a:t>valve/ flow rate meter </a:t>
            </a:r>
            <a:endParaRPr lang="en-US" dirty="0" smtClean="0"/>
          </a:p>
          <a:p>
            <a:r>
              <a:rPr lang="en-US" dirty="0" smtClean="0"/>
              <a:t>The mullion pump runs at 24 </a:t>
            </a:r>
            <a:r>
              <a:rPr lang="en-US" dirty="0" err="1" smtClean="0"/>
              <a:t>gpm</a:t>
            </a:r>
            <a:r>
              <a:rPr lang="en-US" dirty="0" smtClean="0"/>
              <a:t> during daytime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Performance Analysis of South Mullions for two days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999667"/>
              </p:ext>
            </p:extLst>
          </p:nvPr>
        </p:nvGraphicFramePr>
        <p:xfrm>
          <a:off x="228600" y="16002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Radiant Panels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85588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14400"/>
            <a:ext cx="18288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1981200" cy="264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3567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Sentra Flow rate valve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352800"/>
            <a:ext cx="21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Radiant panel temperature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Radiant Panels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8525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971800" cy="2228850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2" y="4184650"/>
            <a:ext cx="2954867" cy="221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8932" y="381531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Supply to the radiant panels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35531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Radiant Panels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500" y="45529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Supply to the radiant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Temperatures in the basement, IW mechanical room, mullion surface, radiant panel, cool wave</a:t>
            </a:r>
          </a:p>
          <a:p>
            <a:r>
              <a:rPr lang="en-US" dirty="0" smtClean="0"/>
              <a:t>Flow rates at the basement, IW mechanical room, before/after supply/return</a:t>
            </a:r>
          </a:p>
          <a:p>
            <a:r>
              <a:rPr lang="en-US" dirty="0" smtClean="0"/>
              <a:t>Temperature, humidity, CO2 measures</a:t>
            </a:r>
          </a:p>
          <a:p>
            <a:r>
              <a:rPr lang="en-US" dirty="0" smtClean="0"/>
              <a:t>Entire system on/off controls</a:t>
            </a:r>
          </a:p>
          <a:p>
            <a:r>
              <a:rPr lang="en-US" dirty="0" smtClean="0"/>
              <a:t>Night set back temperatures</a:t>
            </a:r>
          </a:p>
          <a:p>
            <a:r>
              <a:rPr lang="en-US" dirty="0" smtClean="0"/>
              <a:t>Outdoor air temperature every 10 </a:t>
            </a:r>
            <a:r>
              <a:rPr lang="en-US" dirty="0" err="1" smtClean="0"/>
              <a:t>mins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73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Performance Analysis of Radiant Panel 1 on two days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23532"/>
              </p:ext>
            </p:extLst>
          </p:nvPr>
        </p:nvGraphicFramePr>
        <p:xfrm>
          <a:off x="228600" y="1524000"/>
          <a:ext cx="868680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1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Cool Waves – Cooling 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6658"/>
            <a:ext cx="8763000" cy="315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89050"/>
            <a:ext cx="52117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ydronic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the heating/cooling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 Mullions System</a:t>
            </a:r>
          </a:p>
          <a:p>
            <a:r>
              <a:rPr lang="en-US" dirty="0" smtClean="0"/>
              <a:t>Radiant Panels</a:t>
            </a:r>
          </a:p>
          <a:p>
            <a:r>
              <a:rPr lang="en-US" dirty="0" smtClean="0"/>
              <a:t>Cool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Cool Waves – Cooling System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971800" cy="19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672" r="41814" b="26206"/>
          <a:stretch/>
        </p:blipFill>
        <p:spPr bwMode="auto">
          <a:xfrm>
            <a:off x="4648200" y="1371600"/>
            <a:ext cx="2499150" cy="20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08" y="3886200"/>
            <a:ext cx="5028792" cy="2529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352800"/>
            <a:ext cx="25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of the LTG Cool Wave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3505200"/>
            <a:ext cx="295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Oscillating fans for air circulation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441647"/>
            <a:ext cx="25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circulation by convection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Implementation of web-based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20" y="1983646"/>
            <a:ext cx="824781" cy="9119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76" y="1116665"/>
            <a:ext cx="2138224" cy="7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3101972"/>
            <a:ext cx="7792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Import data from </a:t>
            </a:r>
            <a:r>
              <a:rPr lang="en-US" sz="1050" b="1" dirty="0" err="1" smtClean="0"/>
              <a:t>Csv</a:t>
            </a:r>
            <a:r>
              <a:rPr lang="en-US" sz="1050" b="1" dirty="0" smtClean="0"/>
              <a:t> file</a:t>
            </a:r>
            <a:endParaRPr lang="en-US" sz="10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7" y="1938617"/>
            <a:ext cx="4369738" cy="2023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957" y="2895600"/>
            <a:ext cx="91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Create the table of the database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4876800" y="3009513"/>
            <a:ext cx="762000" cy="76200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95" y="4114800"/>
            <a:ext cx="4182080" cy="25873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51885" y="4105835"/>
            <a:ext cx="1356020" cy="1828800"/>
            <a:chOff x="1951885" y="4105835"/>
            <a:chExt cx="1356020" cy="1828800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1951885" y="4105835"/>
              <a:ext cx="1184955" cy="1828800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2505" y="472440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Creating online database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8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Implementation of web-based database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50169" y="2685767"/>
            <a:ext cx="1356020" cy="1828800"/>
            <a:chOff x="1951885" y="4105835"/>
            <a:chExt cx="1356020" cy="18288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1951885" y="4105835"/>
              <a:ext cx="1184955" cy="1828800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2505" y="4724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online database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0" y="1387969"/>
            <a:ext cx="3051266" cy="821831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rot="20592594">
            <a:off x="2638106" y="2590800"/>
            <a:ext cx="1371600" cy="609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574076">
            <a:off x="3114661" y="3147432"/>
            <a:ext cx="8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10" name="Flowchart: Internal Storage 9"/>
          <p:cNvSpPr/>
          <p:nvPr/>
        </p:nvSpPr>
        <p:spPr>
          <a:xfrm>
            <a:off x="4495800" y="1743164"/>
            <a:ext cx="2438400" cy="1885205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02097"/>
              </p:ext>
            </p:extLst>
          </p:nvPr>
        </p:nvGraphicFramePr>
        <p:xfrm>
          <a:off x="4800600" y="2108380"/>
          <a:ext cx="2133600" cy="143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1200"/>
                <a:gridCol w="711200"/>
                <a:gridCol w="711200"/>
              </a:tblGrid>
              <a:tr h="3595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Mullion</a:t>
                      </a:r>
                    </a:p>
                    <a:p>
                      <a:pPr algn="ctr"/>
                      <a:r>
                        <a:rPr lang="en-US" sz="800" dirty="0" smtClean="0"/>
                        <a:t>ID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en-US" sz="800" dirty="0"/>
                    </a:p>
                  </a:txBody>
                  <a:tcPr/>
                </a:tc>
              </a:tr>
              <a:tr h="3595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04:00~05:00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data2</a:t>
                      </a:r>
                      <a:endParaRPr lang="en-US" sz="800" dirty="0"/>
                    </a:p>
                  </a:txBody>
                  <a:tcPr/>
                </a:tc>
              </a:tr>
              <a:tr h="3595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05:00~06:00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data4</a:t>
                      </a:r>
                      <a:endParaRPr lang="en-US" sz="800" dirty="0"/>
                    </a:p>
                  </a:txBody>
                  <a:tcPr/>
                </a:tc>
              </a:tr>
              <a:tr h="3595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12:00~13:00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 N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Data N+1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876800" y="1743164"/>
            <a:ext cx="1600200" cy="1679034"/>
            <a:chOff x="4876800" y="1743164"/>
            <a:chExt cx="1600200" cy="1679034"/>
          </a:xfrm>
        </p:grpSpPr>
        <p:sp>
          <p:nvSpPr>
            <p:cNvPr id="13" name="TextBox 12"/>
            <p:cNvSpPr txBox="1"/>
            <p:nvPr/>
          </p:nvSpPr>
          <p:spPr>
            <a:xfrm>
              <a:off x="4876800" y="174316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Web Browser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4953000" y="300893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5676900" y="3810000"/>
            <a:ext cx="419100" cy="685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389600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JavaScript CSS</a:t>
            </a:r>
            <a:endParaRPr lang="en-US" dirty="0"/>
          </a:p>
        </p:txBody>
      </p:sp>
      <p:sp>
        <p:nvSpPr>
          <p:cNvPr id="17" name="Flowchart: Predefined Process 16"/>
          <p:cNvSpPr/>
          <p:nvPr/>
        </p:nvSpPr>
        <p:spPr>
          <a:xfrm>
            <a:off x="4118548" y="4542333"/>
            <a:ext cx="3276600" cy="2010867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59" y="5175624"/>
            <a:ext cx="1778000" cy="124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5" y="5105400"/>
            <a:ext cx="931263" cy="5878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26" y="5796739"/>
            <a:ext cx="685065" cy="607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51859" y="4648200"/>
            <a:ext cx="177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Web browser with GUI and analytic </a:t>
            </a:r>
            <a:r>
              <a:rPr lang="en-US" sz="1100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681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Mockup website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9896"/>
            <a:ext cx="6934200" cy="5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IW Overall HVAC System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499"/>
            <a:ext cx="5867400" cy="4533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24350"/>
            <a:ext cx="297180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971800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183868"/>
            <a:ext cx="328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of the basement heat exchanger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3678" y="3752850"/>
            <a:ext cx="286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of the supply/return pipes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5367482" cy="4147601"/>
          </a:xfrm>
          <a:prstGeom prst="rect">
            <a:avLst/>
          </a:prstGeom>
        </p:spPr>
      </p:pic>
      <p:pic>
        <p:nvPicPr>
          <p:cNvPr id="35" name="Picture 34" descr="HX1HWReturnsupplyTe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024554"/>
            <a:ext cx="1143000" cy="12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IW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Schematic Hot Water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dirty="0"/>
          </a:p>
        </p:txBody>
      </p:sp>
      <p:pic>
        <p:nvPicPr>
          <p:cNvPr id="7" name="Picture 6" descr="HotWaterpump1_2"/>
          <p:cNvPicPr/>
          <p:nvPr/>
        </p:nvPicPr>
        <p:blipFill>
          <a:blip r:embed="rId5" cstate="print"/>
          <a:srcRect l="4587"/>
          <a:stretch>
            <a:fillRect/>
          </a:stretch>
        </p:blipFill>
        <p:spPr bwMode="auto">
          <a:xfrm>
            <a:off x="2592137" y="4680466"/>
            <a:ext cx="2132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65" y="1794503"/>
            <a:ext cx="2788928" cy="209169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91000" y="2666253"/>
            <a:ext cx="1363033" cy="840125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3123629"/>
            <a:ext cx="533400" cy="685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10200" y="2971800"/>
            <a:ext cx="55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3886199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exchanger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6324600"/>
            <a:ext cx="31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water pump to the fourth floor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658268" y="3353978"/>
            <a:ext cx="0" cy="1218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4876800"/>
            <a:ext cx="3389293" cy="6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Only one pump is functional at any given time</a:t>
            </a:r>
            <a:endParaRPr lang="en-US" dirty="0"/>
          </a:p>
        </p:txBody>
      </p:sp>
      <p:pic>
        <p:nvPicPr>
          <p:cNvPr id="28" name="Picture 27" descr="Hot%20waterSupplyFlowRateSensor"/>
          <p:cNvPicPr/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381000" y="4292600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 flipV="1">
            <a:off x="1066800" y="37338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6324600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flow rate sensor</a:t>
            </a:r>
            <a:endParaRPr lang="en-US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600200" y="2590228"/>
            <a:ext cx="304800" cy="991171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36312" y="953869"/>
            <a:ext cx="277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water supply/return temperature sensor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752600" y="2209800"/>
            <a:ext cx="0" cy="380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6571129" cy="507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IW Schematic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Water System</a:t>
            </a:r>
            <a:endParaRPr lang="en-US" dirty="0"/>
          </a:p>
        </p:txBody>
      </p:sp>
      <p:pic>
        <p:nvPicPr>
          <p:cNvPr id="5" name="Picture 4" descr="ChilledwaterValve"/>
          <p:cNvPicPr/>
          <p:nvPr/>
        </p:nvPicPr>
        <p:blipFill>
          <a:blip r:embed="rId4" cstate="print">
            <a:lum bright="6000" contrast="6000"/>
          </a:blip>
          <a:srcRect l="8446" t="15077" r="18571" b="18652"/>
          <a:stretch>
            <a:fillRect/>
          </a:stretch>
        </p:blipFill>
        <p:spPr bwMode="auto">
          <a:xfrm>
            <a:off x="6723529" y="1447800"/>
            <a:ext cx="14922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lled%20waterreturntempsensor1"/>
          <p:cNvPicPr/>
          <p:nvPr/>
        </p:nvPicPr>
        <p:blipFill>
          <a:blip r:embed="rId5" cstate="print">
            <a:lum bright="24000" contrast="18000"/>
          </a:blip>
          <a:srcRect l="31218" t="11203" r="24615"/>
          <a:stretch>
            <a:fillRect/>
          </a:stretch>
        </p:blipFill>
        <p:spPr bwMode="auto">
          <a:xfrm>
            <a:off x="1447800" y="4481080"/>
            <a:ext cx="14097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2514600"/>
            <a:ext cx="838200" cy="1066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5395" y="3581400"/>
            <a:ext cx="533400" cy="685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29200" y="26670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4191000"/>
            <a:ext cx="0" cy="29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276600"/>
            <a:ext cx="195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Chilled water system flow rate valve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6289798"/>
            <a:ext cx="36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Chilled water system temperature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Secondary Water Loop in the 4</a:t>
            </a:r>
            <a:r>
              <a:rPr lang="en-US" sz="3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floor Mechanical room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84912"/>
            <a:ext cx="8305800" cy="2687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 l="29225" t="-124" r="29008" b="38933"/>
          <a:stretch>
            <a:fillRect/>
          </a:stretch>
        </p:blipFill>
        <p:spPr bwMode="auto">
          <a:xfrm>
            <a:off x="7620000" y="2165350"/>
            <a:ext cx="1219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ullion_water_flow_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99913"/>
            <a:ext cx="1153076" cy="13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31343" t="5556" r="20702" b="36044"/>
          <a:stretch>
            <a:fillRect/>
          </a:stretch>
        </p:blipFill>
        <p:spPr bwMode="auto">
          <a:xfrm>
            <a:off x="4800600" y="2165350"/>
            <a:ext cx="1250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47829" y="1425444"/>
            <a:ext cx="195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mullion mixing valve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8108" y="1439513"/>
            <a:ext cx="195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Mullion flow rate valve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892" y="1398675"/>
            <a:ext cx="195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mullion flow rate sensor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8038" y="3505200"/>
            <a:ext cx="838200" cy="1066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06975" y="3581400"/>
            <a:ext cx="838200" cy="1066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35529" y="3594100"/>
            <a:ext cx="838200" cy="1066800"/>
          </a:xfrm>
          <a:prstGeom prst="rect">
            <a:avLst/>
          </a:prstGeom>
          <a:solidFill>
            <a:srgbClr val="FF9900">
              <a:alpha val="38000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HVAC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of the hot water in the basement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of the chilled water in the basement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40-42 F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Temperature of the hot water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floor– 120 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Mullion Surface Temperature – 80-90 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38400"/>
            <a:ext cx="29718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control panel in the basement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07672"/>
            <a:ext cx="5562599" cy="4197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HVAC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Johnson Controls – </a:t>
            </a:r>
            <a:r>
              <a:rPr lang="en-US" dirty="0" err="1" smtClean="0"/>
              <a:t>Metasys</a:t>
            </a:r>
            <a:r>
              <a:rPr lang="en-US" dirty="0" smtClean="0"/>
              <a:t> server (former)</a:t>
            </a:r>
          </a:p>
          <a:p>
            <a:r>
              <a:rPr lang="en-US" dirty="0" smtClean="0"/>
              <a:t>Siemens Controls – Apogee server (March/</a:t>
            </a:r>
            <a:r>
              <a:rPr lang="en-US" dirty="0"/>
              <a:t>A</a:t>
            </a:r>
            <a:r>
              <a:rPr lang="en-US" dirty="0" smtClean="0"/>
              <a:t>pril 2011)</a:t>
            </a:r>
          </a:p>
          <a:p>
            <a:r>
              <a:rPr lang="en-US" dirty="0" smtClean="0"/>
              <a:t>The control system turns on the basement pump if the average south and north zone indoor temperature is below pump set-point (60 F) or if the schedule call for it which also turns on the fourth floor mullion water pump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HVAC Control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6771181"/>
              </p:ext>
            </p:extLst>
          </p:nvPr>
        </p:nvGraphicFramePr>
        <p:xfrm>
          <a:off x="0" y="1295400"/>
          <a:ext cx="9075420" cy="533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3496270"/>
            <a:ext cx="106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Siemens Apogee Server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Flow </a:t>
            </a:r>
            <a:r>
              <a:rPr lang="en-US" sz="1200" dirty="0"/>
              <a:t>rate control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Temperature control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Actuator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Flow </a:t>
            </a:r>
            <a:r>
              <a:rPr lang="en-US" sz="1200" dirty="0"/>
              <a:t>rate control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Temperature control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Actuator control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0" y="20574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13300" y="3115270"/>
            <a:ext cx="0" cy="542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800" y="4343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54864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2056</TotalTime>
  <Words>635</Words>
  <Application>Microsoft Office PowerPoint</Application>
  <PresentationFormat>On-screen Show (4:3)</PresentationFormat>
  <Paragraphs>146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Hydronic Heating/Cooling System of Intelligent Workplace at Carnegie Mellon University, Pittsburgh</vt:lpstr>
      <vt:lpstr>Components of the Hydronic of the heating/cooling system</vt:lpstr>
      <vt:lpstr>IW Overall HVAC System</vt:lpstr>
      <vt:lpstr>IW Schematic Hot Water System</vt:lpstr>
      <vt:lpstr>IW Schematic Chilled Water System</vt:lpstr>
      <vt:lpstr>Secondary Water Loop in the 4th floor Mechanical room</vt:lpstr>
      <vt:lpstr>HVAC Control System</vt:lpstr>
      <vt:lpstr>HVAC Control System</vt:lpstr>
      <vt:lpstr>HVAC Control System</vt:lpstr>
      <vt:lpstr>Mathematical model for the control system</vt:lpstr>
      <vt:lpstr>Mullions - Heating/Cooling</vt:lpstr>
      <vt:lpstr>Mullions - Heating/Cooling</vt:lpstr>
      <vt:lpstr>Mullions – Heating/Cooling</vt:lpstr>
      <vt:lpstr>Performance Analysis of South Mullions for two days</vt:lpstr>
      <vt:lpstr>Radiant Panels</vt:lpstr>
      <vt:lpstr>Radiant Panels</vt:lpstr>
      <vt:lpstr>Performance Analysis</vt:lpstr>
      <vt:lpstr>Performance Analysis of Radiant Panel 1 on two days</vt:lpstr>
      <vt:lpstr>Cool Waves – Cooling System</vt:lpstr>
      <vt:lpstr>Cool Waves – Cooling System</vt:lpstr>
      <vt:lpstr>Implementation of web-based database</vt:lpstr>
      <vt:lpstr>Implementation of web-based database</vt:lpstr>
      <vt:lpstr>Mockup website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Hydronic Heating/Cooling System of Intelligent Workplace at Carnegie Mellon University, Pittsburgh</dc:title>
  <dc:creator>Jie Zhao</dc:creator>
  <cp:lastModifiedBy>Jie Zhao</cp:lastModifiedBy>
  <cp:revision>53</cp:revision>
  <dcterms:created xsi:type="dcterms:W3CDTF">2012-02-05T20:09:39Z</dcterms:created>
  <dcterms:modified xsi:type="dcterms:W3CDTF">2012-02-07T14:02:23Z</dcterms:modified>
</cp:coreProperties>
</file>