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e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e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e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e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e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eg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e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/Relationships>
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eg"/></Relationships>
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eg"/></Relationships>
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eg"/></Relationships>
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eg"/></Relationships>
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eg"/></Relationships>
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eg"/></Relationships>
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jpeg"/></Relationships>

</file>

<file path=ppt/slides/_rels/slide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eg"/></Relationships>

</file>

<file path=ppt/slides/_rels/slide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lide01.jpg" descr="Slide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lide10.jpg" descr="Slide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lide11.jpg" descr="Slide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lide12.jpg" descr="Slide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lide13.jpg" descr="Slide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lide14.jpg" descr="Slid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lide15.jpg" descr="Slide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lide16.jpg" descr="Slide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lide17.jpg" descr="Slide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lide18.jpg" descr="Slide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lide19.jpg" descr="Slide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lide02.jpg" descr="Slide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lide20.jpg" descr="Slide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lide21.jpg" descr="Slide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lide22.jpg" descr="Slide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lide23.jpg" descr="Slide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lide24.jpg" descr="Slide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lide25.jpg" descr="Slide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lide26.jpg" descr="Slide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lide27.jpg" descr="Slide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lide28.jpg" descr="Slide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lide29.jpg" descr="Slide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lide03.jpg" descr="Slide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lide30.jpg" descr="Slide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lide31.jpg" descr="Slide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lide32.jpg" descr="Slide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lide33.jpg" descr="Slide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lide34.jpg" descr="Slide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lide35.jpg" descr="Slide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lide36.jpg" descr="Slide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lide37.jpg" descr="Slide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lide38.jpg" descr="Slide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lide39.jpg" descr="Slide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lide04.jpg" descr="Slide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lide40.jpg" descr="Slide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lide41.jpg" descr="Slide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lide42.jpg" descr="Slide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lide43.jpg" descr="Slide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lide44.jpg" descr="Slide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lide45.jpg" descr="Slide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lide46.jpg" descr="Slide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lide47.jpg" descr="Slide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lide48.jpg" descr="Slide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lide49.jpg" descr="Slide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lide05.jpg" descr="Slide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lide50.jpg" descr="Slide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lide51.jpg" descr="Slide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lide52.jpg" descr="Slide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lide53.jpg" descr="Slide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lide54.jpg" descr="Slide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lide55.jpg" descr="Slide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lide56.jpg" descr="Slide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lide57.jpg" descr="Slide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lide46.jpg" descr="Slide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lide59.jpg" descr="Slide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lide06.jpg" descr="Slid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lide60.jpg" descr="Slide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lide61.jpg" descr="Slide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lide62.jpg" descr="Slide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lide63.jpg" descr="Slide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lide64.jpg" descr="Slide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lide65.jpg" descr="Slide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lide66.jpg" descr="Slide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lide67.jpg" descr="Slide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lide68.jpg" descr="Slide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lide69.jpg" descr="Slide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lide07.jpg" descr="Slide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lide70.jpg" descr="Slide7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lide71.jpg" descr="Slide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lide72.jpg" descr="Slide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lide73.jpg" descr="Slide7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lide74.jpg" descr="Slide7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lide75.jpg" descr="Slide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lide76.jpg" descr="Slide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lide77.jpg" descr="Slide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lide78.jpg" descr="Slide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lide79.jpg" descr="Slide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lide08.jpg" descr="Slide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lide80.jpg" descr="Slide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lide81.jpg" descr="Slide8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lide08.jpg" descr="Slide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lide09.jpg" descr="Slide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lide10.jpg" descr="Slide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lide85.jpg" descr="Slide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lide86.jpg" descr="Slide8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lide87.jpg" descr="Slide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lide88.jpg" descr="Slide8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lide89.jpg" descr="Slide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lide09.jpg" descr="Slide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lide90.jpg" descr="Slide9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lide91.jpg" descr="Slide9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lide92.jpg" descr="Slide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lide93.jpg" descr="Slide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lide94.jpg" descr="Slide9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lide95.jpg" descr="Slide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lide96.jpg" descr="Slide9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lide97.jpg" descr="Slide9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lide98.jpg" descr="Slide9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