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" name="Shape 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lide01.jpg" descr="Slide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Slide10.jpg" descr="Slide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Slide11.jpg" descr="Slide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Slide12.jpg" descr="Slide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Slide13.jpg" descr="Slide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Slide14.jpg" descr="Slide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Slide15.jpg" descr="Slide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lide16.jpg" descr="Slide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Slide17.jpg" descr="Slide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lide18.jpg" descr="Slide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Slide19.jpg" descr="Slide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lide02.jpg" descr="Slide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Slide20.jpg" descr="Slide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lide21.jpg" descr="Slide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Slide22.jpg" descr="Slide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lide23.jpg" descr="Slide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Slide24.jpg" descr="Slide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Slide25.jpg" descr="Slide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Slide26.jpg" descr="Slide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Slide27.jpg" descr="Slide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Slide28.jpg" descr="Slide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Slide29.jpg" descr="Slide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lide03.jpg" descr="Slide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lide30.jpg" descr="Slide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Slide31.jpg" descr="Slide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Slide32.jpg" descr="Slide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lide33.jpg" descr="Slide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Slide34.jpg" descr="Slide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Slide35.jpg" descr="Slide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lide36.jpg" descr="Slide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Slide37.jpg" descr="Slide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lide38.jpg" descr="Slide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Slide39.jpg" descr="Slide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Slide04.jpg" descr="Slide0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Slide05.jpg" descr="Slide0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lide06.jpg" descr="Slide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Slide07.jpg" descr="Slide0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Slide08.jpg" descr="Slide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lide09.jpg" descr="Slide0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