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sldIdLst>
    <p:sldId id="256" r:id="rId2"/>
    <p:sldId id="257" r:id="rId3"/>
    <p:sldId id="264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88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9" r:id="rId28"/>
    <p:sldId id="290" r:id="rId29"/>
    <p:sldId id="291" r:id="rId30"/>
    <p:sldId id="292" r:id="rId31"/>
    <p:sldId id="293" r:id="rId32"/>
    <p:sldId id="294" r:id="rId33"/>
    <p:sldId id="258" r:id="rId34"/>
    <p:sldId id="260" r:id="rId35"/>
    <p:sldId id="262" r:id="rId36"/>
    <p:sldId id="296" r:id="rId37"/>
    <p:sldId id="265" r:id="rId38"/>
    <p:sldId id="261" r:id="rId39"/>
    <p:sldId id="263" r:id="rId40"/>
    <p:sldId id="297" r:id="rId41"/>
    <p:sldId id="298" r:id="rId42"/>
    <p:sldId id="299" r:id="rId43"/>
    <p:sldId id="300" r:id="rId44"/>
    <p:sldId id="301" r:id="rId45"/>
    <p:sldId id="302" r:id="rId46"/>
    <p:sldId id="259" r:id="rId47"/>
    <p:sldId id="303" r:id="rId48"/>
    <p:sldId id="304" r:id="rId49"/>
    <p:sldId id="305" r:id="rId50"/>
  </p:sldIdLst>
  <p:sldSz cx="13004800" cy="97536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rgbClr val="000000"/>
        </a:solidFill>
        <a:latin typeface="Times" charset="0"/>
        <a:ea typeface="ヒラギノ明朝 ProN W3" charset="0"/>
        <a:cs typeface="ヒラギノ明朝 ProN W3" charset="0"/>
        <a:sym typeface="Times" charset="0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rgbClr val="000000"/>
        </a:solidFill>
        <a:latin typeface="Times" charset="0"/>
        <a:ea typeface="ヒラギノ明朝 ProN W3" charset="0"/>
        <a:cs typeface="ヒラギノ明朝 ProN W3" charset="0"/>
        <a:sym typeface="Times" charset="0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rgbClr val="000000"/>
        </a:solidFill>
        <a:latin typeface="Times" charset="0"/>
        <a:ea typeface="ヒラギノ明朝 ProN W3" charset="0"/>
        <a:cs typeface="ヒラギノ明朝 ProN W3" charset="0"/>
        <a:sym typeface="Times" charset="0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rgbClr val="000000"/>
        </a:solidFill>
        <a:latin typeface="Times" charset="0"/>
        <a:ea typeface="ヒラギノ明朝 ProN W3" charset="0"/>
        <a:cs typeface="ヒラギノ明朝 ProN W3" charset="0"/>
        <a:sym typeface="Times" charset="0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rgbClr val="000000"/>
        </a:solidFill>
        <a:latin typeface="Times" charset="0"/>
        <a:ea typeface="ヒラギノ明朝 ProN W3" charset="0"/>
        <a:cs typeface="ヒラギノ明朝 ProN W3" charset="0"/>
        <a:sym typeface="Times" charset="0"/>
      </a:defRPr>
    </a:lvl5pPr>
    <a:lvl6pPr marL="2286000" algn="l" defTabSz="457200" rtl="0" eaLnBrk="1" latinLnBrk="0" hangingPunct="1">
      <a:defRPr sz="1200" kern="1200">
        <a:solidFill>
          <a:srgbClr val="000000"/>
        </a:solidFill>
        <a:latin typeface="Times" charset="0"/>
        <a:ea typeface="ヒラギノ明朝 ProN W3" charset="0"/>
        <a:cs typeface="ヒラギノ明朝 ProN W3" charset="0"/>
        <a:sym typeface="Times" charset="0"/>
      </a:defRPr>
    </a:lvl6pPr>
    <a:lvl7pPr marL="2743200" algn="l" defTabSz="457200" rtl="0" eaLnBrk="1" latinLnBrk="0" hangingPunct="1">
      <a:defRPr sz="1200" kern="1200">
        <a:solidFill>
          <a:srgbClr val="000000"/>
        </a:solidFill>
        <a:latin typeface="Times" charset="0"/>
        <a:ea typeface="ヒラギノ明朝 ProN W3" charset="0"/>
        <a:cs typeface="ヒラギノ明朝 ProN W3" charset="0"/>
        <a:sym typeface="Times" charset="0"/>
      </a:defRPr>
    </a:lvl7pPr>
    <a:lvl8pPr marL="3200400" algn="l" defTabSz="457200" rtl="0" eaLnBrk="1" latinLnBrk="0" hangingPunct="1">
      <a:defRPr sz="1200" kern="1200">
        <a:solidFill>
          <a:srgbClr val="000000"/>
        </a:solidFill>
        <a:latin typeface="Times" charset="0"/>
        <a:ea typeface="ヒラギノ明朝 ProN W3" charset="0"/>
        <a:cs typeface="ヒラギノ明朝 ProN W3" charset="0"/>
        <a:sym typeface="Times" charset="0"/>
      </a:defRPr>
    </a:lvl8pPr>
    <a:lvl9pPr marL="3657600" algn="l" defTabSz="457200" rtl="0" eaLnBrk="1" latinLnBrk="0" hangingPunct="1">
      <a:defRPr sz="1200" kern="1200">
        <a:solidFill>
          <a:srgbClr val="000000"/>
        </a:solidFill>
        <a:latin typeface="Times" charset="0"/>
        <a:ea typeface="ヒラギノ明朝 ProN W3" charset="0"/>
        <a:cs typeface="ヒラギノ明朝 ProN W3" charset="0"/>
        <a:sym typeface="Time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90" d="100"/>
          <a:sy n="90" d="100"/>
        </p:scale>
        <p:origin x="-264" y="-112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161196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421720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946177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634800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0741242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167512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288445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118056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3192396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4497758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3189831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/>
  <p:txStyles>
    <p:titleStyle>
      <a:lvl1pPr marL="65088" algn="ctr" rtl="0" fontAlgn="base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+mj-lt"/>
          <a:ea typeface="+mj-ea"/>
          <a:cs typeface="+mj-cs"/>
          <a:sym typeface="Trebuchet MS" charset="0"/>
        </a:defRPr>
      </a:lvl1pPr>
      <a:lvl2pPr marL="65088" algn="ctr" rtl="0" fontAlgn="base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Trebuchet MS" charset="0"/>
          <a:ea typeface="ヒラギノ角ゴ ProN W3" charset="0"/>
          <a:cs typeface="ヒラギノ角ゴ ProN W3" charset="0"/>
          <a:sym typeface="Trebuchet MS" charset="0"/>
        </a:defRPr>
      </a:lvl2pPr>
      <a:lvl3pPr marL="65088" algn="ctr" rtl="0" fontAlgn="base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Trebuchet MS" charset="0"/>
          <a:ea typeface="ヒラギノ角ゴ ProN W3" charset="0"/>
          <a:cs typeface="ヒラギノ角ゴ ProN W3" charset="0"/>
          <a:sym typeface="Trebuchet MS" charset="0"/>
        </a:defRPr>
      </a:lvl3pPr>
      <a:lvl4pPr marL="65088" algn="ctr" rtl="0" fontAlgn="base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Trebuchet MS" charset="0"/>
          <a:ea typeface="ヒラギノ角ゴ ProN W3" charset="0"/>
          <a:cs typeface="ヒラギノ角ゴ ProN W3" charset="0"/>
          <a:sym typeface="Trebuchet MS" charset="0"/>
        </a:defRPr>
      </a:lvl4pPr>
      <a:lvl5pPr marL="65088" algn="ctr" rtl="0" fontAlgn="base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Trebuchet MS" charset="0"/>
          <a:ea typeface="ヒラギノ角ゴ ProN W3" charset="0"/>
          <a:cs typeface="ヒラギノ角ゴ ProN W3" charset="0"/>
          <a:sym typeface="Trebuchet MS" charset="0"/>
        </a:defRPr>
      </a:lvl5pPr>
      <a:lvl6pPr marL="522288" algn="ctr" rtl="0" fontAlgn="base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Trebuchet MS" charset="0"/>
          <a:ea typeface="ヒラギノ角ゴ ProN W3" charset="0"/>
          <a:cs typeface="ヒラギノ角ゴ ProN W3" charset="0"/>
          <a:sym typeface="Trebuchet MS" charset="0"/>
        </a:defRPr>
      </a:lvl6pPr>
      <a:lvl7pPr marL="979488" algn="ctr" rtl="0" fontAlgn="base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Trebuchet MS" charset="0"/>
          <a:ea typeface="ヒラギノ角ゴ ProN W3" charset="0"/>
          <a:cs typeface="ヒラギノ角ゴ ProN W3" charset="0"/>
          <a:sym typeface="Trebuchet MS" charset="0"/>
        </a:defRPr>
      </a:lvl7pPr>
      <a:lvl8pPr marL="1436688" algn="ctr" rtl="0" fontAlgn="base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Trebuchet MS" charset="0"/>
          <a:ea typeface="ヒラギノ角ゴ ProN W3" charset="0"/>
          <a:cs typeface="ヒラギノ角ゴ ProN W3" charset="0"/>
          <a:sym typeface="Trebuchet MS" charset="0"/>
        </a:defRPr>
      </a:lvl8pPr>
      <a:lvl9pPr marL="1893888" algn="ctr" rtl="0" fontAlgn="base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Trebuchet MS" charset="0"/>
          <a:ea typeface="ヒラギノ角ゴ ProN W3" charset="0"/>
          <a:cs typeface="ヒラギノ角ゴ ProN W3" charset="0"/>
          <a:sym typeface="Trebuchet MS" charset="0"/>
        </a:defRPr>
      </a:lvl9pPr>
    </p:titleStyle>
    <p:bodyStyle>
      <a:lvl1pPr marL="584200" indent="-487363" algn="l" rtl="0" fontAlgn="base">
        <a:spcBef>
          <a:spcPts val="700"/>
        </a:spcBef>
        <a:spcAft>
          <a:spcPct val="0"/>
        </a:spcAft>
        <a:buClr>
          <a:srgbClr val="FFFFFF"/>
        </a:buClr>
        <a:buSzPct val="60000"/>
        <a:buFont typeface="Lucida Grande" charset="0"/>
        <a:buChar char="•"/>
        <a:defRPr sz="2800">
          <a:solidFill>
            <a:srgbClr val="FFFFFF"/>
          </a:solidFill>
          <a:latin typeface="+mn-lt"/>
          <a:ea typeface="+mn-ea"/>
          <a:cs typeface="+mn-cs"/>
          <a:sym typeface="Trebuchet MS" charset="0"/>
        </a:defRPr>
      </a:lvl1pPr>
      <a:lvl2pPr marL="1147763" indent="-400050" algn="l" rtl="0" fontAlgn="base">
        <a:spcBef>
          <a:spcPts val="600"/>
        </a:spcBef>
        <a:spcAft>
          <a:spcPct val="0"/>
        </a:spcAft>
        <a:buClr>
          <a:srgbClr val="FFFFFF"/>
        </a:buClr>
        <a:buSzPct val="60000"/>
        <a:buFont typeface="Lucida Grande" charset="0"/>
        <a:buChar char="•"/>
        <a:defRPr sz="2400">
          <a:solidFill>
            <a:srgbClr val="FFFFFF"/>
          </a:solidFill>
          <a:latin typeface="+mn-lt"/>
          <a:ea typeface="+mn-ea"/>
          <a:cs typeface="+mn-cs"/>
          <a:sym typeface="Trebuchet MS" charset="0"/>
        </a:defRPr>
      </a:lvl2pPr>
      <a:lvl3pPr marL="1708150" indent="-311150" algn="l" rtl="0" fontAlgn="base">
        <a:spcBef>
          <a:spcPts val="500"/>
        </a:spcBef>
        <a:spcAft>
          <a:spcPct val="0"/>
        </a:spcAft>
        <a:buClr>
          <a:srgbClr val="FFFFFF"/>
        </a:buClr>
        <a:buSzPct val="60000"/>
        <a:buFont typeface="Lucida Grande" charset="0"/>
        <a:buChar char="•"/>
        <a:defRPr sz="2200">
          <a:solidFill>
            <a:srgbClr val="FFFFFF"/>
          </a:solidFill>
          <a:latin typeface="+mn-lt"/>
          <a:ea typeface="+mn-ea"/>
          <a:cs typeface="+mn-cs"/>
          <a:sym typeface="Trebuchet MS" charset="0"/>
        </a:defRPr>
      </a:lvl3pPr>
      <a:lvl4pPr marL="2365375" indent="-317500" algn="l" rtl="0" fontAlgn="base">
        <a:spcBef>
          <a:spcPts val="500"/>
        </a:spcBef>
        <a:spcAft>
          <a:spcPct val="0"/>
        </a:spcAft>
        <a:buClr>
          <a:srgbClr val="FFFFFF"/>
        </a:buClr>
        <a:buSzPct val="60000"/>
        <a:buFont typeface="Lucida Grande" charset="0"/>
        <a:buChar char="•"/>
        <a:defRPr>
          <a:solidFill>
            <a:srgbClr val="FFFFFF"/>
          </a:solidFill>
          <a:latin typeface="+mn-lt"/>
          <a:ea typeface="+mn-ea"/>
          <a:cs typeface="+mn-cs"/>
          <a:sym typeface="Trebuchet MS" charset="0"/>
        </a:defRPr>
      </a:lvl4pPr>
      <a:lvl5pPr marL="3014663" indent="-317500" algn="l" rtl="0" fontAlgn="base">
        <a:spcBef>
          <a:spcPts val="500"/>
        </a:spcBef>
        <a:spcAft>
          <a:spcPct val="0"/>
        </a:spcAft>
        <a:buClr>
          <a:srgbClr val="FFFFFF"/>
        </a:buClr>
        <a:buSzPct val="60000"/>
        <a:buFont typeface="Lucida Grande" charset="0"/>
        <a:buChar char="•"/>
        <a:defRPr>
          <a:solidFill>
            <a:srgbClr val="FFFFFF"/>
          </a:solidFill>
          <a:latin typeface="+mn-lt"/>
          <a:ea typeface="+mn-ea"/>
          <a:cs typeface="+mn-cs"/>
          <a:sym typeface="Trebuchet MS" charset="0"/>
        </a:defRPr>
      </a:lvl5pPr>
      <a:lvl6pPr marL="3471863" indent="-317500" algn="l" rtl="0" fontAlgn="base">
        <a:spcBef>
          <a:spcPts val="500"/>
        </a:spcBef>
        <a:spcAft>
          <a:spcPct val="0"/>
        </a:spcAft>
        <a:buClr>
          <a:srgbClr val="FFFFFF"/>
        </a:buClr>
        <a:buSzPct val="60000"/>
        <a:buFont typeface="Lucida Grande" charset="0"/>
        <a:buChar char="•"/>
        <a:defRPr>
          <a:solidFill>
            <a:srgbClr val="FFFFFF"/>
          </a:solidFill>
          <a:latin typeface="+mn-lt"/>
          <a:ea typeface="+mn-ea"/>
          <a:cs typeface="+mn-cs"/>
          <a:sym typeface="Trebuchet MS" charset="0"/>
        </a:defRPr>
      </a:lvl6pPr>
      <a:lvl7pPr marL="3929063" indent="-317500" algn="l" rtl="0" fontAlgn="base">
        <a:spcBef>
          <a:spcPts val="500"/>
        </a:spcBef>
        <a:spcAft>
          <a:spcPct val="0"/>
        </a:spcAft>
        <a:buClr>
          <a:srgbClr val="FFFFFF"/>
        </a:buClr>
        <a:buSzPct val="60000"/>
        <a:buFont typeface="Lucida Grande" charset="0"/>
        <a:buChar char="•"/>
        <a:defRPr>
          <a:solidFill>
            <a:srgbClr val="FFFFFF"/>
          </a:solidFill>
          <a:latin typeface="+mn-lt"/>
          <a:ea typeface="+mn-ea"/>
          <a:cs typeface="+mn-cs"/>
          <a:sym typeface="Trebuchet MS" charset="0"/>
        </a:defRPr>
      </a:lvl7pPr>
      <a:lvl8pPr marL="4386263" indent="-317500" algn="l" rtl="0" fontAlgn="base">
        <a:spcBef>
          <a:spcPts val="500"/>
        </a:spcBef>
        <a:spcAft>
          <a:spcPct val="0"/>
        </a:spcAft>
        <a:buClr>
          <a:srgbClr val="FFFFFF"/>
        </a:buClr>
        <a:buSzPct val="60000"/>
        <a:buFont typeface="Lucida Grande" charset="0"/>
        <a:buChar char="•"/>
        <a:defRPr>
          <a:solidFill>
            <a:srgbClr val="FFFFFF"/>
          </a:solidFill>
          <a:latin typeface="+mn-lt"/>
          <a:ea typeface="+mn-ea"/>
          <a:cs typeface="+mn-cs"/>
          <a:sym typeface="Trebuchet MS" charset="0"/>
        </a:defRPr>
      </a:lvl8pPr>
      <a:lvl9pPr marL="4843463" indent="-317500" algn="l" rtl="0" fontAlgn="base">
        <a:spcBef>
          <a:spcPts val="500"/>
        </a:spcBef>
        <a:spcAft>
          <a:spcPct val="0"/>
        </a:spcAft>
        <a:buClr>
          <a:srgbClr val="FFFFFF"/>
        </a:buClr>
        <a:buSzPct val="60000"/>
        <a:buFont typeface="Lucida Grande" charset="0"/>
        <a:buChar char="•"/>
        <a:defRPr>
          <a:solidFill>
            <a:srgbClr val="FFFFFF"/>
          </a:solidFill>
          <a:latin typeface="+mn-lt"/>
          <a:ea typeface="+mn-ea"/>
          <a:cs typeface="+mn-cs"/>
          <a:sym typeface="Trebuchet M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3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Relationship Id="rId3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/>
          </p:cNvSpPr>
          <p:nvPr/>
        </p:nvSpPr>
        <p:spPr bwMode="auto">
          <a:xfrm>
            <a:off x="11113" y="4533900"/>
            <a:ext cx="130175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8" bIns="0"/>
          <a:lstStyle/>
          <a:p>
            <a:pPr marL="57150" algn="ctr"/>
            <a:r>
              <a:rPr lang="en-US" sz="4200">
                <a:solidFill>
                  <a:srgbClr val="FFFFFF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Integrating Structure and Enclosure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7538"/>
            <a:ext cx="12998450" cy="597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613" y="979488"/>
            <a:ext cx="10310812" cy="779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2055813"/>
            <a:ext cx="13001625" cy="554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Rectangle 2"/>
          <p:cNvSpPr>
            <a:spLocks/>
          </p:cNvSpPr>
          <p:nvPr/>
        </p:nvSpPr>
        <p:spPr bwMode="auto">
          <a:xfrm>
            <a:off x="0" y="673100"/>
            <a:ext cx="13015913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8" bIns="0"/>
          <a:lstStyle/>
          <a:p>
            <a:pPr marL="57150" algn="ctr"/>
            <a:r>
              <a:rPr lang="en-US" sz="2400">
                <a:solidFill>
                  <a:srgbClr val="FFFFFF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Channel Tunnel Railway Terminal @ Waterloo Station | London, UK | Nicholas Grimshaw &amp; Partners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1060450"/>
            <a:ext cx="12958763" cy="858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3" y="2312988"/>
            <a:ext cx="7823200" cy="512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1087438"/>
            <a:ext cx="8793163" cy="757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8" r="5536"/>
          <a:stretch>
            <a:fillRect/>
          </a:stretch>
        </p:blipFill>
        <p:spPr bwMode="auto">
          <a:xfrm>
            <a:off x="0" y="0"/>
            <a:ext cx="130302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/>
          </p:cNvSpPr>
          <p:nvPr/>
        </p:nvSpPr>
        <p:spPr bwMode="auto">
          <a:xfrm>
            <a:off x="0" y="673100"/>
            <a:ext cx="13015913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8" bIns="0"/>
          <a:lstStyle/>
          <a:p>
            <a:pPr marL="57150" algn="ctr"/>
            <a:r>
              <a:rPr lang="en-US" sz="2400">
                <a:solidFill>
                  <a:srgbClr val="FFFFFF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Mt. Cenis Akadamie | Herne, DE | HHS Planer + Architekten</a:t>
            </a:r>
          </a:p>
        </p:txBody>
      </p:sp>
      <p:pic>
        <p:nvPicPr>
          <p:cNvPr id="1843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" t="845" r="5351" b="19984"/>
          <a:stretch>
            <a:fillRect/>
          </a:stretch>
        </p:blipFill>
        <p:spPr bwMode="auto">
          <a:xfrm>
            <a:off x="369888" y="1454150"/>
            <a:ext cx="12255500" cy="772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2841625"/>
            <a:ext cx="12868275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/>
          </p:cNvSpPr>
          <p:nvPr/>
        </p:nvSpPr>
        <p:spPr bwMode="auto">
          <a:xfrm>
            <a:off x="0" y="673100"/>
            <a:ext cx="13015913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8" bIns="0"/>
          <a:lstStyle/>
          <a:p>
            <a:pPr marL="57150" algn="ctr"/>
            <a:r>
              <a:rPr lang="en-US" sz="2400">
                <a:solidFill>
                  <a:srgbClr val="FFFFFF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Renault Distribution Facility | Swinbourne, UK | Foster &amp; Associates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431800"/>
            <a:ext cx="6667500" cy="889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31800"/>
            <a:ext cx="6667500" cy="889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431800"/>
            <a:ext cx="6667500" cy="889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431800"/>
            <a:ext cx="6667500" cy="889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31800"/>
            <a:ext cx="6667500" cy="889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/>
          </p:cNvSpPr>
          <p:nvPr/>
        </p:nvSpPr>
        <p:spPr bwMode="auto">
          <a:xfrm>
            <a:off x="0" y="673100"/>
            <a:ext cx="13015913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8" bIns="0"/>
          <a:lstStyle/>
          <a:p>
            <a:pPr marL="57150" algn="ctr"/>
            <a:r>
              <a:rPr lang="en-US" sz="2400">
                <a:solidFill>
                  <a:srgbClr val="FFFFFF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Call Center | Galway, Ireland | Buchholz McEvoy Architects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2705100"/>
            <a:ext cx="9144000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4050"/>
            <a:ext cx="1301115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0"/>
            <a:ext cx="6886575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90800"/>
            <a:ext cx="13004800" cy="129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5300"/>
            <a:ext cx="13000038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/>
          </p:cNvSpPr>
          <p:nvPr/>
        </p:nvSpPr>
        <p:spPr bwMode="auto">
          <a:xfrm>
            <a:off x="0" y="673100"/>
            <a:ext cx="13015913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8" bIns="0"/>
          <a:lstStyle/>
          <a:p>
            <a:pPr marL="57150" algn="ctr"/>
            <a:r>
              <a:rPr lang="en-US" sz="2400">
                <a:solidFill>
                  <a:srgbClr val="FFFFFF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de Menil Gallery | Houston, TX | Piano + Rice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39000" cy="985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0"/>
            <a:ext cx="7496175" cy="976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90000" cy="1198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00"/>
            <a:ext cx="12992100" cy="772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4818" name="Rectangle 2"/>
          <p:cNvSpPr>
            <a:spLocks/>
          </p:cNvSpPr>
          <p:nvPr/>
        </p:nvSpPr>
        <p:spPr bwMode="auto">
          <a:xfrm>
            <a:off x="0" y="673100"/>
            <a:ext cx="13015913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8" bIns="0"/>
          <a:lstStyle/>
          <a:p>
            <a:pPr marL="57150" algn="ctr"/>
            <a:r>
              <a:rPr lang="en-US" sz="2400">
                <a:solidFill>
                  <a:srgbClr val="FFFFFF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Cafeteria | Ditzingen, DE | Barkow Leibinger Architekten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2247900"/>
            <a:ext cx="14376400" cy="745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0"/>
            <a:ext cx="13014325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00" y="2565400"/>
            <a:ext cx="8255000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61300"/>
            <a:ext cx="13004800" cy="176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39900"/>
            <a:ext cx="13004800" cy="176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500" y="279400"/>
            <a:ext cx="13881100" cy="919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736600"/>
            <a:ext cx="13906500" cy="826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0400"/>
            <a:ext cx="13000038" cy="589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" t="7256" r="2057" b="7079"/>
          <a:stretch>
            <a:fillRect/>
          </a:stretch>
        </p:blipFill>
        <p:spPr bwMode="auto">
          <a:xfrm>
            <a:off x="3048000" y="1473200"/>
            <a:ext cx="6832600" cy="614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1986" name="Rectangle 2"/>
          <p:cNvSpPr>
            <a:spLocks/>
          </p:cNvSpPr>
          <p:nvPr/>
        </p:nvSpPr>
        <p:spPr bwMode="auto">
          <a:xfrm>
            <a:off x="0" y="673100"/>
            <a:ext cx="13015913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8" bIns="0"/>
          <a:lstStyle/>
          <a:p>
            <a:pPr marL="57150" algn="ctr"/>
            <a:r>
              <a:rPr lang="en-US" sz="2400">
                <a:solidFill>
                  <a:srgbClr val="FFFFFF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New Museum | The Bowery, NYC | SANAA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" y="1397000"/>
            <a:ext cx="13220700" cy="694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80588" cy="979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0"/>
            <a:ext cx="9755188" cy="148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00200"/>
            <a:ext cx="13004800" cy="129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1917700"/>
            <a:ext cx="10985500" cy="1164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0" y="1549400"/>
            <a:ext cx="10591800" cy="729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8130" name="Rectangle 2"/>
          <p:cNvSpPr>
            <a:spLocks/>
          </p:cNvSpPr>
          <p:nvPr/>
        </p:nvSpPr>
        <p:spPr bwMode="auto">
          <a:xfrm>
            <a:off x="0" y="673100"/>
            <a:ext cx="13015913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8" bIns="0"/>
          <a:lstStyle/>
          <a:p>
            <a:pPr marL="57150" algn="ctr"/>
            <a:r>
              <a:rPr lang="en-US" sz="2400">
                <a:solidFill>
                  <a:srgbClr val="FFFFFF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Commercial Building | Lausanne, CH | B+W architecture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0800"/>
            <a:ext cx="13468350" cy="698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1100" y="0"/>
            <a:ext cx="153543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91400" cy="974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2171700"/>
            <a:ext cx="13000038" cy="535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" name="Rectangle 2"/>
          <p:cNvSpPr>
            <a:spLocks/>
          </p:cNvSpPr>
          <p:nvPr/>
        </p:nvSpPr>
        <p:spPr bwMode="auto">
          <a:xfrm>
            <a:off x="0" y="673100"/>
            <a:ext cx="13015913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8" bIns="0"/>
          <a:lstStyle/>
          <a:p>
            <a:pPr marL="57150" algn="ctr"/>
            <a:r>
              <a:rPr lang="en-US" sz="2400">
                <a:solidFill>
                  <a:srgbClr val="FFFFFF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British Pavilion | Seville, ES | Nicholas Grimshaw &amp; Partners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2622550"/>
            <a:ext cx="13001625" cy="450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741488"/>
            <a:ext cx="13001625" cy="627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965200"/>
            <a:ext cx="12439650" cy="781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1422400"/>
            <a:ext cx="12674600" cy="763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Rectangle 2"/>
          <p:cNvSpPr>
            <a:spLocks/>
          </p:cNvSpPr>
          <p:nvPr/>
        </p:nvSpPr>
        <p:spPr bwMode="auto">
          <a:xfrm>
            <a:off x="0" y="673100"/>
            <a:ext cx="13015913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8" bIns="0"/>
          <a:lstStyle/>
          <a:p>
            <a:pPr marL="57150" algn="ctr"/>
            <a:r>
              <a:rPr lang="en-US" sz="2400">
                <a:solidFill>
                  <a:srgbClr val="FFFFFF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Foundation Beyeler | Basel, CH | Renzo Piano Building Workshop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theme/theme1.xml><?xml version="1.0" encoding="utf-8"?>
<a:theme xmlns:a="http://schemas.openxmlformats.org/drawingml/2006/main" name="black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B3E0E3"/>
      </a:accent1>
      <a:accent2>
        <a:srgbClr val="333399"/>
      </a:accent2>
      <a:accent3>
        <a:srgbClr val="AAAAAA"/>
      </a:accent3>
      <a:accent4>
        <a:srgbClr val="000000"/>
      </a:accent4>
      <a:accent5>
        <a:srgbClr val="D6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ck">
      <a:majorFont>
        <a:latin typeface="Trebuchet MS"/>
        <a:ea typeface="ヒラギノ角ゴ ProN W3"/>
        <a:cs typeface="ヒラギノ角ゴ ProN W3"/>
      </a:majorFont>
      <a:minorFont>
        <a:latin typeface="Trebuchet M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3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0"/>
            <a:cs typeface="ヒラギノ明朝 ProN W3" charset="0"/>
            <a:sym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3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0"/>
            <a:cs typeface="ヒラギノ明朝 ProN W3" charset="0"/>
            <a:sym typeface="Times" charset="0"/>
          </a:defRPr>
        </a:defPPr>
      </a:lstStyle>
    </a:lnDef>
  </a:objectDefaults>
  <a:extraClrSchemeLst>
    <a:extraClrScheme>
      <a:clrScheme name="blac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Pages>0</Pages>
  <Words>116</Words>
  <Characters>0</Characters>
  <Application>Microsoft Macintosh PowerPoint</Application>
  <PresentationFormat>Custom</PresentationFormat>
  <Lines>0</Lines>
  <Paragraphs>11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Times</vt:lpstr>
      <vt:lpstr>ヒラギノ明朝 ProN W3</vt:lpstr>
      <vt:lpstr>Trebuchet MS</vt:lpstr>
      <vt:lpstr>ヒラギノ角ゴ ProN W3</vt:lpstr>
      <vt:lpstr>Lucida Grande</vt:lpstr>
      <vt:lpstr>Gill Sans</vt:lpstr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Integrating Structure and Enclosure</dc:title>
  <dc:subject/>
  <dc:creator>Stephen Lee</dc:creator>
  <cp:keywords/>
  <dc:description/>
  <cp:lastModifiedBy>Stephen Lee</cp:lastModifiedBy>
  <cp:revision>1</cp:revision>
  <dcterms:modified xsi:type="dcterms:W3CDTF">2013-02-20T14:03:59Z</dcterms:modified>
</cp:coreProperties>
</file>