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erpetua"/>
        <a:ea typeface="Perpetua"/>
        <a:cs typeface="Perpetua"/>
        <a:sym typeface="Perpetu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erpetua"/>
          <a:ea typeface="Perpetua"/>
          <a:cs typeface="Perpetu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erpetua"/>
          <a:ea typeface="Perpetua"/>
          <a:cs typeface="Perpetu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-472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150" Type="http://schemas.openxmlformats.org/officeDocument/2006/relationships/theme" Target="theme/theme1.xml"/><Relationship Id="rId15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notesMaster" Target="notesMasters/notesMaster1.xml"/><Relationship Id="rId147" Type="http://schemas.openxmlformats.org/officeDocument/2006/relationships/printerSettings" Target="printerSettings/printerSettings1.bin"/><Relationship Id="rId148" Type="http://schemas.openxmlformats.org/officeDocument/2006/relationships/presProps" Target="presProps.xml"/><Relationship Id="rId1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42134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10972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5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5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Text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79" name="Body Level One…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2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Text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8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Text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308" name="Body Level One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9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335360" y="44623"/>
            <a:ext cx="10972801" cy="77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325860" y="6404293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Levenim MT"/>
          <a:ea typeface="Levenim MT"/>
          <a:cs typeface="Levenim MT"/>
          <a:sym typeface="Levenim M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Perpetua"/>
          <a:ea typeface="Perpetua"/>
          <a:cs typeface="Perpetua"/>
          <a:sym typeface="Perpetu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erpetu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0" name="Slide001.jpg" descr="Slide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6" name="Slide010.jpg" descr="Slide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16" name="Slide100.jpg" descr="Slide1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20" name="Slide101.jpg" descr="Slide1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24" name="Slide102.jpg" descr="Slide1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28" name="Slide103.jpg" descr="Slide1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32" name="Slide104.jpg" descr="Slide1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36" name="Slide105.jpg" descr="Slide1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0" name="Slide106.jpg" descr="Slide1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4" name="Slide107.jpg" descr="Slide1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8" name="Slide108.jpg" descr="Slide1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52" name="Slide109.jpg" descr="Slide1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0" name="Slide011.jpg" descr="Slide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56" name="Slide110.jpg" descr="Slide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0" name="Slide111.jpg" descr="Slide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4" name="Slide112.jpg" descr="Slide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8" name="Slide113.jpg" descr="Slide1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72" name="Slide114.jpg" descr="Slide1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76" name="Slide115.jpg" descr="Slide1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80" name="Slide116.jpg" descr="Slide1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84" name="Slide117.jpg" descr="Slide1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88" name="Slide118.jpg" descr="Slide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2" name="Slide119.jpg" descr="Slide1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4" name="Slide012.jpg" descr="Slide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6" name="Slide120.jpg" descr="Slide1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00" name="Slide121.jpg" descr="Slide1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04" name="Slide122.jpg" descr="Slide1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08" name="Slide123.jpg" descr="Slide1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12" name="Slide124.jpg" descr="Slide1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16" name="Slide125.jpg" descr="Slide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20" name="Slide126.jpg" descr="Slide1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24" name="Slide127.jpg" descr="Slide1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28" name="Slide128.jpg" descr="Slide1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32" name="Slide129.jpg" descr="Slide1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8" name="Slide013.jpg" descr="Slide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36" name="Slide130.jpg" descr="Slide1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40" name="Slide131.jpg" descr="Slide1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44" name="Slide132.jpg" descr="Slide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48" name="Slide133.jpg" descr="Slide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52" name="Slide078.jpg" descr="Slide0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56" name="Slide135.jpg" descr="Slide1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60" name="Slide093.jpg" descr="Slide0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64" name="Slide137.jpg" descr="Slide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68" name="Slide138.jpg" descr="Slide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72" name="Slide105.jpg" descr="Slide1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2" name="Slide014.jpg" descr="Slide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76" name="Slide140.jpg" descr="Slide1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80" name="Slide141.jpg" descr="Slide1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84" name="Slide142.jpg" descr="Slide1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88" name="Slide143.jpg" descr="Slide1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92" name="Slide144.jpg" descr="Slide1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6" name="Slide015.jpg" descr="Slide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0" name="Slide016.jpg" descr="Slide0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4" name="Slide017.jpg" descr="Slide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8" name="Slide018.jpg" descr="Slide0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2" name="Slide019.jpg" descr="Slide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4" name="Slide002.jpg" descr="Slide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6" name="Slide020.jpg" descr="Slide0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0" name="Slide021.jpg" descr="Slide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4" name="Slide022.jpg" descr="Slide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8" name="Slide023.jpg" descr="Slide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2" name="Slide024.jpg" descr="Slide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6" name="Slide025.jpg" descr="Slide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0" name="Slide026.jpg" descr="Slide0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4" name="Slide027.jpg" descr="Slide0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8" name="Slide028.jpg" descr="Slide0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2" name="Slide029.jpg" descr="Slide0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8" name="Slide003.jpg" descr="Slide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6" name="Slide030.jpg" descr="Slide0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0" name="Slide031.jpg" descr="Slide0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4" name="Slide032.jpg" descr="Slide0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8" name="Slide033.jpg" descr="Slide0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2" name="Slide034.jpg" descr="Slide0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6" name="Slide035.jpg" descr="Slide0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0" name="Slide036.jpg" descr="Slide0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4" name="Slide037.jpg" descr="Slide0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8" name="Slide038.jpg" descr="Slide0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2" name="Slide039.jpg" descr="Slide0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2" name="Slide004.jpg" descr="Slide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6" name="Slide040.jpg" descr="Slide0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0" name="Slide041.jpg" descr="Slide0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4" name="Slide042.jpg" descr="Slide0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8" name="Slide043.jpg" descr="Slide0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2" name="Slide044.jpg" descr="Slide0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6" name="Slide045.jpg" descr="Slide0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0" name="Slide046.jpg" descr="Slide0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4" name="Slide047.jpg" descr="Slide0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8" name="Slide048.jpg" descr="Slide0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2" name="Slide049.jpg" descr="Slide0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6" name="Slide005.jpg" descr="Slide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6" name="Slide050.jpg" descr="Slide0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0" name="Slide051.jpg" descr="Slide0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4" name="Slide052.jpg" descr="Slide0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8" name="Slide053.jpg" descr="Slide0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2" name="Slide054.jpg" descr="Slide0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6" name="Slide055.jpg" descr="Slide0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0" name="Slide056.jpg" descr="Slide0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4" name="Slide057.jpg" descr="Slide0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8" name="Slide058.jpg" descr="Slide0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2" name="Slide059.jpg" descr="Slide0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0" name="Slide006.jpg" descr="Slide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6" name="Slide060.jpg" descr="Slide0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0" name="Slide061.jpg" descr="Slide0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4" name="Slide062.jpg" descr="Slide0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68" name="Slide063.jpg" descr="Slide0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2" name="Slide064.jpg" descr="Slide0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76" name="Slide065.jpg" descr="Slide0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0" name="Slide066.jpg" descr="Slide0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4" name="Slide067.jpg" descr="Slide0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88" name="Slide068.jpg" descr="Slide0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2" name="Slide069.jpg" descr="Slide0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4" name="Slide007.jpg" descr="Slide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6" name="Slide070.jpg" descr="Slide0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0" name="Slide071.jpg" descr="Slide0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4" name="Slide072.jpg" descr="Slide0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8" name="Slide073.jpg" descr="Slide0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12" name="Slide074.jpg" descr="Slide0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16" name="Slide075.jpg" descr="Slide0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0" name="Slide076.jpg" descr="Slide0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4" name="Slide077.jpg" descr="Slide0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8" name="Slide078.jpg" descr="Slide0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32" name="Slide079.jpg" descr="Slide0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8" name="Slide008.jpg" descr="Slide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36" name="Slide080.jpg" descr="Slide0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0" name="Slide081.jpg" descr="Slide0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4" name="Slide082.jpg" descr="Slide0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8" name="Slide083.jpg" descr="Slide0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52" name="Slide084.jpg" descr="Slide0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56" name="Slide085.jpg" descr="Slide0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0" name="Slide086.jpg" descr="Slide0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4" name="Slide087.jpg" descr="Slide0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8" name="Slide088.jpg" descr="Slide0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72" name="Slide089.jpg" descr="Slide0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2" name="Slide009.jpg" descr="Slide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76" name="Slide090.jpg" descr="Slide0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0" name="Slide091.jpg" descr="Slide0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4" name="Slide092.jpg" descr="Slide0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8" name="Slide093.jpg" descr="Slide0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92" name="Slide094.jpg" descr="Slide0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5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96" name="Slide095.jpg" descr="Slide0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00" name="Slide096.jpg" descr="Slide0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3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04" name="Slide097.jpg" descr="Slide0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7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08" name="Slide098.jpg" descr="Slide0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12" name="Slide099.jpg" descr="Slide0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erpetua"/>
            <a:ea typeface="Perpetua"/>
            <a:cs typeface="Perpetua"/>
            <a:sym typeface="Perpet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erpetua"/>
            <a:ea typeface="Perpetua"/>
            <a:cs typeface="Perpetua"/>
            <a:sym typeface="Perpet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erpetua"/>
            <a:ea typeface="Perpetua"/>
            <a:cs typeface="Perpetua"/>
            <a:sym typeface="Perpet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erpetua"/>
            <a:ea typeface="Perpetua"/>
            <a:cs typeface="Perpetua"/>
            <a:sym typeface="Perpet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Lee</cp:lastModifiedBy>
  <cp:revision>1</cp:revision>
  <dcterms:modified xsi:type="dcterms:W3CDTF">2017-04-24T19:06:35Z</dcterms:modified>
</cp:coreProperties>
</file>