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1698" r:id="rId2"/>
    <p:sldId id="542" r:id="rId3"/>
    <p:sldId id="1691" r:id="rId4"/>
    <p:sldId id="1692" r:id="rId5"/>
    <p:sldId id="1693" r:id="rId6"/>
    <p:sldId id="1690" r:id="rId7"/>
    <p:sldId id="1673" r:id="rId8"/>
    <p:sldId id="1695" r:id="rId9"/>
    <p:sldId id="1676" r:id="rId10"/>
    <p:sldId id="1677" r:id="rId11"/>
    <p:sldId id="1678" r:id="rId12"/>
    <p:sldId id="1679" r:id="rId13"/>
    <p:sldId id="1699" r:id="rId14"/>
    <p:sldId id="1680" r:id="rId15"/>
    <p:sldId id="1681" r:id="rId16"/>
    <p:sldId id="1682" r:id="rId17"/>
    <p:sldId id="1683" r:id="rId18"/>
    <p:sldId id="1684" r:id="rId19"/>
    <p:sldId id="1685" r:id="rId20"/>
    <p:sldId id="1686" r:id="rId21"/>
    <p:sldId id="1687" r:id="rId22"/>
    <p:sldId id="1697" r:id="rId23"/>
    <p:sldId id="1665" r:id="rId24"/>
    <p:sldId id="1663" r:id="rId25"/>
    <p:sldId id="1694" r:id="rId26"/>
    <p:sldId id="1664" r:id="rId27"/>
    <p:sldId id="1667" r:id="rId28"/>
    <p:sldId id="1666" r:id="rId29"/>
    <p:sldId id="1668" r:id="rId30"/>
    <p:sldId id="1669" r:id="rId31"/>
    <p:sldId id="1607" r:id="rId32"/>
    <p:sldId id="1608" r:id="rId33"/>
    <p:sldId id="1621" r:id="rId34"/>
    <p:sldId id="1622" r:id="rId35"/>
    <p:sldId id="1623" r:id="rId36"/>
    <p:sldId id="1624" r:id="rId37"/>
    <p:sldId id="1627" r:id="rId38"/>
    <p:sldId id="1630" r:id="rId39"/>
    <p:sldId id="1625" r:id="rId40"/>
    <p:sldId id="1626" r:id="rId41"/>
    <p:sldId id="1700" r:id="rId42"/>
    <p:sldId id="1635" r:id="rId43"/>
    <p:sldId id="1636" r:id="rId44"/>
    <p:sldId id="1637" r:id="rId45"/>
    <p:sldId id="1638" r:id="rId46"/>
    <p:sldId id="1639" r:id="rId47"/>
    <p:sldId id="1640" r:id="rId48"/>
    <p:sldId id="1641" r:id="rId49"/>
    <p:sldId id="1642" r:id="rId50"/>
    <p:sldId id="1643" r:id="rId51"/>
    <p:sldId id="1644" r:id="rId52"/>
    <p:sldId id="1645" r:id="rId53"/>
    <p:sldId id="1646" r:id="rId54"/>
    <p:sldId id="1649" r:id="rId55"/>
    <p:sldId id="1651" r:id="rId56"/>
    <p:sldId id="1650" r:id="rId57"/>
    <p:sldId id="1609" r:id="rId58"/>
    <p:sldId id="1671" r:id="rId59"/>
    <p:sldId id="1619" r:id="rId60"/>
    <p:sldId id="1620" r:id="rId61"/>
    <p:sldId id="1629" r:id="rId62"/>
    <p:sldId id="1631" r:id="rId63"/>
    <p:sldId id="1632" r:id="rId64"/>
    <p:sldId id="1652" r:id="rId65"/>
    <p:sldId id="1653" r:id="rId66"/>
    <p:sldId id="1633" r:id="rId67"/>
    <p:sldId id="1634" r:id="rId68"/>
  </p:sldIdLst>
  <p:sldSz cx="9144000" cy="6858000" type="screen4x3"/>
  <p:notesSz cx="7302500" cy="9586913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68" autoAdjust="0"/>
  </p:normalViewPr>
  <p:slideViewPr>
    <p:cSldViewPr snapToObjects="1"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6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</a:t>
            </a:r>
            <a:r>
              <a:rPr lang="en-US" dirty="0" err="1"/>
              <a:t>fo</a:t>
            </a:r>
            <a:r>
              <a:rPr lang="en-US" dirty="0"/>
              <a:t>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1373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cs typeface="Calibri" panose="020F0502020204030204" pitchFamily="34" charset="0"/>
              </a:rPr>
              <a:t>Recall: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47101-99D4-422E-8723-0C2D8262221A}"/>
              </a:ext>
            </a:extLst>
          </p:cNvPr>
          <p:cNvSpPr/>
          <p:nvPr/>
        </p:nvSpPr>
        <p:spPr>
          <a:xfrm>
            <a:off x="110030" y="1759327"/>
            <a:ext cx="8839200" cy="4031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/*From `man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` Error checking code omitted*/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[1], &amp;hints, &amp;result);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returns a list of address structures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Try each address until we successfully bind()*/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result;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socket(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continue;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(bind(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0)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break; /* Success */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AD47-8C83-46AA-A80A-9BA5075FC714}"/>
              </a:ext>
            </a:extLst>
          </p:cNvPr>
          <p:cNvSpPr/>
          <p:nvPr/>
        </p:nvSpPr>
        <p:spPr>
          <a:xfrm>
            <a:off x="223622" y="5791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A9AFC-E95A-4C9F-B2C7-9C2DACD7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0" y="435678"/>
            <a:ext cx="7592093" cy="762000"/>
          </a:xfrm>
        </p:spPr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CABB6-99A5-4210-BAE2-35B1888CF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34783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6800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</a:t>
            </a:r>
            <a:br>
              <a:rPr lang="en-US" sz="2000" b="0" dirty="0"/>
            </a:br>
            <a:r>
              <a:rPr lang="en-US" sz="2000" b="0" dirty="0"/>
              <a:t>Computer Systems	</a:t>
            </a:r>
            <a:br>
              <a:rPr lang="en-US" sz="2000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July 14,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839200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Linked List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684972"/>
            <a:ext cx="8307387" cy="86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303213" y="5949950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dirty="0"/>
              <a:t>The content returned in HTTP responses can be either </a:t>
            </a:r>
            <a:r>
              <a:rPr lang="en-US" i="1" dirty="0">
                <a:solidFill>
                  <a:srgbClr val="FF0000"/>
                </a:solidFill>
              </a:rPr>
              <a:t>static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dynamic</a:t>
            </a:r>
            <a:endParaRPr lang="en-US" dirty="0"/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r>
              <a:rPr lang="en-US" i="1" dirty="0"/>
              <a:t>Web content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empty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Review: C Standard I/O, Unix I/O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0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empty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</a:t>
            </a:r>
            <a:br>
              <a:rPr lang="en-US" dirty="0"/>
            </a:br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412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r>
              <a:rPr lang="en-US" dirty="0"/>
              <a:t>Complete versions of all code in this lecture is available from the 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302567"/>
            <a:ext cx="8716962" cy="781050"/>
          </a:xfrm>
        </p:spPr>
        <p:txBody>
          <a:bodyPr/>
          <a:lstStyle/>
          <a:p>
            <a:r>
              <a:rPr lang="en-US" dirty="0"/>
              <a:t>Socket Address Structures 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3617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>
                <a:latin typeface="Courier New" pitchFamily="49" charset="0"/>
              </a:rPr>
              <a:t>typedef struct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sz="1600" b="1" dirty="0">
              <a:latin typeface="Courier New" pitchFamily="49" charset="0"/>
            </a:endParaRPr>
          </a:p>
          <a:p>
            <a:pPr marL="400050"/>
            <a:r>
              <a:rPr lang="en-US" sz="2000" dirty="0" err="1">
                <a:latin typeface="Courier New"/>
                <a:cs typeface="Courier New"/>
              </a:rPr>
              <a:t>getaddrinfo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b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dirty="0">
              <a:cs typeface="Calibri" panose="020F0502020204030204" pitchFamily="34" charset="0"/>
            </a:endParaRPr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36936" y="3366126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4654074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79156" y="5091993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88313" y="5376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1498124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26706</TotalTime>
  <Words>6390</Words>
  <Application>Microsoft Office PowerPoint</Application>
  <PresentationFormat>On-screen Show (4:3)</PresentationFormat>
  <Paragraphs>1130</Paragraphs>
  <Slides>67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Network Programming: Part II  14-513/18-613: Computer Systems  23rd Lecture, July 14, 2020</vt:lpstr>
      <vt:lpstr>Review: Echo Server + Client Structure</vt:lpstr>
      <vt:lpstr>Review: C Standard I/O, Unix I/O and RIO</vt:lpstr>
      <vt:lpstr>Review: Echo Server + Client Structure</vt:lpstr>
      <vt:lpstr>Sockets Interface</vt:lpstr>
      <vt:lpstr>Socket Address Structures &amp; getaddrinfo</vt:lpstr>
      <vt:lpstr>Socket Address Structures</vt:lpstr>
      <vt:lpstr>Sockets Interface</vt:lpstr>
      <vt:lpstr>Sockets Interface: socket</vt:lpstr>
      <vt:lpstr>Sockets Interface</vt:lpstr>
      <vt:lpstr>Sockets Interface: bind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Sockets Helper: open_clientfd</vt:lpstr>
      <vt:lpstr>Review: getaddrinfo Linked List</vt:lpstr>
      <vt:lpstr>Sockets Helper: open_clientfd (cont)</vt:lpstr>
      <vt:lpstr>Sockets Interface</vt:lpstr>
      <vt:lpstr>Sockets Helper: open_listenfd</vt:lpstr>
      <vt:lpstr>Sockets Helper: open_listenfd (cont)</vt:lpstr>
      <vt:lpstr>Sockets Helper: open_listenfd (cont)</vt:lpstr>
      <vt:lpstr>Testing Servers Using telnet</vt:lpstr>
      <vt:lpstr>Testing the Echo Server With telnet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Example HTTP Transaction</vt:lpstr>
      <vt:lpstr>Example HTTP Transaction, Take 2</vt:lpstr>
      <vt:lpstr>Example HTTP(S) Transaction, Take 3</vt:lpstr>
      <vt:lpstr>Tiny Web Server</vt:lpstr>
      <vt:lpstr>Tiny Operation</vt:lpstr>
      <vt:lpstr>Tiny Serving Static Content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For More Information</vt:lpstr>
      <vt:lpstr>Additional slides</vt:lpstr>
      <vt:lpstr>Web History</vt:lpstr>
      <vt:lpstr>Web History (cont)</vt:lpstr>
      <vt:lpstr>HTTP Versions</vt:lpstr>
      <vt:lpstr>GET Request to Apache Server From Firefox Browser</vt:lpstr>
      <vt:lpstr>GET Response From Apache Server</vt:lpstr>
      <vt:lpstr>Data Transfer Mechanisms</vt:lpstr>
      <vt:lpstr>Chunked Encoding Example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Kesden</cp:lastModifiedBy>
  <cp:revision>953</cp:revision>
  <cp:lastPrinted>2012-11-08T08:32:40Z</cp:lastPrinted>
  <dcterms:created xsi:type="dcterms:W3CDTF">2012-11-08T08:32:21Z</dcterms:created>
  <dcterms:modified xsi:type="dcterms:W3CDTF">2020-07-14T23:17:32Z</dcterms:modified>
  <cp:category/>
</cp:coreProperties>
</file>