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1605" r:id="rId2"/>
    <p:sldId id="542" r:id="rId3"/>
    <p:sldId id="1647" r:id="rId4"/>
    <p:sldId id="1643" r:id="rId5"/>
    <p:sldId id="1642" r:id="rId6"/>
    <p:sldId id="1644" r:id="rId7"/>
    <p:sldId id="1646" r:id="rId8"/>
    <p:sldId id="1645" r:id="rId9"/>
    <p:sldId id="1529" r:id="rId10"/>
    <p:sldId id="1530" r:id="rId11"/>
    <p:sldId id="1531" r:id="rId12"/>
    <p:sldId id="1532" r:id="rId13"/>
    <p:sldId id="1533" r:id="rId14"/>
    <p:sldId id="1534" r:id="rId15"/>
    <p:sldId id="1535" r:id="rId16"/>
    <p:sldId id="1536" r:id="rId17"/>
    <p:sldId id="1537" r:id="rId18"/>
    <p:sldId id="1538" r:id="rId19"/>
    <p:sldId id="1539" r:id="rId20"/>
    <p:sldId id="1540" r:id="rId21"/>
    <p:sldId id="1541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1584" r:id="rId38"/>
    <p:sldId id="1585" r:id="rId39"/>
    <p:sldId id="1631" r:id="rId40"/>
    <p:sldId id="1632" r:id="rId41"/>
    <p:sldId id="1633" r:id="rId42"/>
    <p:sldId id="1637" r:id="rId43"/>
    <p:sldId id="1639" r:id="rId44"/>
    <p:sldId id="1640" r:id="rId45"/>
    <p:sldId id="1634" r:id="rId46"/>
    <p:sldId id="1641" r:id="rId47"/>
    <p:sldId id="1635" r:id="rId48"/>
    <p:sldId id="1636" r:id="rId49"/>
    <p:sldId id="1587" r:id="rId50"/>
    <p:sldId id="1588" r:id="rId51"/>
    <p:sldId id="1606" r:id="rId52"/>
    <p:sldId id="1607" r:id="rId53"/>
    <p:sldId id="1608" r:id="rId54"/>
    <p:sldId id="1609" r:id="rId55"/>
    <p:sldId id="1610" r:id="rId56"/>
    <p:sldId id="1611" r:id="rId57"/>
    <p:sldId id="1612" r:id="rId58"/>
    <p:sldId id="1613" r:id="rId59"/>
    <p:sldId id="1604" r:id="rId60"/>
    <p:sldId id="1577" r:id="rId61"/>
    <p:sldId id="1543" r:id="rId62"/>
    <p:sldId id="1545" r:id="rId63"/>
    <p:sldId id="1555" r:id="rId64"/>
    <p:sldId id="1574" r:id="rId65"/>
    <p:sldId id="1575" r:id="rId66"/>
    <p:sldId id="1576" r:id="rId67"/>
  </p:sldIdLst>
  <p:sldSz cx="9144000" cy="6858000" type="screen4x3"/>
  <p:notesSz cx="7302500" cy="9586913"/>
  <p:custDataLst>
    <p:tags r:id="rId7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3827-E1AF-4066-AC3B-144C975F37F9}" v="1" dt="2019-11-07T02:53:41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3" autoAdjust="0"/>
    <p:restoredTop sz="94643" autoAdjust="0"/>
  </p:normalViewPr>
  <p:slideViewPr>
    <p:cSldViewPr snapToObjects="1">
      <p:cViewPr varScale="1">
        <p:scale>
          <a:sx n="88" d="100"/>
          <a:sy n="88" d="100"/>
        </p:scale>
        <p:origin x="681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461C3827-E1AF-4066-AC3B-144C975F37F9}"/>
    <pc:docChg chg="custSel modSld">
      <pc:chgData name="Phil Gibbons" userId="f619c6e5d38ed7a7" providerId="LiveId" clId="{461C3827-E1AF-4066-AC3B-144C975F37F9}" dt="2019-11-07T03:12:37.217" v="124" actId="2711"/>
      <pc:docMkLst>
        <pc:docMk/>
      </pc:docMkLst>
      <pc:sldChg chg="modSp">
        <pc:chgData name="Phil Gibbons" userId="f619c6e5d38ed7a7" providerId="LiveId" clId="{461C3827-E1AF-4066-AC3B-144C975F37F9}" dt="2019-11-07T02:52:40.290" v="3" actId="20577"/>
        <pc:sldMkLst>
          <pc:docMk/>
          <pc:sldMk cId="0" sldId="542"/>
        </pc:sldMkLst>
        <pc:spChg chg="mod">
          <ac:chgData name="Phil Gibbons" userId="f619c6e5d38ed7a7" providerId="LiveId" clId="{461C3827-E1AF-4066-AC3B-144C975F37F9}" dt="2019-11-07T02:52:40.290" v="3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06:01.115" v="24" actId="2711"/>
        <pc:sldMkLst>
          <pc:docMk/>
          <pc:sldMk cId="3376413288" sldId="1587"/>
        </pc:sldMkLst>
        <pc:spChg chg="mod">
          <ac:chgData name="Phil Gibbons" userId="f619c6e5d38ed7a7" providerId="LiveId" clId="{461C3827-E1AF-4066-AC3B-144C975F37F9}" dt="2019-11-07T03:06:01.115" v="24" actId="2711"/>
          <ac:spMkLst>
            <pc:docMk/>
            <pc:sldMk cId="3376413288" sldId="1587"/>
            <ac:spMk id="752643" creationId="{00000000-0000-0000-0000-000000000000}"/>
          </ac:spMkLst>
        </pc:spChg>
      </pc:sldChg>
      <pc:sldChg chg="addSp delSp modSp">
        <pc:chgData name="Phil Gibbons" userId="f619c6e5d38ed7a7" providerId="LiveId" clId="{461C3827-E1AF-4066-AC3B-144C975F37F9}" dt="2019-11-07T03:08:36.182" v="27" actId="478"/>
        <pc:sldMkLst>
          <pc:docMk/>
          <pc:sldMk cId="3498803125" sldId="1608"/>
        </pc:sldMkLst>
        <pc:spChg chg="add del mod">
          <ac:chgData name="Phil Gibbons" userId="f619c6e5d38ed7a7" providerId="LiveId" clId="{461C3827-E1AF-4066-AC3B-144C975F37F9}" dt="2019-11-07T03:08:36.182" v="27" actId="478"/>
          <ac:spMkLst>
            <pc:docMk/>
            <pc:sldMk cId="3498803125" sldId="1608"/>
            <ac:spMk id="34" creationId="{BD47CF3A-512A-4F68-B055-8106D5F9DEF5}"/>
          </ac:spMkLst>
        </pc:spChg>
        <pc:spChg chg="del mod">
          <ac:chgData name="Phil Gibbons" userId="f619c6e5d38ed7a7" providerId="LiveId" clId="{461C3827-E1AF-4066-AC3B-144C975F37F9}" dt="2019-11-07T03:08:31.356" v="26" actId="478"/>
          <ac:spMkLst>
            <pc:docMk/>
            <pc:sldMk cId="3498803125" sldId="1608"/>
            <ac:spMk id="35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12:37.217" v="124" actId="2711"/>
        <pc:sldMkLst>
          <pc:docMk/>
          <pc:sldMk cId="4056620263" sldId="1609"/>
        </pc:sldMkLst>
        <pc:spChg chg="mod">
          <ac:chgData name="Phil Gibbons" userId="f619c6e5d38ed7a7" providerId="LiveId" clId="{461C3827-E1AF-4066-AC3B-144C975F37F9}" dt="2019-11-07T03:12:37.217" v="124" actId="2711"/>
          <ac:spMkLst>
            <pc:docMk/>
            <pc:sldMk cId="4056620263" sldId="1609"/>
            <ac:spMk id="3" creationId="{00000000-0000-0000-0000-000000000000}"/>
          </ac:spMkLst>
        </pc:spChg>
      </pc:sldChg>
      <pc:sldChg chg="modAnim">
        <pc:chgData name="Phil Gibbons" userId="f619c6e5d38ed7a7" providerId="LiveId" clId="{461C3827-E1AF-4066-AC3B-144C975F37F9}" dt="2019-11-07T02:53:41.533" v="4"/>
        <pc:sldMkLst>
          <pc:docMk/>
          <pc:sldMk cId="340240266" sldId="16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14-513/18-613: Computer Systems	</a:t>
            </a:r>
            <a:br>
              <a:rPr lang="en-US" sz="2000" b="0" dirty="0"/>
            </a:br>
            <a:r>
              <a:rPr lang="en-US" sz="2000" b="0" dirty="0"/>
              <a:t>22</a:t>
            </a:r>
            <a:r>
              <a:rPr lang="en-US" sz="2000" b="0" baseline="30000" dirty="0"/>
              <a:t>nd</a:t>
            </a:r>
            <a:r>
              <a:rPr lang="en-US" sz="2000" b="0" dirty="0"/>
              <a:t> Lecture, June 9, 2020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01513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 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(Output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for host and service conversion</a:t>
            </a:r>
          </a:p>
          <a:p>
            <a:r>
              <a:rPr lang="en-US" dirty="0"/>
              <a:t>Writing clients and servers</a:t>
            </a:r>
          </a:p>
          <a:p>
            <a:r>
              <a:rPr lang="en-US" dirty="0"/>
              <a:t>Writing Web servers!</a:t>
            </a:r>
          </a:p>
        </p:txBody>
      </p:sp>
    </p:spTree>
    <p:extLst>
      <p:ext uri="{BB962C8B-B14F-4D97-AF65-F5344CB8AC3E}">
        <p14:creationId xmlns:p14="http://schemas.microsoft.com/office/powerpoint/2010/main" val="8126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18427</TotalTime>
  <Words>4869</Words>
  <Application>Microsoft Office PowerPoint</Application>
  <PresentationFormat>On-screen Show (4:3)</PresentationFormat>
  <Paragraphs>994</Paragraphs>
  <Slides>66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14-513/18-613: Computer Systems  22nd Lecture, June 9, 2020</vt:lpstr>
      <vt:lpstr>PowerPoint Presentation</vt:lpstr>
      <vt:lpstr>PowerPoint Presentation</vt:lpstr>
      <vt:lpstr>PowerPoint Presentation</vt:lpstr>
      <vt:lpstr>PowerPoint Presentation</vt:lpstr>
      <vt:lpstr>A Map of 460 Billion Device Connections to the Internet collected by the Carna Botnet</vt:lpstr>
      <vt:lpstr>PowerPoint Presentation</vt:lpstr>
      <vt:lpstr>A Client-Server Transaction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Next time 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Gregory Kesden</cp:lastModifiedBy>
  <cp:revision>880</cp:revision>
  <cp:lastPrinted>1999-09-20T15:19:18Z</cp:lastPrinted>
  <dcterms:created xsi:type="dcterms:W3CDTF">2012-11-06T16:54:28Z</dcterms:created>
  <dcterms:modified xsi:type="dcterms:W3CDTF">2020-07-10T00:22:49Z</dcterms:modified>
</cp:coreProperties>
</file>