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542" r:id="rId3"/>
    <p:sldId id="1474" r:id="rId4"/>
    <p:sldId id="1475" r:id="rId5"/>
    <p:sldId id="1202" r:id="rId6"/>
    <p:sldId id="1204" r:id="rId7"/>
    <p:sldId id="1205" r:id="rId8"/>
    <p:sldId id="1206" r:id="rId9"/>
    <p:sldId id="1276" r:id="rId10"/>
    <p:sldId id="1207" r:id="rId11"/>
    <p:sldId id="1208" r:id="rId12"/>
    <p:sldId id="1286" r:id="rId13"/>
    <p:sldId id="1209" r:id="rId14"/>
    <p:sldId id="1210" r:id="rId15"/>
    <p:sldId id="1262" r:id="rId16"/>
    <p:sldId id="1285" r:id="rId17"/>
    <p:sldId id="1211" r:id="rId18"/>
    <p:sldId id="1212" r:id="rId19"/>
    <p:sldId id="1213" r:id="rId20"/>
    <p:sldId id="1277" r:id="rId21"/>
    <p:sldId id="1249" r:id="rId22"/>
    <p:sldId id="1250" r:id="rId23"/>
    <p:sldId id="1253" r:id="rId24"/>
    <p:sldId id="1254" r:id="rId25"/>
    <p:sldId id="1263" r:id="rId26"/>
    <p:sldId id="1264" r:id="rId27"/>
    <p:sldId id="1274" r:id="rId28"/>
    <p:sldId id="1255" r:id="rId29"/>
    <p:sldId id="1216" r:id="rId30"/>
    <p:sldId id="1217" r:id="rId31"/>
    <p:sldId id="1218" r:id="rId32"/>
    <p:sldId id="1278" r:id="rId33"/>
    <p:sldId id="1265" r:id="rId34"/>
    <p:sldId id="1266" r:id="rId35"/>
    <p:sldId id="1267" r:id="rId36"/>
    <p:sldId id="1268" r:id="rId37"/>
    <p:sldId id="1269" r:id="rId38"/>
    <p:sldId id="1270" r:id="rId39"/>
    <p:sldId id="1261" r:id="rId40"/>
    <p:sldId id="1288" r:id="rId41"/>
    <p:sldId id="1431" r:id="rId42"/>
    <p:sldId id="1220" r:id="rId43"/>
    <p:sldId id="1287" r:id="rId44"/>
    <p:sldId id="1281" r:id="rId45"/>
    <p:sldId id="1284" r:id="rId46"/>
    <p:sldId id="1271" r:id="rId47"/>
    <p:sldId id="1272" r:id="rId48"/>
    <p:sldId id="1273" r:id="rId49"/>
    <p:sldId id="1221" r:id="rId50"/>
    <p:sldId id="1238" r:id="rId51"/>
    <p:sldId id="1239" r:id="rId52"/>
    <p:sldId id="1226" r:id="rId53"/>
    <p:sldId id="1279" r:id="rId54"/>
    <p:sldId id="1228" r:id="rId55"/>
    <p:sldId id="1229" r:id="rId56"/>
    <p:sldId id="1280" r:id="rId57"/>
    <p:sldId id="1230" r:id="rId58"/>
    <p:sldId id="1231" r:id="rId59"/>
    <p:sldId id="1232" r:id="rId60"/>
    <p:sldId id="1233" r:id="rId61"/>
    <p:sldId id="1246" r:id="rId62"/>
    <p:sldId id="1275" r:id="rId63"/>
    <p:sldId id="1430" r:id="rId64"/>
    <p:sldId id="1472" r:id="rId65"/>
    <p:sldId id="1473" r:id="rId66"/>
    <p:sldId id="1429" r:id="rId67"/>
    <p:sldId id="1235" r:id="rId68"/>
    <p:sldId id="1236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8C4"/>
    <a:srgbClr val="E9E1C9"/>
    <a:srgbClr val="AB8D8D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6801" autoAdjust="0"/>
  </p:normalViewPr>
  <p:slideViewPr>
    <p:cSldViewPr snapToObjects="1">
      <p:cViewPr varScale="1">
        <p:scale>
          <a:sx n="89" d="100"/>
          <a:sy n="89" d="100"/>
        </p:scale>
        <p:origin x="8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30</a:t>
            </a:r>
            <a:r>
              <a:rPr lang="en-US" sz="2000" b="0" baseline="30000" dirty="0"/>
              <a:t>th</a:t>
            </a:r>
            <a:r>
              <a:rPr lang="en-US" sz="2000" b="0" dirty="0"/>
              <a:t>,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(like last week)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E05-100D-49E3-ADDE-CE1A0302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 Used to Catch on Fire</a:t>
            </a:r>
          </a:p>
        </p:txBody>
      </p:sp>
      <p:pic>
        <p:nvPicPr>
          <p:cNvPr id="11" name="Picture 1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41E05E8-A9C5-4A3E-B2DA-1971FB84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7678"/>
            <a:ext cx="8077200" cy="52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30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E05-100D-49E3-ADDE-CE1A0302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Exceptional Control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075F2-0F79-444A-AC70-277E6C29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97678"/>
            <a:ext cx="5867400" cy="5277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C748D5-E56A-42E1-AA39-BC8B3CF2810D}"/>
              </a:ext>
            </a:extLst>
          </p:cNvPr>
          <p:cNvSpPr/>
          <p:nvPr/>
        </p:nvSpPr>
        <p:spPr bwMode="auto">
          <a:xfrm>
            <a:off x="990600" y="3962400"/>
            <a:ext cx="6553200" cy="685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8CE4A-F28B-4D66-9B25-E446D91B95FA}"/>
              </a:ext>
            </a:extLst>
          </p:cNvPr>
          <p:cNvSpPr/>
          <p:nvPr/>
        </p:nvSpPr>
        <p:spPr>
          <a:xfrm>
            <a:off x="3200400" y="62275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https://git.kernel.org/pub/scm/linux/kernel/git/torvalds/linux.git/tree/drivers/char/lp.c?h=v5.0-rc3</a:t>
            </a:r>
          </a:p>
        </p:txBody>
      </p:sp>
    </p:spTree>
    <p:extLst>
      <p:ext uri="{BB962C8B-B14F-4D97-AF65-F5344CB8AC3E}">
        <p14:creationId xmlns:p14="http://schemas.microsoft.com/office/powerpoint/2010/main" val="169590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4251150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2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507468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5074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5074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507468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5074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5074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4226994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4224514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966930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948379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971842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434318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09045" y="6183868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65035" y="61838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991310" y="61838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85186" y="6183868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28245" y="61838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54465" y="61838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80" name="Curved Connector 79"/>
          <p:cNvCxnSpPr>
            <a:cxnSpLocks/>
          </p:cNvCxnSpPr>
          <p:nvPr/>
        </p:nvCxnSpPr>
        <p:spPr bwMode="auto">
          <a:xfrm rot="5400000" flipH="1" flipV="1">
            <a:off x="6138829" y="5903394"/>
            <a:ext cx="12700" cy="560949"/>
          </a:xfrm>
          <a:prstGeom prst="curvedConnector3">
            <a:avLst>
              <a:gd name="adj1" fmla="val 33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1" name="Curved Connector 80"/>
          <p:cNvCxnSpPr>
            <a:cxnSpLocks/>
          </p:cNvCxnSpPr>
          <p:nvPr/>
        </p:nvCxnSpPr>
        <p:spPr bwMode="auto">
          <a:xfrm rot="5400000" flipH="1" flipV="1">
            <a:off x="7282441" y="5320731"/>
            <a:ext cx="12700" cy="1726275"/>
          </a:xfrm>
          <a:prstGeom prst="curvedConnector3">
            <a:avLst>
              <a:gd name="adj1" fmla="val 35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2" name="Curved Connector 81"/>
          <p:cNvCxnSpPr>
            <a:stCxn id="76" idx="0"/>
            <a:endCxn id="78" idx="0"/>
          </p:cNvCxnSpPr>
          <p:nvPr/>
        </p:nvCxnSpPr>
        <p:spPr bwMode="auto">
          <a:xfrm rot="16200000" flipV="1">
            <a:off x="7602314" y="5640604"/>
            <a:ext cx="12700" cy="1086528"/>
          </a:xfrm>
          <a:prstGeom prst="curvedConnector3">
            <a:avLst>
              <a:gd name="adj1" fmla="val 4200000"/>
            </a:avLst>
          </a:prstGeom>
          <a:noFill/>
          <a:ln w="38100" cap="flat" cmpd="sng" algn="ctr">
            <a:solidFill>
              <a:srgbClr val="7030A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83" name="Curved Connector 82"/>
          <p:cNvCxnSpPr>
            <a:cxnSpLocks/>
          </p:cNvCxnSpPr>
          <p:nvPr/>
        </p:nvCxnSpPr>
        <p:spPr bwMode="auto">
          <a:xfrm rot="5400000" flipH="1" flipV="1">
            <a:off x="7022561" y="5580612"/>
            <a:ext cx="12700" cy="1206513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4" name="Curved Connector 83"/>
          <p:cNvCxnSpPr>
            <a:cxnSpLocks/>
          </p:cNvCxnSpPr>
          <p:nvPr/>
        </p:nvCxnSpPr>
        <p:spPr bwMode="auto">
          <a:xfrm rot="5400000" flipH="1" flipV="1">
            <a:off x="8117275" y="5692410"/>
            <a:ext cx="12700" cy="982917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5759349" y="5181600"/>
            <a:ext cx="335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Infeasible total ordering: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  <a:p>
            <a:r>
              <a:rPr lang="en-US" dirty="0">
                <a:solidFill>
                  <a:srgbClr val="7F7F7F"/>
                </a:solidFill>
              </a:rPr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357218" y="4089400"/>
            <a:ext cx="1737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84250" y="4089400"/>
            <a:ext cx="18904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420718" y="4089400"/>
            <a:ext cx="1737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47750" y="4089400"/>
            <a:ext cx="18904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17227</TotalTime>
  <Words>5756</Words>
  <Application>Microsoft Office PowerPoint</Application>
  <PresentationFormat>On-screen Show (4:3)</PresentationFormat>
  <Paragraphs>1333</Paragraphs>
  <Slides>68</Slides>
  <Notes>46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14-513/18-613: Computer Systems 19th Lecture, June 30th, 2020</vt:lpstr>
      <vt:lpstr>Printers Used to Catch on Fire</vt:lpstr>
      <vt:lpstr>Highly Exceptional Control Flow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Making fork More Nondeterministic</vt:lpstr>
      <vt:lpstr>Variable delay fork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677</cp:revision>
  <cp:lastPrinted>1999-09-20T15:19:18Z</cp:lastPrinted>
  <dcterms:created xsi:type="dcterms:W3CDTF">2011-10-11T15:51:12Z</dcterms:created>
  <dcterms:modified xsi:type="dcterms:W3CDTF">2020-07-01T00:12:44Z</dcterms:modified>
</cp:coreProperties>
</file>