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434" r:id="rId2"/>
    <p:sldId id="542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266" r:id="rId12"/>
    <p:sldId id="1268" r:id="rId13"/>
    <p:sldId id="1289" r:id="rId14"/>
    <p:sldId id="1290" r:id="rId15"/>
    <p:sldId id="1212" r:id="rId16"/>
    <p:sldId id="1291" r:id="rId17"/>
    <p:sldId id="1292" r:id="rId18"/>
    <p:sldId id="1293" r:id="rId19"/>
    <p:sldId id="1294" r:id="rId20"/>
    <p:sldId id="1435" r:id="rId21"/>
    <p:sldId id="1430" r:id="rId22"/>
    <p:sldId id="1273" r:id="rId23"/>
    <p:sldId id="1414" r:id="rId24"/>
    <p:sldId id="1274" r:id="rId25"/>
    <p:sldId id="1295" r:id="rId26"/>
    <p:sldId id="1277" r:id="rId27"/>
    <p:sldId id="1415" r:id="rId28"/>
    <p:sldId id="1278" r:id="rId29"/>
    <p:sldId id="1416" r:id="rId30"/>
    <p:sldId id="1427" r:id="rId31"/>
    <p:sldId id="1428" r:id="rId32"/>
    <p:sldId id="1417" r:id="rId33"/>
    <p:sldId id="1418" r:id="rId34"/>
    <p:sldId id="1419" r:id="rId35"/>
    <p:sldId id="1420" r:id="rId36"/>
    <p:sldId id="1421" r:id="rId37"/>
    <p:sldId id="1433" r:id="rId38"/>
    <p:sldId id="1431" r:id="rId39"/>
    <p:sldId id="1422" r:id="rId40"/>
    <p:sldId id="1423" r:id="rId41"/>
    <p:sldId id="1424" r:id="rId42"/>
    <p:sldId id="1425" r:id="rId43"/>
    <p:sldId id="1429" r:id="rId44"/>
    <p:sldId id="1426" r:id="rId45"/>
  </p:sldIdLst>
  <p:sldSz cx="9144000" cy="6858000" type="screen4x3"/>
  <p:notesSz cx="7302500" cy="9586913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2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342" y="51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101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23,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2468" y="5699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Management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requires kernel mode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19917</TotalTime>
  <Words>3243</Words>
  <Application>Microsoft Office PowerPoint</Application>
  <PresentationFormat>On-screen Show (4:3)</PresentationFormat>
  <Paragraphs>1007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14-513/18-613:  Introduction to Computer Systems  17th Lecture, June 23, 2020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Locality to the Rescue Again!</vt:lpstr>
      <vt:lpstr>Today  </vt:lpstr>
      <vt:lpstr>VM as a Tool for Memory Management</vt:lpstr>
      <vt:lpstr>VM as a Tool for Memory Management</vt:lpstr>
      <vt:lpstr>Simplifying Linking and Loading</vt:lpstr>
      <vt:lpstr>Today  </vt:lpstr>
      <vt:lpstr>VM as a Tool for Memory Protection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601</cp:revision>
  <cp:lastPrinted>2019-10-21T18:08:37Z</cp:lastPrinted>
  <dcterms:created xsi:type="dcterms:W3CDTF">2011-01-05T23:17:11Z</dcterms:created>
  <dcterms:modified xsi:type="dcterms:W3CDTF">2020-06-24T00:31:15Z</dcterms:modified>
</cp:coreProperties>
</file>