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5"/>
  </p:notesMasterIdLst>
  <p:handoutMasterIdLst>
    <p:handoutMasterId r:id="rId76"/>
  </p:handoutMasterIdLst>
  <p:sldIdLst>
    <p:sldId id="1526" r:id="rId5"/>
    <p:sldId id="1473" r:id="rId6"/>
    <p:sldId id="1529" r:id="rId7"/>
    <p:sldId id="1530" r:id="rId8"/>
    <p:sldId id="1531" r:id="rId9"/>
    <p:sldId id="1532" r:id="rId10"/>
    <p:sldId id="1533" r:id="rId11"/>
    <p:sldId id="1534" r:id="rId12"/>
    <p:sldId id="1535" r:id="rId13"/>
    <p:sldId id="1522" r:id="rId14"/>
    <p:sldId id="1421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496" r:id="rId29"/>
    <p:sldId id="1437" r:id="rId30"/>
    <p:sldId id="1438" r:id="rId31"/>
    <p:sldId id="1439" r:id="rId32"/>
    <p:sldId id="1440" r:id="rId33"/>
    <p:sldId id="1497" r:id="rId34"/>
    <p:sldId id="1441" r:id="rId35"/>
    <p:sldId id="1442" r:id="rId36"/>
    <p:sldId id="1443" r:id="rId37"/>
    <p:sldId id="1444" r:id="rId38"/>
    <p:sldId id="1446" r:id="rId39"/>
    <p:sldId id="1445" r:id="rId40"/>
    <p:sldId id="1505" r:id="rId41"/>
    <p:sldId id="1506" r:id="rId42"/>
    <p:sldId id="1507" r:id="rId43"/>
    <p:sldId id="1508" r:id="rId44"/>
    <p:sldId id="1509" r:id="rId45"/>
    <p:sldId id="1510" r:id="rId46"/>
    <p:sldId id="1511" r:id="rId47"/>
    <p:sldId id="1512" r:id="rId48"/>
    <p:sldId id="1513" r:id="rId49"/>
    <p:sldId id="1514" r:id="rId50"/>
    <p:sldId id="1515" r:id="rId51"/>
    <p:sldId id="1516" r:id="rId52"/>
    <p:sldId id="1498" r:id="rId53"/>
    <p:sldId id="1475" r:id="rId54"/>
    <p:sldId id="1476" r:id="rId55"/>
    <p:sldId id="1477" r:id="rId56"/>
    <p:sldId id="1478" r:id="rId57"/>
    <p:sldId id="1479" r:id="rId58"/>
    <p:sldId id="1480" r:id="rId59"/>
    <p:sldId id="1481" r:id="rId60"/>
    <p:sldId id="1491" r:id="rId61"/>
    <p:sldId id="1493" r:id="rId62"/>
    <p:sldId id="1528" r:id="rId63"/>
    <p:sldId id="1482" r:id="rId64"/>
    <p:sldId id="1483" r:id="rId65"/>
    <p:sldId id="1484" r:id="rId66"/>
    <p:sldId id="1485" r:id="rId67"/>
    <p:sldId id="1486" r:id="rId68"/>
    <p:sldId id="1487" r:id="rId69"/>
    <p:sldId id="1523" r:id="rId70"/>
    <p:sldId id="1448" r:id="rId71"/>
    <p:sldId id="1495" r:id="rId72"/>
    <p:sldId id="1525" r:id="rId73"/>
    <p:sldId id="1524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6BC9BD61-126B-4150-993C-F6D0D6DCD30D}"/>
    <pc:docChg chg="undo modSld">
      <pc:chgData name="Phil Gibbons" userId="f619c6e5d38ed7a7" providerId="LiveId" clId="{6BC9BD61-126B-4150-993C-F6D0D6DCD30D}" dt="2019-10-16T18:44:02.731" v="25" actId="14100"/>
      <pc:docMkLst>
        <pc:docMk/>
      </pc:docMkLst>
      <pc:sldChg chg="modSp">
        <pc:chgData name="Phil Gibbons" userId="f619c6e5d38ed7a7" providerId="LiveId" clId="{6BC9BD61-126B-4150-993C-F6D0D6DCD30D}" dt="2019-10-16T18:44:02.731" v="25" actId="14100"/>
        <pc:sldMkLst>
          <pc:docMk/>
          <pc:sldMk cId="0" sldId="1446"/>
        </pc:sldMkLst>
        <pc:spChg chg="mod">
          <ac:chgData name="Phil Gibbons" userId="f619c6e5d38ed7a7" providerId="LiveId" clId="{6BC9BD61-126B-4150-993C-F6D0D6DCD30D}" dt="2019-10-16T18:40:50.286" v="0" actId="14100"/>
          <ac:spMkLst>
            <pc:docMk/>
            <pc:sldMk cId="0" sldId="1446"/>
            <ac:spMk id="24582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1:26.177" v="6" actId="1076"/>
          <ac:spMkLst>
            <pc:docMk/>
            <pc:sldMk cId="0" sldId="1446"/>
            <ac:spMk id="24583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4:02.731" v="25" actId="14100"/>
          <ac:spMkLst>
            <pc:docMk/>
            <pc:sldMk cId="0" sldId="1446"/>
            <ac:spMk id="2458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14.550" v="11" actId="14100"/>
          <ac:spMkLst>
            <pc:docMk/>
            <pc:sldMk cId="0" sldId="1446"/>
            <ac:spMk id="2460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40.289" v="16" actId="1076"/>
          <ac:spMkLst>
            <pc:docMk/>
            <pc:sldMk cId="0" sldId="1446"/>
            <ac:spMk id="24605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42.457" v="24" actId="14100"/>
          <ac:spMkLst>
            <pc:docMk/>
            <pc:sldMk cId="0" sldId="1446"/>
            <ac:spMk id="2460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56.848" v="17" actId="14100"/>
          <ac:spMkLst>
            <pc:docMk/>
            <pc:sldMk cId="0" sldId="1446"/>
            <ac:spMk id="2462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05.457" v="19" actId="14100"/>
          <ac:spMkLst>
            <pc:docMk/>
            <pc:sldMk cId="0" sldId="1446"/>
            <ac:spMk id="24627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30.874" v="23" actId="14100"/>
          <ac:spMkLst>
            <pc:docMk/>
            <pc:sldMk cId="0" sldId="1446"/>
            <ac:spMk id="24628" creationId="{00000000-0000-0000-0000-000000000000}"/>
          </ac:spMkLst>
        </pc:spChg>
        <pc:grpChg chg="mod">
          <ac:chgData name="Phil Gibbons" userId="f619c6e5d38ed7a7" providerId="LiveId" clId="{6BC9BD61-126B-4150-993C-F6D0D6DCD30D}" dt="2019-10-16T18:42:29.686" v="14" actId="1076"/>
          <ac:grpSpMkLst>
            <pc:docMk/>
            <pc:sldMk cId="0" sldId="1446"/>
            <ac:grpSpMk id="78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18,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90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50247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42995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8905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72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67812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5027212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72861578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52349132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7632361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52331095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74262068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6363528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14068790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82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1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finding  bad 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927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99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14894</TotalTime>
  <Words>5275</Words>
  <Application>Microsoft Office PowerPoint</Application>
  <PresentationFormat>On-screen Show (4:3)</PresentationFormat>
  <Paragraphs>858</Paragraphs>
  <Slides>70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5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14-513/18-613: Introduction to Computer Systems  15th Lecture, June 18,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Dynamic Memory Allocation </vt:lpstr>
      <vt:lpstr>Review: Keeping Track of Free Blocks</vt:lpstr>
      <vt:lpstr>Review: 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722</cp:revision>
  <cp:lastPrinted>2016-11-01T18:34:42Z</cp:lastPrinted>
  <dcterms:created xsi:type="dcterms:W3CDTF">2012-11-01T14:52:42Z</dcterms:created>
  <dcterms:modified xsi:type="dcterms:W3CDTF">2020-06-19T00:31:50Z</dcterms:modified>
</cp:coreProperties>
</file>