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1179" r:id="rId2"/>
    <p:sldId id="1144" r:id="rId3"/>
    <p:sldId id="1145" r:id="rId4"/>
    <p:sldId id="1088" r:id="rId5"/>
    <p:sldId id="1089" r:id="rId6"/>
    <p:sldId id="1091" r:id="rId7"/>
    <p:sldId id="1092" r:id="rId8"/>
    <p:sldId id="1093" r:id="rId9"/>
    <p:sldId id="1094" r:id="rId10"/>
    <p:sldId id="1165" r:id="rId11"/>
    <p:sldId id="1166" r:id="rId12"/>
    <p:sldId id="1167" r:id="rId13"/>
    <p:sldId id="1168" r:id="rId14"/>
    <p:sldId id="1169" r:id="rId15"/>
    <p:sldId id="1170" r:id="rId16"/>
    <p:sldId id="1171" r:id="rId17"/>
    <p:sldId id="1177" r:id="rId18"/>
    <p:sldId id="1178" r:id="rId19"/>
    <p:sldId id="1174" r:id="rId20"/>
    <p:sldId id="1090" r:id="rId21"/>
    <p:sldId id="1095" r:id="rId22"/>
    <p:sldId id="1096" r:id="rId23"/>
    <p:sldId id="1097" r:id="rId24"/>
    <p:sldId id="1098" r:id="rId25"/>
    <p:sldId id="1099" r:id="rId26"/>
    <p:sldId id="1100" r:id="rId27"/>
    <p:sldId id="1101" r:id="rId28"/>
    <p:sldId id="1102" r:id="rId29"/>
    <p:sldId id="1103" r:id="rId30"/>
    <p:sldId id="1104" r:id="rId31"/>
    <p:sldId id="1106" r:id="rId32"/>
    <p:sldId id="1173" r:id="rId33"/>
    <p:sldId id="1146" r:id="rId34"/>
    <p:sldId id="1147" r:id="rId35"/>
    <p:sldId id="1150" r:id="rId36"/>
    <p:sldId id="1053" r:id="rId37"/>
    <p:sldId id="1153" r:id="rId38"/>
    <p:sldId id="1152" r:id="rId39"/>
    <p:sldId id="1154" r:id="rId40"/>
    <p:sldId id="1041" r:id="rId41"/>
    <p:sldId id="1042" r:id="rId42"/>
    <p:sldId id="1160" r:id="rId43"/>
    <p:sldId id="1043" r:id="rId44"/>
    <p:sldId id="1054" r:id="rId45"/>
    <p:sldId id="1055" r:id="rId46"/>
    <p:sldId id="1056" r:id="rId47"/>
    <p:sldId id="1057" r:id="rId48"/>
    <p:sldId id="1058" r:id="rId49"/>
    <p:sldId id="1059" r:id="rId50"/>
    <p:sldId id="1060" r:id="rId51"/>
    <p:sldId id="1061" r:id="rId52"/>
    <p:sldId id="1062" r:id="rId53"/>
    <p:sldId id="1063" r:id="rId54"/>
    <p:sldId id="1064" r:id="rId55"/>
    <p:sldId id="1065" r:id="rId56"/>
    <p:sldId id="1155" r:id="rId57"/>
    <p:sldId id="1158" r:id="rId58"/>
    <p:sldId id="1162" r:id="rId59"/>
    <p:sldId id="1163" r:id="rId60"/>
    <p:sldId id="1159" r:id="rId61"/>
    <p:sldId id="1076" r:id="rId62"/>
    <p:sldId id="1161" r:id="rId63"/>
    <p:sldId id="1077" r:id="rId64"/>
    <p:sldId id="1078" r:id="rId65"/>
    <p:sldId id="1079" r:id="rId66"/>
    <p:sldId id="1080" r:id="rId67"/>
    <p:sldId id="1081" r:id="rId68"/>
    <p:sldId id="1164" r:id="rId69"/>
    <p:sldId id="1183" r:id="rId70"/>
    <p:sldId id="1086" r:id="rId71"/>
    <p:sldId id="1176" r:id="rId72"/>
  </p:sldIdLst>
  <p:sldSz cx="9144000" cy="6858000" type="screen4x3"/>
  <p:notesSz cx="7302500" cy="9586913"/>
  <p:custDataLst>
    <p:tags r:id="rId7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CC9900"/>
    <a:srgbClr val="E9FAFF"/>
    <a:srgbClr val="D4EEFF"/>
    <a:srgbClr val="CBDBFF"/>
    <a:srgbClr val="F1C7C7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DD071-E8CE-478A-B43E-29193074827D}" v="827" dt="2018-09-27T02:12:36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84113" autoAdjust="0"/>
  </p:normalViewPr>
  <p:slideViewPr>
    <p:cSldViewPr snapToObjects="1">
      <p:cViewPr varScale="1">
        <p:scale>
          <a:sx n="78" d="100"/>
          <a:sy n="78" d="100"/>
        </p:scale>
        <p:origin x="11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88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728DD071-E8CE-478A-B43E-29193074827D}"/>
    <pc:docChg chg="undo custSel addSld delSld modSld sldOrd">
      <pc:chgData name="Phil Gibbons" userId="f619c6e5d38ed7a7" providerId="LiveId" clId="{728DD071-E8CE-478A-B43E-29193074827D}" dt="2018-09-27T02:12:36.227" v="826"/>
      <pc:docMkLst>
        <pc:docMk/>
      </pc:docMkLst>
      <pc:sldChg chg="add">
        <pc:chgData name="Phil Gibbons" userId="f619c6e5d38ed7a7" providerId="LiveId" clId="{728DD071-E8CE-478A-B43E-29193074827D}" dt="2018-09-26T23:28:48.409" v="798"/>
        <pc:sldMkLst>
          <pc:docMk/>
          <pc:sldMk cId="2745294754" sldId="427"/>
        </pc:sldMkLst>
      </pc:sldChg>
      <pc:sldChg chg="add">
        <pc:chgData name="Phil Gibbons" userId="f619c6e5d38ed7a7" providerId="LiveId" clId="{728DD071-E8CE-478A-B43E-29193074827D}" dt="2018-09-26T23:24:54.395" v="780"/>
        <pc:sldMkLst>
          <pc:docMk/>
          <pc:sldMk cId="1836215328" sldId="689"/>
        </pc:sldMkLst>
      </pc:sldChg>
      <pc:sldChg chg="modSp">
        <pc:chgData name="Phil Gibbons" userId="f619c6e5d38ed7a7" providerId="LiveId" clId="{728DD071-E8CE-478A-B43E-29193074827D}" dt="2018-09-27T01:34:35.427" v="821" actId="1076"/>
        <pc:sldMkLst>
          <pc:docMk/>
          <pc:sldMk cId="0" sldId="1059"/>
        </pc:sldMkLst>
        <pc:spChg chg="mod">
          <ac:chgData name="Phil Gibbons" userId="f619c6e5d38ed7a7" providerId="LiveId" clId="{728DD071-E8CE-478A-B43E-29193074827D}" dt="2018-09-27T01:34:35.427" v="821" actId="1076"/>
          <ac:spMkLst>
            <pc:docMk/>
            <pc:sldMk cId="0" sldId="105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34:26.638" v="819" actId="20577"/>
          <ac:spMkLst>
            <pc:docMk/>
            <pc:sldMk cId="0" sldId="1059"/>
            <ac:spMk id="10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0:54:27.848" v="801" actId="6549"/>
        <pc:sldMkLst>
          <pc:docMk/>
          <pc:sldMk cId="0" sldId="1088"/>
        </pc:sldMkLst>
        <pc:spChg chg="mod">
          <ac:chgData name="Phil Gibbons" userId="f619c6e5d38ed7a7" providerId="LiveId" clId="{728DD071-E8CE-478A-B43E-29193074827D}" dt="2018-09-27T00:54:27.848" v="801" actId="6549"/>
          <ac:spMkLst>
            <pc:docMk/>
            <pc:sldMk cId="0" sldId="1088"/>
            <ac:spMk id="381955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1:06:31.231" v="808" actId="20577"/>
        <pc:sldMkLst>
          <pc:docMk/>
          <pc:sldMk cId="0" sldId="1094"/>
        </pc:sldMkLst>
        <pc:spChg chg="mod">
          <ac:chgData name="Phil Gibbons" userId="f619c6e5d38ed7a7" providerId="LiveId" clId="{728DD071-E8CE-478A-B43E-29193074827D}" dt="2018-09-27T01:06:24.139" v="804" actId="20577"/>
          <ac:spMkLst>
            <pc:docMk/>
            <pc:sldMk cId="0" sldId="1094"/>
            <ac:spMk id="12296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06:31.231" v="808" actId="20577"/>
          <ac:spMkLst>
            <pc:docMk/>
            <pc:sldMk cId="0" sldId="1094"/>
            <ac:spMk id="12297" creationId="{00000000-0000-0000-0000-000000000000}"/>
          </ac:spMkLst>
        </pc:spChg>
      </pc:sldChg>
      <pc:sldChg chg="ord">
        <pc:chgData name="Phil Gibbons" userId="f619c6e5d38ed7a7" providerId="LiveId" clId="{728DD071-E8CE-478A-B43E-29193074827D}" dt="2018-09-27T01:19:14.509" v="818"/>
        <pc:sldMkLst>
          <pc:docMk/>
          <pc:sldMk cId="0" sldId="1098"/>
        </pc:sldMkLst>
      </pc:sldChg>
      <pc:sldChg chg="modSp">
        <pc:chgData name="Phil Gibbons" userId="f619c6e5d38ed7a7" providerId="LiveId" clId="{728DD071-E8CE-478A-B43E-29193074827D}" dt="2018-09-27T01:10:12.960" v="816" actId="20577"/>
        <pc:sldMkLst>
          <pc:docMk/>
          <pc:sldMk cId="0" sldId="1099"/>
        </pc:sldMkLst>
        <pc:spChg chg="mod">
          <ac:chgData name="Phil Gibbons" userId="f619c6e5d38ed7a7" providerId="LiveId" clId="{728DD071-E8CE-478A-B43E-29193074827D}" dt="2018-09-27T01:10:12.960" v="816" actId="20577"/>
          <ac:spMkLst>
            <pc:docMk/>
            <pc:sldMk cId="0" sldId="1099"/>
            <ac:spMk id="16387" creationId="{00000000-0000-0000-0000-000000000000}"/>
          </ac:spMkLst>
        </pc:spChg>
      </pc:sldChg>
      <pc:sldChg chg="addSp delSp modSp">
        <pc:chgData name="Phil Gibbons" userId="f619c6e5d38ed7a7" providerId="LiveId" clId="{728DD071-E8CE-478A-B43E-29193074827D}" dt="2018-09-26T23:25:19.232" v="797" actId="478"/>
        <pc:sldMkLst>
          <pc:docMk/>
          <pc:sldMk cId="0" sldId="1144"/>
        </pc:sldMkLst>
        <pc:spChg chg="add del">
          <ac:chgData name="Phil Gibbons" userId="f619c6e5d38ed7a7" providerId="LiveId" clId="{728DD071-E8CE-478A-B43E-29193074827D}" dt="2018-09-26T23:24:43.896" v="779"/>
          <ac:spMkLst>
            <pc:docMk/>
            <pc:sldMk cId="0" sldId="1144"/>
            <ac:spMk id="2" creationId="{E898268D-3475-4C08-A007-CF7338C2174B}"/>
          </ac:spMkLst>
        </pc:spChg>
        <pc:spChg chg="add del mod">
          <ac:chgData name="Phil Gibbons" userId="f619c6e5d38ed7a7" providerId="LiveId" clId="{728DD071-E8CE-478A-B43E-29193074827D}" dt="2018-09-26T23:25:19.232" v="797" actId="478"/>
          <ac:spMkLst>
            <pc:docMk/>
            <pc:sldMk cId="0" sldId="1144"/>
            <ac:spMk id="4" creationId="{AC59E9C7-7E45-4062-9F51-B913B2859553}"/>
          </ac:spMkLst>
        </pc:spChg>
        <pc:spChg chg="mod">
          <ac:chgData name="Phil Gibbons" userId="f619c6e5d38ed7a7" providerId="LiveId" clId="{728DD071-E8CE-478A-B43E-29193074827D}" dt="2018-09-26T23:25:14.807" v="796" actId="20577"/>
          <ac:spMkLst>
            <pc:docMk/>
            <pc:sldMk cId="0" sldId="1144"/>
            <ac:spMk id="9218" creationId="{00000000-0000-0000-0000-000000000000}"/>
          </ac:spMkLst>
        </pc:spChg>
        <pc:spChg chg="del">
          <ac:chgData name="Phil Gibbons" userId="f619c6e5d38ed7a7" providerId="LiveId" clId="{728DD071-E8CE-478A-B43E-29193074827D}" dt="2018-09-26T23:25:00.306" v="781" actId="478"/>
          <ac:spMkLst>
            <pc:docMk/>
            <pc:sldMk cId="0" sldId="1144"/>
            <ac:spMk id="9219" creationId="{00000000-0000-0000-0000-000000000000}"/>
          </ac:spMkLst>
        </pc:spChg>
      </pc:sldChg>
      <pc:sldChg chg="modTransition">
        <pc:chgData name="Phil Gibbons" userId="f619c6e5d38ed7a7" providerId="LiveId" clId="{728DD071-E8CE-478A-B43E-29193074827D}" dt="2018-09-27T02:12:36.227" v="826"/>
        <pc:sldMkLst>
          <pc:docMk/>
          <pc:sldMk cId="0" sldId="1155"/>
        </pc:sldMkLst>
      </pc:sldChg>
      <pc:sldChg chg="modSp">
        <pc:chgData name="Phil Gibbons" userId="f619c6e5d38ed7a7" providerId="LiveId" clId="{728DD071-E8CE-478A-B43E-29193074827D}" dt="2018-09-27T02:03:09.406" v="825" actId="20577"/>
        <pc:sldMkLst>
          <pc:docMk/>
          <pc:sldMk cId="3882054185" sldId="1163"/>
        </pc:sldMkLst>
        <pc:spChg chg="mod">
          <ac:chgData name="Phil Gibbons" userId="f619c6e5d38ed7a7" providerId="LiveId" clId="{728DD071-E8CE-478A-B43E-29193074827D}" dt="2018-09-27T02:03:09.406" v="825" actId="20577"/>
          <ac:spMkLst>
            <pc:docMk/>
            <pc:sldMk cId="3882054185" sldId="1163"/>
            <ac:spMk id="207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14.007" v="207" actId="20577"/>
        <pc:sldMkLst>
          <pc:docMk/>
          <pc:sldMk cId="3557524557" sldId="1166"/>
        </pc:sldMkLst>
        <pc:spChg chg="mod">
          <ac:chgData name="Phil Gibbons" userId="f619c6e5d38ed7a7" providerId="LiveId" clId="{728DD071-E8CE-478A-B43E-29193074827D}" dt="2018-09-26T22:59:25.057" v="183" actId="20577"/>
          <ac:spMkLst>
            <pc:docMk/>
            <pc:sldMk cId="3557524557" sldId="1166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14.007" v="207" actId="20577"/>
          <ac:spMkLst>
            <pc:docMk/>
            <pc:sldMk cId="3557524557" sldId="1166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54.488" v="236" actId="20577"/>
        <pc:sldMkLst>
          <pc:docMk/>
          <pc:sldMk cId="3398683317" sldId="1167"/>
        </pc:sldMkLst>
        <pc:spChg chg="mod">
          <ac:chgData name="Phil Gibbons" userId="f619c6e5d38ed7a7" providerId="LiveId" clId="{728DD071-E8CE-478A-B43E-29193074827D}" dt="2018-09-26T23:00:31.859" v="215" actId="20577"/>
          <ac:spMkLst>
            <pc:docMk/>
            <pc:sldMk cId="3398683317" sldId="1167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54.488" v="236" actId="20577"/>
          <ac:spMkLst>
            <pc:docMk/>
            <pc:sldMk cId="3398683317" sldId="1167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29.602" v="292" actId="114"/>
        <pc:sldMkLst>
          <pc:docMk/>
          <pc:sldMk cId="3406552638" sldId="1168"/>
        </pc:sldMkLst>
        <pc:spChg chg="mod">
          <ac:chgData name="Phil Gibbons" userId="f619c6e5d38ed7a7" providerId="LiveId" clId="{728DD071-E8CE-478A-B43E-29193074827D}" dt="2018-09-26T23:02:29.602" v="292" actId="114"/>
          <ac:spMkLst>
            <pc:docMk/>
            <pc:sldMk cId="3406552638" sldId="1168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1:35.576" v="263" actId="14100"/>
          <ac:spMkLst>
            <pc:docMk/>
            <pc:sldMk cId="3406552638" sldId="1168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19.560" v="291" actId="114"/>
        <pc:sldMkLst>
          <pc:docMk/>
          <pc:sldMk cId="1925702294" sldId="1169"/>
        </pc:sldMkLst>
        <pc:spChg chg="mod">
          <ac:chgData name="Phil Gibbons" userId="f619c6e5d38ed7a7" providerId="LiveId" clId="{728DD071-E8CE-478A-B43E-29193074827D}" dt="2018-09-26T23:02:19.560" v="291" actId="114"/>
          <ac:spMkLst>
            <pc:docMk/>
            <pc:sldMk cId="1925702294" sldId="116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09.132" v="290" actId="14100"/>
          <ac:spMkLst>
            <pc:docMk/>
            <pc:sldMk cId="1925702294" sldId="1169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07.365" v="316" actId="167"/>
        <pc:sldMkLst>
          <pc:docMk/>
          <pc:sldMk cId="901470964" sldId="1170"/>
        </pc:sldMkLst>
        <pc:spChg chg="mod ord">
          <ac:chgData name="Phil Gibbons" userId="f619c6e5d38ed7a7" providerId="LiveId" clId="{728DD071-E8CE-478A-B43E-29193074827D}" dt="2018-09-26T23:04:07.365" v="316" actId="167"/>
          <ac:spMkLst>
            <pc:docMk/>
            <pc:sldMk cId="901470964" sldId="1170"/>
            <ac:spMk id="3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54.366" v="300" actId="20577"/>
          <ac:spMkLst>
            <pc:docMk/>
            <pc:sldMk cId="901470964" sldId="1170"/>
            <ac:spMk id="4" creationId="{00000000-0000-0000-0000-000000000000}"/>
          </ac:spMkLst>
        </pc:spChg>
        <pc:spChg chg="mod ord">
          <ac:chgData name="Phil Gibbons" userId="f619c6e5d38ed7a7" providerId="LiveId" clId="{728DD071-E8CE-478A-B43E-29193074827D}" dt="2018-09-26T23:03:57.272" v="314" actId="14100"/>
          <ac:spMkLst>
            <pc:docMk/>
            <pc:sldMk cId="901470964" sldId="1170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43.058" v="326" actId="114"/>
        <pc:sldMkLst>
          <pc:docMk/>
          <pc:sldMk cId="2968729583" sldId="1171"/>
        </pc:sldMkLst>
        <pc:spChg chg="mod">
          <ac:chgData name="Phil Gibbons" userId="f619c6e5d38ed7a7" providerId="LiveId" clId="{728DD071-E8CE-478A-B43E-29193074827D}" dt="2018-09-26T23:04:43.058" v="326" actId="114"/>
          <ac:spMkLst>
            <pc:docMk/>
            <pc:sldMk cId="2968729583" sldId="1171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09.339" v="16" actId="1076"/>
          <ac:spMkLst>
            <pc:docMk/>
            <pc:sldMk cId="2968729583" sldId="1171"/>
            <ac:spMk id="6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16.631" v="17" actId="1076"/>
          <ac:spMkLst>
            <pc:docMk/>
            <pc:sldMk cId="2968729583" sldId="1171"/>
            <ac:spMk id="11" creationId="{00000000-0000-0000-0000-000000000000}"/>
          </ac:spMkLst>
        </pc:spChg>
      </pc:sldChg>
      <pc:sldChg chg="modSp del">
        <pc:chgData name="Phil Gibbons" userId="f619c6e5d38ed7a7" providerId="LiveId" clId="{728DD071-E8CE-478A-B43E-29193074827D}" dt="2018-09-26T22:50:02.142" v="29" actId="2696"/>
        <pc:sldMkLst>
          <pc:docMk/>
          <pc:sldMk cId="3062771750" sldId="1172"/>
        </pc:sldMkLst>
        <pc:spChg chg="mod">
          <ac:chgData name="Phil Gibbons" userId="f619c6e5d38ed7a7" providerId="LiveId" clId="{728DD071-E8CE-478A-B43E-29193074827D}" dt="2018-09-26T22:48:59.758" v="24" actId="14100"/>
          <ac:spMkLst>
            <pc:docMk/>
            <pc:sldMk cId="3062771750" sldId="1172"/>
            <ac:spMk id="6" creationId="{00000000-0000-0000-0000-000000000000}"/>
          </ac:spMkLst>
        </pc:spChg>
      </pc:sldChg>
      <pc:sldChg chg="del">
        <pc:chgData name="Phil Gibbons" userId="f619c6e5d38ed7a7" providerId="LiveId" clId="{728DD071-E8CE-478A-B43E-29193074827D}" dt="2018-09-26T23:28:51.395" v="799" actId="2696"/>
        <pc:sldMkLst>
          <pc:docMk/>
          <pc:sldMk cId="1512710690" sldId="1175"/>
        </pc:sldMkLst>
      </pc:sldChg>
      <pc:sldChg chg="addSp delSp modSp add">
        <pc:chgData name="Phil Gibbons" userId="f619c6e5d38ed7a7" providerId="LiveId" clId="{728DD071-E8CE-478A-B43E-29193074827D}" dt="2018-09-26T23:04:58.934" v="336" actId="114"/>
        <pc:sldMkLst>
          <pc:docMk/>
          <pc:sldMk cId="4197965409" sldId="1177"/>
        </pc:sldMkLst>
        <pc:spChg chg="mod">
          <ac:chgData name="Phil Gibbons" userId="f619c6e5d38ed7a7" providerId="LiveId" clId="{728DD071-E8CE-478A-B43E-29193074827D}" dt="2018-09-26T22:50:22.988" v="39" actId="20577"/>
          <ac:spMkLst>
            <pc:docMk/>
            <pc:sldMk cId="4197965409" sldId="1177"/>
            <ac:spMk id="2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4:58.934" v="336" actId="114"/>
          <ac:spMkLst>
            <pc:docMk/>
            <pc:sldMk cId="4197965409" sldId="1177"/>
            <ac:spMk id="4" creationId="{00000000-0000-0000-0000-000000000000}"/>
          </ac:spMkLst>
        </pc:spChg>
        <pc:spChg chg="add mod">
          <ac:chgData name="Phil Gibbons" userId="f619c6e5d38ed7a7" providerId="LiveId" clId="{728DD071-E8CE-478A-B43E-29193074827D}" dt="2018-09-26T22:48:42.694" v="21" actId="1076"/>
          <ac:spMkLst>
            <pc:docMk/>
            <pc:sldMk cId="4197965409" sldId="1177"/>
            <ac:spMk id="8" creationId="{047E9215-E084-400B-BEF6-FEC033B888F4}"/>
          </ac:spMkLst>
        </pc:spChg>
        <pc:spChg chg="add mod">
          <ac:chgData name="Phil Gibbons" userId="f619c6e5d38ed7a7" providerId="LiveId" clId="{728DD071-E8CE-478A-B43E-29193074827D}" dt="2018-09-26T22:50:46.069" v="47" actId="20577"/>
          <ac:spMkLst>
            <pc:docMk/>
            <pc:sldMk cId="4197965409" sldId="1177"/>
            <ac:spMk id="9" creationId="{65C9FED4-9F12-445D-930B-C38F99423A7F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2" creationId="{521A74E1-6EE1-42D0-AC96-D934566B2A2C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3" creationId="{868A1457-0DCF-4D87-AA19-DA67D323D39D}"/>
          </ac:spMkLst>
        </pc:spChg>
        <pc:spChg chg="add del mod">
          <ac:chgData name="Phil Gibbons" userId="f619c6e5d38ed7a7" providerId="LiveId" clId="{728DD071-E8CE-478A-B43E-29193074827D}" dt="2018-09-26T22:55:29.807" v="151" actId="478"/>
          <ac:spMkLst>
            <pc:docMk/>
            <pc:sldMk cId="4197965409" sldId="1177"/>
            <ac:spMk id="14" creationId="{B642A4B8-2E58-4775-AA77-139CBFA5C922}"/>
          </ac:spMkLst>
        </pc:spChg>
        <pc:spChg chg="add del mod">
          <ac:chgData name="Phil Gibbons" userId="f619c6e5d38ed7a7" providerId="LiveId" clId="{728DD071-E8CE-478A-B43E-29193074827D}" dt="2018-09-26T22:55:32.817" v="152" actId="478"/>
          <ac:spMkLst>
            <pc:docMk/>
            <pc:sldMk cId="4197965409" sldId="1177"/>
            <ac:spMk id="15" creationId="{9E5BA354-3313-49FA-9590-C8E1461F7B4E}"/>
          </ac:spMkLst>
        </pc:spChg>
      </pc:sldChg>
      <pc:sldChg chg="addSp delSp modSp add modAnim">
        <pc:chgData name="Phil Gibbons" userId="f619c6e5d38ed7a7" providerId="LiveId" clId="{728DD071-E8CE-478A-B43E-29193074827D}" dt="2018-09-26T23:22:51.832" v="777"/>
        <pc:sldMkLst>
          <pc:docMk/>
          <pc:sldMk cId="1219188462" sldId="1178"/>
        </pc:sldMkLst>
        <pc:spChg chg="mod">
          <ac:chgData name="Phil Gibbons" userId="f619c6e5d38ed7a7" providerId="LiveId" clId="{728DD071-E8CE-478A-B43E-29193074827D}" dt="2018-09-26T22:54:43.068" v="99" actId="20577"/>
          <ac:spMkLst>
            <pc:docMk/>
            <pc:sldMk cId="1219188462" sldId="1178"/>
            <ac:spMk id="2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3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01.251" v="70" actId="478"/>
          <ac:spMkLst>
            <pc:docMk/>
            <pc:sldMk cId="1219188462" sldId="1178"/>
            <ac:spMk id="4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4.779" v="73" actId="478"/>
          <ac:spMkLst>
            <pc:docMk/>
            <pc:sldMk cId="1219188462" sldId="1178"/>
            <ac:spMk id="6" creationId="{00000000-0000-0000-0000-000000000000}"/>
          </ac:spMkLst>
        </pc:spChg>
        <pc:spChg chg="add del mod">
          <ac:chgData name="Phil Gibbons" userId="f619c6e5d38ed7a7" providerId="LiveId" clId="{728DD071-E8CE-478A-B43E-29193074827D}" dt="2018-09-26T22:53:05.098" v="71" actId="478"/>
          <ac:spMkLst>
            <pc:docMk/>
            <pc:sldMk cId="1219188462" sldId="1178"/>
            <ac:spMk id="7" creationId="{AFE8ABB7-8CB9-4F37-BBAB-D1CB2BB22515}"/>
          </ac:spMkLst>
        </pc:spChg>
        <pc:spChg chg="del">
          <ac:chgData name="Phil Gibbons" userId="f619c6e5d38ed7a7" providerId="LiveId" clId="{728DD071-E8CE-478A-B43E-29193074827D}" dt="2018-09-26T22:53:47.408" v="76" actId="478"/>
          <ac:spMkLst>
            <pc:docMk/>
            <pc:sldMk cId="1219188462" sldId="1178"/>
            <ac:spMk id="8" creationId="{047E9215-E084-400B-BEF6-FEC033B888F4}"/>
          </ac:spMkLst>
        </pc:spChg>
        <pc:spChg chg="mod ord">
          <ac:chgData name="Phil Gibbons" userId="f619c6e5d38ed7a7" providerId="LiveId" clId="{728DD071-E8CE-478A-B43E-29193074827D}" dt="2018-09-26T23:08:06.953" v="346" actId="20577"/>
          <ac:spMkLst>
            <pc:docMk/>
            <pc:sldMk cId="1219188462" sldId="1178"/>
            <ac:spMk id="9" creationId="{65C9FED4-9F12-445D-930B-C38F99423A7F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0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1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59.606" v="78" actId="478"/>
          <ac:spMkLst>
            <pc:docMk/>
            <pc:sldMk cId="1219188462" sldId="1178"/>
            <ac:spMk id="12" creationId="{521A74E1-6EE1-42D0-AC96-D934566B2A2C}"/>
          </ac:spMkLst>
        </pc:spChg>
        <pc:spChg chg="mod ord">
          <ac:chgData name="Phil Gibbons" userId="f619c6e5d38ed7a7" providerId="LiveId" clId="{728DD071-E8CE-478A-B43E-29193074827D}" dt="2018-09-26T22:54:31.620" v="82" actId="1076"/>
          <ac:spMkLst>
            <pc:docMk/>
            <pc:sldMk cId="1219188462" sldId="1178"/>
            <ac:spMk id="13" creationId="{868A1457-0DCF-4D87-AA19-DA67D323D39D}"/>
          </ac:spMkLst>
        </pc:spChg>
        <pc:spChg chg="mod">
          <ac:chgData name="Phil Gibbons" userId="f619c6e5d38ed7a7" providerId="LiveId" clId="{728DD071-E8CE-478A-B43E-29193074827D}" dt="2018-09-26T23:10:55.177" v="392" actId="1076"/>
          <ac:spMkLst>
            <pc:docMk/>
            <pc:sldMk cId="1219188462" sldId="1178"/>
            <ac:spMk id="14" creationId="{B642A4B8-2E58-4775-AA77-139CBFA5C922}"/>
          </ac:spMkLst>
        </pc:spChg>
        <pc:spChg chg="mod">
          <ac:chgData name="Phil Gibbons" userId="f619c6e5d38ed7a7" providerId="LiveId" clId="{728DD071-E8CE-478A-B43E-29193074827D}" dt="2018-09-26T23:10:49.955" v="391" actId="1076"/>
          <ac:spMkLst>
            <pc:docMk/>
            <pc:sldMk cId="1219188462" sldId="1178"/>
            <ac:spMk id="15" creationId="{9E5BA354-3313-49FA-9590-C8E1461F7B4E}"/>
          </ac:spMkLst>
        </pc:spChg>
        <pc:spChg chg="add del mod">
          <ac:chgData name="Phil Gibbons" userId="f619c6e5d38ed7a7" providerId="LiveId" clId="{728DD071-E8CE-478A-B43E-29193074827D}" dt="2018-09-26T22:53:18.498" v="74" actId="478"/>
          <ac:spMkLst>
            <pc:docMk/>
            <pc:sldMk cId="1219188462" sldId="1178"/>
            <ac:spMk id="17" creationId="{2BDADBFF-5A10-4257-9A96-A560A9D996CE}"/>
          </ac:spMkLst>
        </pc:spChg>
        <pc:spChg chg="add mod">
          <ac:chgData name="Phil Gibbons" userId="f619c6e5d38ed7a7" providerId="LiveId" clId="{728DD071-E8CE-478A-B43E-29193074827D}" dt="2018-09-26T23:22:34.135" v="776" actId="113"/>
          <ac:spMkLst>
            <pc:docMk/>
            <pc:sldMk cId="1219188462" sldId="1178"/>
            <ac:spMk id="18" creationId="{1B119A2B-D31D-4C17-9AAF-6318AB54EE0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t9 is (j-1)*4 -</a:t>
            </a:r>
            <a:r>
              <a:rPr lang="en-US" dirty="0">
                <a:sym typeface="Wingdings" panose="05000000000000000000" pitchFamily="2" charset="2"/>
              </a:rPr>
              <a:t> reuse 19 to avoid recomputing in t15</a:t>
            </a:r>
          </a:p>
          <a:p>
            <a:r>
              <a:rPr lang="en-US" dirty="0">
                <a:sym typeface="Wingdings" panose="05000000000000000000" pitchFamily="2" charset="2"/>
              </a:rPr>
              <a:t>Yellow same as light green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j, t6 is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still j</a:t>
            </a:r>
          </a:p>
          <a:p>
            <a:endParaRPr lang="en-US" dirty="0"/>
          </a:p>
          <a:p>
            <a:r>
              <a:rPr lang="en-US" dirty="0"/>
              <a:t>T6 is still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jwac-2/program/JWAC-2-program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0000FF"/>
                </a:solidFill>
              </a:rPr>
              <a:t>four bytes</a:t>
            </a:r>
            <a:r>
              <a:rPr lang="en-US" dirty="0"/>
              <a:t> of a byte-addressed machine</a:t>
            </a:r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0000FF"/>
                </a:solidFill>
              </a:rPr>
              <a:t>1 through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B703AD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 </a:t>
            </a:r>
            <a:r>
              <a:rPr lang="pt-BR" sz="2000" b="1" dirty="0">
                <a:latin typeface="Courier New" pitchFamily="49" charset="0"/>
                <a:cs typeface="Courier New" pitchFamily="49" charset="0"/>
              </a:rPr>
              <a:t>for (i = n-1; i &gt;= </a:t>
            </a:r>
            <a:r>
              <a:rPr lang="pt-BR" sz="2000" dirty="0">
                <a:latin typeface="Courier New" pitchFamily="49" charset="0"/>
                <a:cs typeface="Courier New" pitchFamily="49" charset="0"/>
              </a:rPr>
              <a:t>1; i--) {</a:t>
            </a:r>
            <a:endParaRPr lang="pt-BR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l-PL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for (j = 1; j &lt;=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endParaRPr lang="pl-PL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 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A[j] &gt; A[j+1]) {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temp = A[j];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A[j] = A[j+1];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A[j+1] = temp;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    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145" y="4572000"/>
            <a:ext cx="3813255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for (i = n-1; i &gt;= 1; i--) {</a:t>
            </a:r>
          </a:p>
          <a:p>
            <a:pPr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for (j = 1; j &lt;=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if (A[j] &gt; A[j+1]) {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temp = A[j];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A[j] = A[j+1];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A[j+1] = temp;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A0ECA-2B0C-4C3B-A3B8-E765D91628EF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850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95400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136F8-7330-483C-A3C7-DB2F94C3A25A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4EF98-3FB1-4996-9C5A-5EFF19C829A6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1600" y="1290253"/>
            <a:ext cx="404018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521A74E1-6EE1-42D0-AC96-D934566B2A2C}"/>
              </a:ext>
            </a:extLst>
          </p:cNvPr>
          <p:cNvSpPr/>
          <p:nvPr/>
        </p:nvSpPr>
        <p:spPr>
          <a:xfrm>
            <a:off x="5729806" y="4449763"/>
            <a:ext cx="1527313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5199719" y="3886200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1011347" y="3891455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9906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2A4B8-2E58-4775-AA77-139CBFA5C922}"/>
              </a:ext>
            </a:extLst>
          </p:cNvPr>
          <p:cNvSpPr txBox="1"/>
          <p:nvPr/>
        </p:nvSpPr>
        <p:spPr>
          <a:xfrm>
            <a:off x="5088779" y="3276600"/>
            <a:ext cx="2689582" cy="1569660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 Count</a:t>
            </a:r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BA354-3313-49FA-9590-C8E1461F7B4E}"/>
              </a:ext>
            </a:extLst>
          </p:cNvPr>
          <p:cNvSpPr txBox="1"/>
          <p:nvPr/>
        </p:nvSpPr>
        <p:spPr>
          <a:xfrm>
            <a:off x="4953000" y="1278834"/>
            <a:ext cx="2883353" cy="1569660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 Count</a:t>
            </a:r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3200400" y="5355270"/>
            <a:ext cx="5737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itchFamily="34" charset="0"/>
              </a:rPr>
              <a:t>These were </a:t>
            </a:r>
            <a:r>
              <a:rPr lang="en-US" sz="1800" dirty="0">
                <a:latin typeface="Calibri" pitchFamily="34" charset="0"/>
              </a:rPr>
              <a:t>Machine-Independent Optimizations</a:t>
            </a:r>
            <a:r>
              <a:rPr lang="en-US" sz="18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itchFamily="34" charset="0"/>
              </a:rPr>
              <a:t>Will be followed by </a:t>
            </a:r>
            <a:r>
              <a:rPr lang="en-US" sz="1800" dirty="0">
                <a:latin typeface="Calibri" pitchFamily="34" charset="0"/>
              </a:rPr>
              <a:t>Machine-Dependent Optimizations</a:t>
            </a:r>
            <a:r>
              <a:rPr lang="en-US" sz="1800" b="0" dirty="0">
                <a:latin typeface="Calibri" pitchFamily="34" charset="0"/>
              </a:rPr>
              <a:t>,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          converting to assembly code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 Computer Systems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16,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dirty="0"/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submissions, Fall, 1998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22413"/>
            <a:ext cx="8307387" cy="908050"/>
          </a:xfrm>
        </p:spPr>
        <p:txBody>
          <a:bodyPr/>
          <a:lstStyle/>
          <a:p>
            <a:pPr lvl="1" eaLnBrk="1" hangingPunct="1"/>
            <a:r>
              <a:rPr lang="en-US"/>
              <a:t>Time quadruples when double string length</a:t>
            </a:r>
          </a:p>
          <a:p>
            <a:pPr lvl="1" eaLnBrk="1" hangingPunct="1"/>
            <a:r>
              <a:rPr lang="en-US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55097"/>
              </p:ext>
            </p:extLst>
          </p:nvPr>
        </p:nvGraphicFramePr>
        <p:xfrm>
          <a:off x="469900" y="2620246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Convert Loop To </a:t>
            </a:r>
            <a:r>
              <a:rPr lang="en-US" dirty="0" err="1"/>
              <a:t>Goto</a:t>
            </a:r>
            <a:r>
              <a:rPr lang="en-US" dirty="0"/>
              <a:t> 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000625"/>
            <a:ext cx="8281987" cy="9080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800"/>
              <a:t> </a:t>
            </a:r>
            <a:r>
              <a:rPr lang="en-US" sz="1800">
                <a:latin typeface="Courier New" pitchFamily="49" charset="0"/>
              </a:rPr>
              <a:t>strlen</a:t>
            </a:r>
            <a:r>
              <a:rPr lang="en-US" sz="1800"/>
              <a:t> executed every iteration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143000"/>
            <a:ext cx="4962525" cy="369331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&gt;=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done;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loop: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loop;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done: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Strlen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N calls to strlen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Overall O(N</a:t>
            </a:r>
            <a:r>
              <a:rPr lang="en-US" sz="1800" baseline="30000"/>
              <a:t>2</a:t>
            </a:r>
            <a:r>
              <a:rPr lang="en-US" sz="180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990600"/>
            <a:ext cx="4962525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906462"/>
          </a:xfrm>
        </p:spPr>
        <p:txBody>
          <a:bodyPr/>
          <a:lstStyle/>
          <a:p>
            <a:pPr lvl="1" eaLnBrk="1" hangingPunct="1"/>
            <a:r>
              <a:rPr lang="en-US"/>
              <a:t>Time doubles when double string length</a:t>
            </a:r>
          </a:p>
          <a:p>
            <a:pPr lvl="1" eaLnBrk="1" hangingPunct="1"/>
            <a:r>
              <a:rPr lang="en-US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9900" y="2620246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 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3733800"/>
            <a:ext cx="4038600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Matters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Code updates </a:t>
            </a:r>
            <a:r>
              <a:rPr lang="en-US">
                <a:latin typeface="Courier New" pitchFamily="49" charset="0"/>
              </a:rPr>
              <a:t>b[i]</a:t>
            </a:r>
            <a:r>
              <a:rPr lang="en-US"/>
              <a:t> on every iteration</a:t>
            </a:r>
          </a:p>
          <a:p>
            <a:pPr lvl="1" eaLnBrk="1" hangingPunct="1"/>
            <a:r>
              <a:rPr lang="en-US"/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rgbClr val="7F7F7F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47362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T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81905"/>
              </p:ext>
            </p:extLst>
          </p:nvPr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93646" y="4169220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0" y="5225123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620"/>
              </p:ext>
            </p:extLst>
          </p:nvPr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38385"/>
              </p:ext>
            </p:extLst>
          </p:nvPr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85466"/>
              </p:ext>
            </p:extLst>
          </p:nvPr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18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07282"/>
              </p:ext>
            </p:extLst>
          </p:nvPr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82323"/>
              </p:ext>
            </p:extLst>
          </p:nvPr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33936"/>
              </p:ext>
            </p:extLst>
          </p:nvPr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defRPr/>
            </a:pPr>
            <a:r>
              <a:rPr lang="en-US" dirty="0"/>
              <a:t>Have difficulty overcoming “optimization blockers”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  <a:p>
            <a:pPr lvl="1" eaLnBrk="1" hangingPunct="1">
              <a:defRPr/>
            </a:pPr>
            <a:r>
              <a:rPr lang="en-US" dirty="0"/>
              <a:t>potential procedure side-effects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6019800"/>
            <a:ext cx="8307387" cy="577850"/>
          </a:xfrm>
        </p:spPr>
        <p:txBody>
          <a:bodyPr/>
          <a:lstStyle/>
          <a:p>
            <a:r>
              <a:rPr lang="en-US" dirty="0"/>
              <a:t>Different form of </a:t>
            </a:r>
            <a:r>
              <a:rPr lang="en-US" dirty="0" err="1"/>
              <a:t>reassociation</a:t>
            </a: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116830" y="5196267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15906"/>
              </p:ext>
            </p:extLst>
          </p:nvPr>
        </p:nvGraphicFramePr>
        <p:xfrm>
          <a:off x="357016" y="1168527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  <p:bldP spid="2768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99044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Bonus material: http://stackoverflow.com/questions/11227809/why-is-processing-a-sorted-array-faster-than-an-unsorted-array</a:t>
            </a:r>
          </a:p>
        </p:txBody>
      </p:sp>
    </p:spTree>
    <p:extLst>
      <p:ext uri="{BB962C8B-B14F-4D97-AF65-F5344CB8AC3E}">
        <p14:creationId xmlns:p14="http://schemas.microsoft.com/office/powerpoint/2010/main" val="21124189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r>
              <a:rPr lang="en-US" dirty="0"/>
              <a:t>Annual branch predictor contests at top Computer Architecture conferences</a:t>
            </a:r>
          </a:p>
          <a:p>
            <a:pPr lvl="1"/>
            <a:r>
              <a:rPr lang="en-US" dirty="0">
                <a:hlinkClick r:id="rId2"/>
              </a:rPr>
              <a:t>https://www.jilp.org/jwac-2/program/JWAC-2-program.htm</a:t>
            </a:r>
            <a:endParaRPr lang="en-US" dirty="0"/>
          </a:p>
          <a:p>
            <a:pPr lvl="1"/>
            <a:r>
              <a:rPr lang="en-US" dirty="0"/>
              <a:t>Winner: 34.1 mispredictions per kilo-instruction (!)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</a:t>
            </a:r>
            <a:r>
              <a:rPr lang="en-US"/>
              <a:t>anything sub-optimal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 (Covered later in course)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Reduction in Strength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	--&gt;	x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3550" y="371633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54550" y="3716338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19600" y="4191000"/>
            <a:ext cx="4419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15378</TotalTime>
  <Words>7918</Words>
  <Application>Microsoft Office PowerPoint</Application>
  <PresentationFormat>On-screen Show (4:3)</PresentationFormat>
  <Paragraphs>1599</Paragraphs>
  <Slides>71</Slides>
  <Notes>64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3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14-513/18-613: Computer Systems 13th Lecture, June 16, 2020</vt:lpstr>
      <vt:lpstr>Today</vt:lpstr>
      <vt:lpstr>Performance Realities</vt:lpstr>
      <vt:lpstr>Optimizing Compilers</vt:lpstr>
      <vt:lpstr> Generally Useful Optimizations</vt:lpstr>
      <vt:lpstr>Compiler-Generated Code Motion (-O1)</vt:lpstr>
      <vt:lpstr>Reduction in Strength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</vt:lpstr>
      <vt:lpstr>Today</vt:lpstr>
      <vt:lpstr>Limitations of Optimizing Compilers</vt:lpstr>
      <vt:lpstr>Optimization Blocker #1: Procedure Calls</vt:lpstr>
      <vt:lpstr>Lower Case Conversion Performance</vt:lpstr>
      <vt:lpstr>Convert Loop To Goto Form</vt:lpstr>
      <vt:lpstr>Calling Strlen</vt:lpstr>
      <vt:lpstr>Improving Performance</vt:lpstr>
      <vt:lpstr>Lower Case Conversion Performance</vt:lpstr>
      <vt:lpstr>Optimization Blocker: Procedure Calls</vt:lpstr>
      <vt:lpstr>Memory Matters</vt:lpstr>
      <vt:lpstr>Memory Aliasing</vt:lpstr>
      <vt:lpstr>Removing Aliasing</vt:lpstr>
      <vt:lpstr>Optimization Blocker: Memory Aliasing</vt:lpstr>
      <vt:lpstr>Today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Programming with AVX2</vt:lpstr>
      <vt:lpstr>SIMD Operations</vt:lpstr>
      <vt:lpstr>Using Vector Instructions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Branch Prediction Numbers</vt:lpstr>
      <vt:lpstr>Getting High Performance</vt:lpstr>
      <vt:lpstr>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447</cp:revision>
  <cp:lastPrinted>1999-09-20T15:19:18Z</cp:lastPrinted>
  <dcterms:created xsi:type="dcterms:W3CDTF">2011-08-30T20:07:27Z</dcterms:created>
  <dcterms:modified xsi:type="dcterms:W3CDTF">2020-06-17T00:22:22Z</dcterms:modified>
</cp:coreProperties>
</file>