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21" r:id="rId5"/>
  </p:sldMasterIdLst>
  <p:notesMasterIdLst>
    <p:notesMasterId r:id="rId85"/>
  </p:notesMasterIdLst>
  <p:sldIdLst>
    <p:sldId id="690" r:id="rId6"/>
    <p:sldId id="335" r:id="rId7"/>
    <p:sldId id="425" r:id="rId8"/>
    <p:sldId id="370" r:id="rId9"/>
    <p:sldId id="399" r:id="rId10"/>
    <p:sldId id="398" r:id="rId11"/>
    <p:sldId id="400" r:id="rId12"/>
    <p:sldId id="401" r:id="rId13"/>
    <p:sldId id="397" r:id="rId14"/>
    <p:sldId id="289" r:id="rId15"/>
    <p:sldId id="403" r:id="rId16"/>
    <p:sldId id="402" r:id="rId17"/>
    <p:sldId id="290" r:id="rId18"/>
    <p:sldId id="404" r:id="rId19"/>
    <p:sldId id="405" r:id="rId20"/>
    <p:sldId id="256" r:id="rId21"/>
    <p:sldId id="407" r:id="rId22"/>
    <p:sldId id="260" r:id="rId23"/>
    <p:sldId id="371" r:id="rId24"/>
    <p:sldId id="292" r:id="rId25"/>
    <p:sldId id="372" r:id="rId26"/>
    <p:sldId id="373" r:id="rId27"/>
    <p:sldId id="374" r:id="rId28"/>
    <p:sldId id="375" r:id="rId29"/>
    <p:sldId id="387" r:id="rId30"/>
    <p:sldId id="376" r:id="rId31"/>
    <p:sldId id="377" r:id="rId32"/>
    <p:sldId id="388" r:id="rId33"/>
    <p:sldId id="295" r:id="rId34"/>
    <p:sldId id="296" r:id="rId35"/>
    <p:sldId id="297" r:id="rId36"/>
    <p:sldId id="298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09" r:id="rId48"/>
    <p:sldId id="310" r:id="rId49"/>
    <p:sldId id="408" r:id="rId50"/>
    <p:sldId id="409" r:id="rId51"/>
    <p:sldId id="411" r:id="rId52"/>
    <p:sldId id="412" r:id="rId53"/>
    <p:sldId id="413" r:id="rId54"/>
    <p:sldId id="385" r:id="rId55"/>
    <p:sldId id="381" r:id="rId56"/>
    <p:sldId id="410" r:id="rId57"/>
    <p:sldId id="382" r:id="rId58"/>
    <p:sldId id="325" r:id="rId59"/>
    <p:sldId id="326" r:id="rId60"/>
    <p:sldId id="327" r:id="rId61"/>
    <p:sldId id="383" r:id="rId62"/>
    <p:sldId id="427" r:id="rId63"/>
    <p:sldId id="384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386" r:id="rId72"/>
    <p:sldId id="389" r:id="rId73"/>
    <p:sldId id="328" r:id="rId74"/>
    <p:sldId id="390" r:id="rId75"/>
    <p:sldId id="391" r:id="rId76"/>
    <p:sldId id="393" r:id="rId77"/>
    <p:sldId id="394" r:id="rId78"/>
    <p:sldId id="395" r:id="rId79"/>
    <p:sldId id="396" r:id="rId80"/>
    <p:sldId id="366" r:id="rId81"/>
    <p:sldId id="334" r:id="rId82"/>
    <p:sldId id="423" r:id="rId83"/>
    <p:sldId id="424" r:id="rId8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5" autoAdjust="0"/>
    <p:restoredTop sz="97805" autoAdjust="0"/>
  </p:normalViewPr>
  <p:slideViewPr>
    <p:cSldViewPr snapToGrid="0">
      <p:cViewPr varScale="1">
        <p:scale>
          <a:sx n="87" d="100"/>
          <a:sy n="87" d="100"/>
        </p:scale>
        <p:origin x="8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microsoft.com/office/2016/11/relationships/changesInfo" Target="changesInfos/changesInfo1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E5A215F5-E8F3-4D8B-B1B1-91A35F04AEF7}"/>
    <pc:docChg chg="modSld">
      <pc:chgData name="Phil Gibbons" userId="f619c6e5d38ed7a7" providerId="LiveId" clId="{E5A215F5-E8F3-4D8B-B1B1-91A35F04AEF7}" dt="2019-09-17T15:27:53.760" v="14" actId="20577"/>
      <pc:docMkLst>
        <pc:docMk/>
      </pc:docMkLst>
      <pc:sldChg chg="modSp">
        <pc:chgData name="Phil Gibbons" userId="f619c6e5d38ed7a7" providerId="LiveId" clId="{E5A215F5-E8F3-4D8B-B1B1-91A35F04AEF7}" dt="2019-09-17T15:24:59.177" v="13" actId="20577"/>
        <pc:sldMkLst>
          <pc:docMk/>
          <pc:sldMk cId="0" sldId="335"/>
        </pc:sldMkLst>
        <pc:spChg chg="mod">
          <ac:chgData name="Phil Gibbons" userId="f619c6e5d38ed7a7" providerId="LiveId" clId="{E5A215F5-E8F3-4D8B-B1B1-91A35F04AEF7}" dt="2019-09-17T15:24:59.177" v="1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E5A215F5-E8F3-4D8B-B1B1-91A35F04AEF7}" dt="2019-09-17T15:27:53.760" v="14" actId="20577"/>
        <pc:sldMkLst>
          <pc:docMk/>
          <pc:sldMk cId="1103154497" sldId="387"/>
        </pc:sldMkLst>
        <pc:spChg chg="mod">
          <ac:chgData name="Phil Gibbons" userId="f619c6e5d38ed7a7" providerId="LiveId" clId="{E5A215F5-E8F3-4D8B-B1B1-91A35F04AEF7}" dt="2019-09-17T15:27:53.760" v="14" actId="20577"/>
          <ac:spMkLst>
            <pc:docMk/>
            <pc:sldMk cId="1103154497" sldId="387"/>
            <ac:spMk id="12292" creationId="{00000000-0000-0000-0000-000000000000}"/>
          </ac:spMkLst>
        </pc:spChg>
      </pc:sldChg>
    </pc:docChg>
  </pc:docChgLst>
  <pc:docChgLst>
    <pc:chgData name="Phil Gibbons" userId="f619c6e5d38ed7a7" providerId="LiveId" clId="{9F6265F2-261E-4255-95B6-A7B761D31D2B}"/>
    <pc:docChg chg="undo custSel addSld delSld modSld">
      <pc:chgData name="Phil Gibbons" userId="f619c6e5d38ed7a7" providerId="LiveId" clId="{9F6265F2-261E-4255-95B6-A7B761D31D2B}" dt="2018-09-18T02:41:07.543" v="187"/>
      <pc:docMkLst>
        <pc:docMk/>
      </pc:docMkLst>
      <pc:sldChg chg="modSp">
        <pc:chgData name="Phil Gibbons" userId="f619c6e5d38ed7a7" providerId="LiveId" clId="{9F6265F2-261E-4255-95B6-A7B761D31D2B}" dt="2018-09-18T02:35:25.860" v="141" actId="1038"/>
        <pc:sldMkLst>
          <pc:docMk/>
          <pc:sldMk cId="0" sldId="328"/>
        </pc:sldMkLst>
        <pc:spChg chg="mod">
          <ac:chgData name="Phil Gibbons" userId="f619c6e5d38ed7a7" providerId="LiveId" clId="{9F6265F2-261E-4255-95B6-A7B761D31D2B}" dt="2018-09-18T02:35:25.860" v="141" actId="1038"/>
          <ac:spMkLst>
            <pc:docMk/>
            <pc:sldMk cId="0" sldId="328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2:56:51.625" v="6" actId="20577"/>
        <pc:sldMkLst>
          <pc:docMk/>
          <pc:sldMk cId="0" sldId="335"/>
        </pc:sldMkLst>
        <pc:spChg chg="mod">
          <ac:chgData name="Phil Gibbons" userId="f619c6e5d38ed7a7" providerId="LiveId" clId="{9F6265F2-261E-4255-95B6-A7B761D31D2B}" dt="2018-09-17T22:56:51.625" v="6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3:11:42.845" v="10" actId="20577"/>
        <pc:sldMkLst>
          <pc:docMk/>
          <pc:sldMk cId="3475169628" sldId="372"/>
        </pc:sldMkLst>
        <pc:spChg chg="mod">
          <ac:chgData name="Phil Gibbons" userId="f619c6e5d38ed7a7" providerId="LiveId" clId="{9F6265F2-261E-4255-95B6-A7B761D31D2B}" dt="2018-09-17T23:11:42.845" v="10" actId="20577"/>
          <ac:spMkLst>
            <pc:docMk/>
            <pc:sldMk cId="3475169628" sldId="372"/>
            <ac:spMk id="27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36:59.792" v="150" actId="20577"/>
        <pc:sldMkLst>
          <pc:docMk/>
          <pc:sldMk cId="3747545878" sldId="393"/>
        </pc:sldMkLst>
        <pc:graphicFrameChg chg="modGraphic">
          <ac:chgData name="Phil Gibbons" userId="f619c6e5d38ed7a7" providerId="LiveId" clId="{9F6265F2-261E-4255-95B6-A7B761D31D2B}" dt="2018-09-18T02:36:59.792" v="150" actId="20577"/>
          <ac:graphicFrameMkLst>
            <pc:docMk/>
            <pc:sldMk cId="3747545878" sldId="393"/>
            <ac:graphicFrameMk id="20" creationId="{00000000-0000-0000-0000-000000000000}"/>
          </ac:graphicFrameMkLst>
        </pc:graphicFrameChg>
      </pc:sldChg>
      <pc:sldChg chg="modSp">
        <pc:chgData name="Phil Gibbons" userId="f619c6e5d38ed7a7" providerId="LiveId" clId="{9F6265F2-261E-4255-95B6-A7B761D31D2B}" dt="2018-09-18T02:38:33.667" v="186" actId="1038"/>
        <pc:sldMkLst>
          <pc:docMk/>
          <pc:sldMk cId="817057790" sldId="396"/>
        </pc:sldMkLst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0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1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2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8:33.667" v="186" actId="1038"/>
          <ac:spMkLst>
            <pc:docMk/>
            <pc:sldMk cId="817057790" sldId="396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1:59:07.378" v="24" actId="20577"/>
        <pc:sldMkLst>
          <pc:docMk/>
          <pc:sldMk cId="899641772" sldId="411"/>
        </pc:sldMkLst>
        <pc:spChg chg="mod">
          <ac:chgData name="Phil Gibbons" userId="f619c6e5d38ed7a7" providerId="LiveId" clId="{9F6265F2-261E-4255-95B6-A7B761D31D2B}" dt="2018-09-18T01:59:07.378" v="24" actId="20577"/>
          <ac:spMkLst>
            <pc:docMk/>
            <pc:sldMk cId="899641772" sldId="411"/>
            <ac:spMk id="2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2:28.935" v="60" actId="1036"/>
        <pc:sldMkLst>
          <pc:docMk/>
          <pc:sldMk cId="2261537001" sldId="415"/>
        </pc:sldMkLst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5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7:37.288" v="77" actId="20577"/>
        <pc:sldMkLst>
          <pc:docMk/>
          <pc:sldMk cId="3205499414" sldId="416"/>
        </pc:sldMkLst>
        <pc:spChg chg="mod">
          <ac:chgData name="Phil Gibbons" userId="f619c6e5d38ed7a7" providerId="LiveId" clId="{9F6265F2-261E-4255-95B6-A7B761D31D2B}" dt="2018-09-18T02:27:37.288" v="77" actId="20577"/>
          <ac:spMkLst>
            <pc:docMk/>
            <pc:sldMk cId="3205499414" sldId="416"/>
            <ac:spMk id="2" creationId="{00000000-0000-0000-0000-000000000000}"/>
          </ac:spMkLst>
        </pc:spChg>
      </pc:sldChg>
      <pc:sldChg chg="addSp delSp modSp">
        <pc:chgData name="Phil Gibbons" userId="f619c6e5d38ed7a7" providerId="LiveId" clId="{9F6265F2-261E-4255-95B6-A7B761D31D2B}" dt="2018-09-18T02:28:01.742" v="81"/>
        <pc:sldMkLst>
          <pc:docMk/>
          <pc:sldMk cId="1526351269" sldId="417"/>
        </pc:sldMkLst>
        <pc:spChg chg="del mod">
          <ac:chgData name="Phil Gibbons" userId="f619c6e5d38ed7a7" providerId="LiveId" clId="{9F6265F2-261E-4255-95B6-A7B761D31D2B}" dt="2018-09-18T02:27:54.764" v="80" actId="478"/>
          <ac:spMkLst>
            <pc:docMk/>
            <pc:sldMk cId="1526351269" sldId="417"/>
            <ac:spMk id="2" creationId="{00000000-0000-0000-0000-000000000000}"/>
          </ac:spMkLst>
        </pc:spChg>
        <pc:spChg chg="add del">
          <ac:chgData name="Phil Gibbons" userId="f619c6e5d38ed7a7" providerId="LiveId" clId="{9F6265F2-261E-4255-95B6-A7B761D31D2B}" dt="2018-09-18T02:27:50.873" v="79"/>
          <ac:spMkLst>
            <pc:docMk/>
            <pc:sldMk cId="1526351269" sldId="417"/>
            <ac:spMk id="16" creationId="{897FA1A8-29D4-4930-82C7-0DAB967EB4A4}"/>
          </ac:spMkLst>
        </pc:spChg>
        <pc:spChg chg="add">
          <ac:chgData name="Phil Gibbons" userId="f619c6e5d38ed7a7" providerId="LiveId" clId="{9F6265F2-261E-4255-95B6-A7B761D31D2B}" dt="2018-09-18T02:28:01.742" v="81"/>
          <ac:spMkLst>
            <pc:docMk/>
            <pc:sldMk cId="1526351269" sldId="417"/>
            <ac:spMk id="25" creationId="{CB1C85D7-2700-4749-A790-875B4BD121BD}"/>
          </ac:spMkLst>
        </pc:spChg>
      </pc:sldChg>
      <pc:sldChg chg="modSp">
        <pc:chgData name="Phil Gibbons" userId="f619c6e5d38ed7a7" providerId="LiveId" clId="{9F6265F2-261E-4255-95B6-A7B761D31D2B}" dt="2018-09-18T02:31:11.654" v="137" actId="1076"/>
        <pc:sldMkLst>
          <pc:docMk/>
          <pc:sldMk cId="2572890997" sldId="418"/>
        </pc:sldMkLst>
        <pc:spChg chg="mod">
          <ac:chgData name="Phil Gibbons" userId="f619c6e5d38ed7a7" providerId="LiveId" clId="{9F6265F2-261E-4255-95B6-A7B761D31D2B}" dt="2018-09-18T02:31:11.654" v="137" actId="1076"/>
          <ac:spMkLst>
            <pc:docMk/>
            <pc:sldMk cId="2572890997" sldId="418"/>
            <ac:spMk id="2" creationId="{00000000-0000-0000-0000-000000000000}"/>
          </ac:spMkLst>
        </pc:spChg>
      </pc:sldChg>
      <pc:sldChg chg="del">
        <pc:chgData name="Phil Gibbons" userId="f619c6e5d38ed7a7" providerId="LiveId" clId="{9F6265F2-261E-4255-95B6-A7B761D31D2B}" dt="2018-09-18T02:19:56.991" v="25" actId="2696"/>
        <pc:sldMkLst>
          <pc:docMk/>
          <pc:sldMk cId="2215318350" sldId="423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2575910912" sldId="423"/>
        </pc:sldMkLst>
      </pc:sldChg>
      <pc:sldChg chg="del">
        <pc:chgData name="Phil Gibbons" userId="f619c6e5d38ed7a7" providerId="LiveId" clId="{9F6265F2-261E-4255-95B6-A7B761D31D2B}" dt="2018-09-18T02:19:56.991" v="26" actId="2696"/>
        <pc:sldMkLst>
          <pc:docMk/>
          <pc:sldMk cId="994360824" sldId="424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3574492403" sldId="424"/>
        </pc:sldMkLst>
      </pc:sldChg>
      <pc:sldChg chg="add">
        <pc:chgData name="Phil Gibbons" userId="f619c6e5d38ed7a7" providerId="LiveId" clId="{9F6265F2-261E-4255-95B6-A7B761D31D2B}" dt="2018-09-18T02:41:07.543" v="187"/>
        <pc:sldMkLst>
          <pc:docMk/>
          <pc:sldMk cId="1836215328" sldId="689"/>
        </pc:sldMkLst>
      </pc:sldChg>
    </pc:docChg>
  </pc:docChgLst>
  <pc:docChgLst>
    <pc:chgData name="Phil Gibbons" userId="f619c6e5d38ed7a7" providerId="LiveId" clId="{18A90531-99A9-4724-8A70-7A53DA2377E4}"/>
    <pc:docChg chg="custSel addSld delSld modSld">
      <pc:chgData name="Phil Gibbons" userId="f619c6e5d38ed7a7" providerId="LiveId" clId="{18A90531-99A9-4724-8A70-7A53DA2377E4}" dt="2018-09-13T20:23:21.145" v="8" actId="2696"/>
      <pc:docMkLst>
        <pc:docMk/>
      </pc:docMkLst>
      <pc:sldChg chg="delSp modSp">
        <pc:chgData name="Phil Gibbons" userId="f619c6e5d38ed7a7" providerId="LiveId" clId="{18A90531-99A9-4724-8A70-7A53DA2377E4}" dt="2018-09-13T20:21:53.616" v="4" actId="478"/>
        <pc:sldMkLst>
          <pc:docMk/>
          <pc:sldMk cId="0" sldId="335"/>
        </pc:sldMkLst>
        <pc:spChg chg="del">
          <ac:chgData name="Phil Gibbons" userId="f619c6e5d38ed7a7" providerId="LiveId" clId="{18A90531-99A9-4724-8A70-7A53DA2377E4}" dt="2018-09-13T20:21:53.616" v="4" actId="478"/>
          <ac:spMkLst>
            <pc:docMk/>
            <pc:sldMk cId="0" sldId="335"/>
            <ac:spMk id="8196" creationId="{00000000-0000-0000-0000-000000000000}"/>
          </ac:spMkLst>
        </pc:spChg>
        <pc:spChg chg="mod">
          <ac:chgData name="Phil Gibbons" userId="f619c6e5d38ed7a7" providerId="LiveId" clId="{18A90531-99A9-4724-8A70-7A53DA2377E4}" dt="2018-09-13T20:21:50.288" v="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add del modTransition">
        <pc:chgData name="Phil Gibbons" userId="f619c6e5d38ed7a7" providerId="LiveId" clId="{18A90531-99A9-4724-8A70-7A53DA2377E4}" dt="2018-09-13T20:23:15.570" v="7"/>
        <pc:sldMkLst>
          <pc:docMk/>
          <pc:sldMk cId="2745294754" sldId="4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5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 is x;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incr</a:t>
            </a:r>
            <a:r>
              <a:rPr lang="en-US" dirty="0"/>
              <a:t>() used </a:t>
            </a:r>
            <a:r>
              <a:rPr lang="en-US" dirty="0" err="1"/>
              <a:t>rbx</a:t>
            </a:r>
            <a:r>
              <a:rPr lang="en-US" dirty="0"/>
              <a:t>, it had to restore call_incr2()’s </a:t>
            </a:r>
            <a:r>
              <a:rPr lang="en-US" dirty="0" err="1"/>
              <a:t>rbx</a:t>
            </a:r>
            <a:r>
              <a:rPr lang="en-US" dirty="0"/>
              <a:t> value before returning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we saved %</a:t>
            </a:r>
            <a:r>
              <a:rPr lang="en-US" dirty="0" err="1"/>
              <a:t>rbx</a:t>
            </a:r>
            <a:r>
              <a:rPr lang="en-US" dirty="0"/>
              <a:t> onto stack earlier.  Need to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2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up 0 return, test </a:t>
            </a:r>
            <a:r>
              <a:rPr lang="en-US" dirty="0" err="1"/>
              <a:t>rdi</a:t>
            </a:r>
            <a:r>
              <a:rPr lang="en-US" dirty="0"/>
              <a:t> for 0, jump to L6.  </a:t>
            </a:r>
            <a:r>
              <a:rPr lang="en-US" dirty="0" err="1"/>
              <a:t>rep;ret</a:t>
            </a:r>
            <a:r>
              <a:rPr lang="en-US" dirty="0"/>
              <a:t> -&gt; no-op padding that is more efficient than actual </a:t>
            </a:r>
            <a:r>
              <a:rPr lang="en-US" dirty="0" err="1"/>
              <a:t>nop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x into </a:t>
            </a:r>
            <a:r>
              <a:rPr lang="en-US" dirty="0" err="1"/>
              <a:t>rbx</a:t>
            </a:r>
            <a:r>
              <a:rPr lang="en-US" dirty="0"/>
              <a:t>; (safe – caller-saved) and with 1 to get addend, shift </a:t>
            </a:r>
            <a:r>
              <a:rPr lang="en-US" dirty="0" err="1"/>
              <a:t>rdi</a:t>
            </a:r>
            <a:r>
              <a:rPr lang="en-US" dirty="0"/>
              <a:t> to make new arg.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rbx</a:t>
            </a:r>
            <a:r>
              <a:rPr lang="en-US" dirty="0"/>
              <a:t> is save because the </a:t>
            </a:r>
            <a:r>
              <a:rPr lang="en-US" dirty="0" err="1"/>
              <a:t>callee</a:t>
            </a:r>
            <a:r>
              <a:rPr lang="en-US" dirty="0"/>
              <a:t> had to restore it before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r8, r9, stack</a:t>
            </a:r>
          </a:p>
          <a:p>
            <a:r>
              <a:rPr lang="en-US" dirty="0"/>
              <a:t>2)rdi,rsi,rdx,rcx,r8, r9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0x120-0x118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 outer =&gt; </a:t>
            </a:r>
            <a:r>
              <a:rPr lang="en-US" dirty="0" err="1"/>
              <a:t>x,y</a:t>
            </a:r>
            <a:r>
              <a:rPr lang="en-US" dirty="0"/>
              <a:t>; </a:t>
            </a:r>
            <a:r>
              <a:rPr lang="en-US" dirty="0" err="1"/>
              <a:t>rdi,rsi</a:t>
            </a:r>
            <a:r>
              <a:rPr lang="en-US" dirty="0"/>
              <a:t> inner =&gt; </a:t>
            </a:r>
            <a:r>
              <a:rPr lang="en-US" dirty="0" err="1"/>
              <a:t>a,b</a:t>
            </a:r>
            <a:r>
              <a:rPr lang="en-US" dirty="0"/>
              <a:t>.  Change names without moving data.</a:t>
            </a:r>
          </a:p>
          <a:p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 =&gt; defer until caller/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rbp</a:t>
            </a:r>
            <a:r>
              <a:rPr lang="en-US" dirty="0"/>
              <a:t> not optional? Variable arity argument passing – need to track extents of </a:t>
            </a:r>
            <a:r>
              <a:rPr lang="en-US" dirty="0" err="1"/>
              <a:t>args</a:t>
            </a:r>
            <a:r>
              <a:rPr lang="en-US" dirty="0"/>
              <a:t> on stack to allow deallocation during tear-down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unused bytes? Could be alignment.  Or space to spill something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Leaq</a:t>
            </a:r>
            <a:r>
              <a:rPr lang="en-US" dirty="0"/>
              <a:t>: stash known address of “15213” for use in function.  Will be safely there until return to </a:t>
            </a:r>
            <a:r>
              <a:rPr lang="en-US" dirty="0" err="1"/>
              <a:t>call_incr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Rsp+8 still contains 15213 which is v1.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dirty="0" err="1"/>
              <a:t>callee</a:t>
            </a:r>
            <a:r>
              <a:rPr lang="en-US" dirty="0"/>
              <a:t>, must save %</a:t>
            </a:r>
            <a:r>
              <a:rPr lang="en-US" dirty="0" err="1"/>
              <a:t>rbx</a:t>
            </a:r>
            <a:r>
              <a:rPr lang="en-US" dirty="0"/>
              <a:t> (to stack)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49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224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792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290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58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683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265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139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583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222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6149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8196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95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5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791381" cy="4492625"/>
            <a:chOff x="0" y="288"/>
            <a:chExt cx="4277" cy="283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9" y="1915"/>
              <a:ext cx="798" cy="120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 dirty="0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(toward lower addresses)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531118" y="1769026"/>
            <a:ext cx="8760719" cy="25908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Machine-Level Programming III: Procedures</a:t>
            </a:r>
            <a:br>
              <a:rPr lang="en-US" b="1" dirty="0"/>
            </a:br>
            <a:br>
              <a:rPr lang="en-US" b="1" dirty="0"/>
            </a:br>
            <a:r>
              <a:rPr lang="en-US" sz="2000" dirty="0"/>
              <a:t>14-513/18-613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dirty="0"/>
            </a:br>
            <a:r>
              <a:rPr lang="en-US" sz="2000" dirty="0">
                <a:latin typeface="+mn-lt"/>
              </a:rPr>
              <a:t>7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 Lecture, June 2,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address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E3F23539-90F0-47A8-B916-B1099C32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4" y="3352432"/>
            <a:ext cx="3270219" cy="283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/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“Tear-down”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3069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26936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220560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If a </a:t>
            </a:r>
            <a:r>
              <a:rPr lang="en-US" dirty="0" err="1">
                <a:ea typeface="Zapf Dingbats" charset="0"/>
                <a:cs typeface="Zapf Dingbats" charset="0"/>
              </a:rPr>
              <a:t>callee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i="1" dirty="0">
                <a:ea typeface="Zapf Dingbats" charset="0"/>
                <a:cs typeface="Zapf Dingbats" charset="0"/>
              </a:rPr>
              <a:t>clobbers</a:t>
            </a:r>
            <a:r>
              <a:rPr lang="en-US" dirty="0">
                <a:ea typeface="Zapf Dingbats" charset="0"/>
                <a:cs typeface="Zapf Dingbats" charset="0"/>
              </a:rPr>
              <a:t> your register, its value is lost!</a:t>
            </a:r>
            <a:endParaRPr lang="en-US" sz="1800" dirty="0"/>
          </a:p>
          <a:p>
            <a:pPr marL="838200" lvl="2"/>
            <a:r>
              <a:rPr lang="en-US" dirty="0"/>
              <a:t>Need coordination between caller/</a:t>
            </a:r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must save values in its stack frame before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values before returning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02807" y="1600200"/>
            <a:ext cx="1293304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555964" y="3200400"/>
            <a:ext cx="1240147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Compiler decides use of 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incr.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x, so we can use it after the call to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666" y="4195219"/>
            <a:ext cx="4031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57848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4267200"/>
            <a:ext cx="28085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Pre-return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4800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213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Deallocate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Lecture 9)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  These choices make up the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21458</TotalTime>
  <Pages>0</Pages>
  <Words>7116</Words>
  <Characters>0</Characters>
  <Application>Microsoft Office PowerPoint</Application>
  <PresentationFormat>On-screen Show (4:3)</PresentationFormat>
  <Lines>0</Lines>
  <Paragraphs>1900</Paragraphs>
  <Slides>79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79</vt:i4>
      </vt:variant>
    </vt:vector>
  </HeadingPairs>
  <TitlesOfParts>
    <vt:vector size="99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</vt:lpstr>
      <vt:lpstr>Title Only</vt:lpstr>
      <vt:lpstr>Title and Content: Build</vt:lpstr>
      <vt:lpstr>1_template2007</vt:lpstr>
      <vt:lpstr>PowerPoint Presentation</vt:lpstr>
      <vt:lpstr>Machine-Level Programming III: Procedures  14-513/18-613: Introduction to Computer Systems  7th Lecture, June 2, 2020</vt:lpstr>
      <vt:lpstr>Today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Quiz Time!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Callee-Saved Example #2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477</cp:revision>
  <dcterms:created xsi:type="dcterms:W3CDTF">2012-09-18T14:16:22Z</dcterms:created>
  <dcterms:modified xsi:type="dcterms:W3CDTF">2020-06-02T21:06:26Z</dcterms:modified>
</cp:coreProperties>
</file>