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309" r:id="rId3"/>
    <p:sldId id="542" r:id="rId4"/>
    <p:sldId id="646" r:id="rId5"/>
    <p:sldId id="680" r:id="rId6"/>
    <p:sldId id="692" r:id="rId7"/>
    <p:sldId id="661" r:id="rId8"/>
    <p:sldId id="693" r:id="rId9"/>
    <p:sldId id="651" r:id="rId10"/>
    <p:sldId id="694" r:id="rId11"/>
    <p:sldId id="668" r:id="rId12"/>
    <p:sldId id="695" r:id="rId13"/>
    <p:sldId id="669" r:id="rId14"/>
    <p:sldId id="649" r:id="rId15"/>
    <p:sldId id="597" r:id="rId16"/>
    <p:sldId id="601" r:id="rId17"/>
    <p:sldId id="602" r:id="rId18"/>
    <p:sldId id="663" r:id="rId19"/>
    <p:sldId id="664" r:id="rId20"/>
    <p:sldId id="665" r:id="rId21"/>
    <p:sldId id="666" r:id="rId22"/>
    <p:sldId id="678" r:id="rId23"/>
    <p:sldId id="670" r:id="rId24"/>
    <p:sldId id="672" r:id="rId25"/>
    <p:sldId id="673" r:id="rId26"/>
    <p:sldId id="674" r:id="rId27"/>
    <p:sldId id="679" r:id="rId28"/>
    <p:sldId id="647" r:id="rId29"/>
    <p:sldId id="588" r:id="rId30"/>
    <p:sldId id="589" r:id="rId31"/>
    <p:sldId id="685" r:id="rId32"/>
    <p:sldId id="696" r:id="rId33"/>
    <p:sldId id="637" r:id="rId34"/>
    <p:sldId id="591" r:id="rId35"/>
    <p:sldId id="592" r:id="rId36"/>
    <p:sldId id="593" r:id="rId37"/>
    <p:sldId id="687" r:id="rId38"/>
    <p:sldId id="594" r:id="rId39"/>
    <p:sldId id="659" r:id="rId40"/>
  </p:sldIdLst>
  <p:sldSz cx="9144000" cy="6858000" type="screen4x3"/>
  <p:notesSz cx="7302500" cy="9586913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6"/>
            <p14:sldId id="680"/>
            <p14:sldId id="692"/>
            <p14:sldId id="661"/>
            <p14:sldId id="693"/>
            <p14:sldId id="651"/>
            <p14:sldId id="694"/>
            <p14:sldId id="668"/>
            <p14:sldId id="695"/>
            <p14:sldId id="669"/>
            <p14:sldId id="649"/>
            <p14:sldId id="597"/>
            <p14:sldId id="601"/>
            <p14:sldId id="602"/>
            <p14:sldId id="663"/>
            <p14:sldId id="664"/>
            <p14:sldId id="665"/>
            <p14:sldId id="666"/>
            <p14:sldId id="678"/>
            <p14:sldId id="670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96"/>
            <p14:sldId id="637"/>
            <p14:sldId id="591"/>
            <p14:sldId id="592"/>
            <p14:sldId id="593"/>
            <p14:sldId id="687"/>
            <p14:sldId id="594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85" y="4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855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8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7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2380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/>
            </a:br>
            <a:r>
              <a:rPr lang="en-US" sz="2000" b="0"/>
              <a:t>5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</a:t>
            </a:r>
            <a:r>
              <a:rPr lang="en-US" sz="2000" b="0"/>
              <a:t>May 27, </a:t>
            </a:r>
            <a:r>
              <a:rPr lang="en-US" sz="2000" b="0" dirty="0"/>
              <a:t>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61B5C-51B0-4AC6-911D-B9B0A3FF8A65}"/>
              </a:ext>
            </a:extLst>
          </p:cNvPr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013F2E-2FBF-4EF8-B798-EFAE6F71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1028" name="Picture 4" descr="http://3.bp.blogspot.com/-43D7uXDvdhY/VTfi2xh77XI/AAAAAAAABKE/4MK-TMfq79c/s1600/Fo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592" b="7826"/>
          <a:stretch/>
        </p:blipFill>
        <p:spPr bwMode="auto">
          <a:xfrm>
            <a:off x="5323937" y="3305663"/>
            <a:ext cx="3814808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2958" y="2214319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Nice clean layers, 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but beware…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21060</TotalTime>
  <Words>3369</Words>
  <Application>Microsoft Office PowerPoint</Application>
  <PresentationFormat>On-screen Show (4:3)</PresentationFormat>
  <Paragraphs>715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14-513/18-613: Introduction to Computer Systems  5th Lecture, May 27, 2020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Assembly Characteristics: Operations</vt:lpstr>
      <vt:lpstr>Memory Addressing Modes</vt:lpstr>
      <vt:lpstr>Address Computation Examples</vt:lpstr>
      <vt:lpstr>Address Computation Examples</vt:lpstr>
      <vt:lpstr>Moving Data</vt:lpstr>
      <vt:lpstr>movq Operand Combinations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728</cp:revision>
  <cp:lastPrinted>2011-09-12T20:37:42Z</cp:lastPrinted>
  <dcterms:created xsi:type="dcterms:W3CDTF">2012-09-11T15:51:41Z</dcterms:created>
  <dcterms:modified xsi:type="dcterms:W3CDTF">2020-05-27T20:18:36Z</dcterms:modified>
  <cp:category/>
</cp:coreProperties>
</file>