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diagrams/data1.xml" ContentType="application/vnd.openxmlformats-officedocument.drawingml.diagramData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8"/>
  </p:notesMasterIdLst>
  <p:sldIdLst>
    <p:sldId id="258" r:id="rId2"/>
    <p:sldId id="259" r:id="rId3"/>
    <p:sldId id="276" r:id="rId4"/>
    <p:sldId id="277" r:id="rId5"/>
    <p:sldId id="260" r:id="rId6"/>
    <p:sldId id="264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65" r:id="rId15"/>
    <p:sldId id="274" r:id="rId16"/>
    <p:sldId id="275" r:id="rId17"/>
    <p:sldId id="266" r:id="rId18"/>
    <p:sldId id="280" r:id="rId19"/>
    <p:sldId id="283" r:id="rId20"/>
    <p:sldId id="262" r:id="rId21"/>
    <p:sldId id="279" r:id="rId22"/>
    <p:sldId id="261" r:id="rId23"/>
    <p:sldId id="282" r:id="rId24"/>
    <p:sldId id="263" r:id="rId25"/>
    <p:sldId id="281" r:id="rId26"/>
    <p:sldId id="278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3684" autoAdjust="0"/>
    <p:restoredTop sz="77419" autoAdjust="0"/>
  </p:normalViewPr>
  <p:slideViewPr>
    <p:cSldViewPr>
      <p:cViewPr>
        <p:scale>
          <a:sx n="75" d="100"/>
          <a:sy n="75" d="100"/>
        </p:scale>
        <p:origin x="-1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36B29-F85C-4C0E-8336-7E65A0FDC1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158B7-E588-41E0-9237-5AC3CC19FA92}">
      <dgm:prSet phldrT="[텍스트]" custT="1"/>
      <dgm:spPr/>
      <dgm:t>
        <a:bodyPr/>
        <a:lstStyle/>
        <a:p>
          <a:r>
            <a:rPr lang="en-US" sz="1600" dirty="0" err="1" smtClean="0"/>
            <a:t>GtkObject</a:t>
          </a:r>
          <a:endParaRPr lang="en-US" sz="1600" dirty="0"/>
        </a:p>
      </dgm:t>
    </dgm:pt>
    <dgm:pt modelId="{E2509362-9F19-43EC-BDF0-9206253A8D28}" type="parTrans" cxnId="{C0BA087B-EE55-430B-BC60-F597999332CE}">
      <dgm:prSet/>
      <dgm:spPr/>
      <dgm:t>
        <a:bodyPr/>
        <a:lstStyle/>
        <a:p>
          <a:endParaRPr lang="en-US"/>
        </a:p>
      </dgm:t>
    </dgm:pt>
    <dgm:pt modelId="{BED94D2A-41B9-4583-8C4F-446905C30B68}" type="sibTrans" cxnId="{C0BA087B-EE55-430B-BC60-F597999332CE}">
      <dgm:prSet/>
      <dgm:spPr/>
      <dgm:t>
        <a:bodyPr/>
        <a:lstStyle/>
        <a:p>
          <a:endParaRPr lang="en-US"/>
        </a:p>
      </dgm:t>
    </dgm:pt>
    <dgm:pt modelId="{30F9029C-3D43-4D8D-8B92-CB2560382A12}">
      <dgm:prSet phldrT="[텍스트]" custT="1"/>
      <dgm:spPr/>
      <dgm:t>
        <a:bodyPr/>
        <a:lstStyle/>
        <a:p>
          <a:r>
            <a:rPr lang="en-US" sz="1600" dirty="0" err="1" smtClean="0"/>
            <a:t>GtkWidget</a:t>
          </a:r>
          <a:endParaRPr lang="en-US" sz="1600" dirty="0" smtClean="0"/>
        </a:p>
      </dgm:t>
    </dgm:pt>
    <dgm:pt modelId="{B75BE937-ECC2-471A-9AA1-7D8DD3B50107}" type="parTrans" cxnId="{05CC1023-E317-455F-9273-04FD6CCD3507}">
      <dgm:prSet/>
      <dgm:spPr/>
      <dgm:t>
        <a:bodyPr/>
        <a:lstStyle/>
        <a:p>
          <a:endParaRPr lang="en-US"/>
        </a:p>
      </dgm:t>
    </dgm:pt>
    <dgm:pt modelId="{58C725F5-F7E9-42B1-998B-D1B93DCD1E12}" type="sibTrans" cxnId="{05CC1023-E317-455F-9273-04FD6CCD3507}">
      <dgm:prSet/>
      <dgm:spPr/>
      <dgm:t>
        <a:bodyPr/>
        <a:lstStyle/>
        <a:p>
          <a:endParaRPr lang="en-US"/>
        </a:p>
      </dgm:t>
    </dgm:pt>
    <dgm:pt modelId="{0D6B875C-A4D3-42D6-9790-CD02042C1C8D}">
      <dgm:prSet phldrT="[텍스트]" custT="1"/>
      <dgm:spPr/>
      <dgm:t>
        <a:bodyPr/>
        <a:lstStyle/>
        <a:p>
          <a:r>
            <a:rPr lang="en-US" sz="1600" dirty="0" err="1" smtClean="0"/>
            <a:t>GtkContainer</a:t>
          </a:r>
          <a:endParaRPr lang="en-US" sz="1600" dirty="0"/>
        </a:p>
      </dgm:t>
    </dgm:pt>
    <dgm:pt modelId="{BF6E707D-FFAB-4796-8543-ECC0864F351D}" type="parTrans" cxnId="{D47A5283-6BEB-4F51-BF1F-0A27B3BC8FDA}">
      <dgm:prSet/>
      <dgm:spPr/>
      <dgm:t>
        <a:bodyPr/>
        <a:lstStyle/>
        <a:p>
          <a:endParaRPr lang="en-US"/>
        </a:p>
      </dgm:t>
    </dgm:pt>
    <dgm:pt modelId="{1EB7D89D-2D6E-4F84-81BE-6607F1550372}" type="sibTrans" cxnId="{D47A5283-6BEB-4F51-BF1F-0A27B3BC8FDA}">
      <dgm:prSet/>
      <dgm:spPr/>
      <dgm:t>
        <a:bodyPr/>
        <a:lstStyle/>
        <a:p>
          <a:endParaRPr lang="en-US"/>
        </a:p>
      </dgm:t>
    </dgm:pt>
    <dgm:pt modelId="{3663D7B8-0B9E-4763-A1A2-2DC56DABA0C9}">
      <dgm:prSet phldrT="[텍스트]" custT="1"/>
      <dgm:spPr/>
      <dgm:t>
        <a:bodyPr/>
        <a:lstStyle/>
        <a:p>
          <a:r>
            <a:rPr lang="en-US" sz="1000" dirty="0" err="1" smtClean="0"/>
            <a:t>HildonFileSelection</a:t>
          </a:r>
          <a:endParaRPr lang="en-US" sz="1000" dirty="0"/>
        </a:p>
      </dgm:t>
    </dgm:pt>
    <dgm:pt modelId="{7BE19C6B-5C9E-406E-8825-D74032DE2F3B}" type="parTrans" cxnId="{BEEFEB3E-7C8C-4B07-A611-AD479E552BC3}">
      <dgm:prSet/>
      <dgm:spPr/>
      <dgm:t>
        <a:bodyPr/>
        <a:lstStyle/>
        <a:p>
          <a:endParaRPr lang="en-US"/>
        </a:p>
      </dgm:t>
    </dgm:pt>
    <dgm:pt modelId="{FF91C40E-0311-488B-AF29-21D1D0DCDA01}" type="sibTrans" cxnId="{BEEFEB3E-7C8C-4B07-A611-AD479E552BC3}">
      <dgm:prSet/>
      <dgm:spPr/>
      <dgm:t>
        <a:bodyPr/>
        <a:lstStyle/>
        <a:p>
          <a:endParaRPr lang="en-US"/>
        </a:p>
      </dgm:t>
    </dgm:pt>
    <dgm:pt modelId="{C144D623-25B5-478D-8C45-03729A80CA92}">
      <dgm:prSet custT="1"/>
      <dgm:spPr/>
      <dgm:t>
        <a:bodyPr/>
        <a:lstStyle/>
        <a:p>
          <a:r>
            <a:rPr lang="en-US" sz="1600" dirty="0" err="1" smtClean="0"/>
            <a:t>GtkBin</a:t>
          </a:r>
          <a:endParaRPr lang="en-US" sz="1600" dirty="0"/>
        </a:p>
      </dgm:t>
    </dgm:pt>
    <dgm:pt modelId="{CCA9A000-42C1-42D9-8DD0-F19EDE4F851D}" type="parTrans" cxnId="{D6735666-C446-44A0-9A24-423A20EB7534}">
      <dgm:prSet/>
      <dgm:spPr/>
      <dgm:t>
        <a:bodyPr/>
        <a:lstStyle/>
        <a:p>
          <a:endParaRPr lang="en-US"/>
        </a:p>
      </dgm:t>
    </dgm:pt>
    <dgm:pt modelId="{05CA3F2C-A045-4CE2-97EE-2001FC4D20DC}" type="sibTrans" cxnId="{D6735666-C446-44A0-9A24-423A20EB7534}">
      <dgm:prSet/>
      <dgm:spPr/>
      <dgm:t>
        <a:bodyPr/>
        <a:lstStyle/>
        <a:p>
          <a:endParaRPr lang="en-US"/>
        </a:p>
      </dgm:t>
    </dgm:pt>
    <dgm:pt modelId="{287BBC5A-456F-47E6-BBD3-DEB2B54404B4}">
      <dgm:prSet custT="1"/>
      <dgm:spPr/>
      <dgm:t>
        <a:bodyPr/>
        <a:lstStyle/>
        <a:p>
          <a:r>
            <a:rPr lang="en-US" sz="1600" dirty="0" err="1" smtClean="0"/>
            <a:t>GtkWindow</a:t>
          </a:r>
          <a:endParaRPr lang="en-US" sz="1600" dirty="0"/>
        </a:p>
      </dgm:t>
    </dgm:pt>
    <dgm:pt modelId="{8C940B5E-3154-4B3B-9F10-333F4D8188A5}" type="parTrans" cxnId="{5FAF6C33-F981-4110-B32A-0056345B2002}">
      <dgm:prSet/>
      <dgm:spPr/>
      <dgm:t>
        <a:bodyPr/>
        <a:lstStyle/>
        <a:p>
          <a:endParaRPr lang="en-US"/>
        </a:p>
      </dgm:t>
    </dgm:pt>
    <dgm:pt modelId="{3A93EC60-55E3-4652-9FE3-530DD17373DE}" type="sibTrans" cxnId="{5FAF6C33-F981-4110-B32A-0056345B2002}">
      <dgm:prSet/>
      <dgm:spPr/>
      <dgm:t>
        <a:bodyPr/>
        <a:lstStyle/>
        <a:p>
          <a:endParaRPr lang="en-US"/>
        </a:p>
      </dgm:t>
    </dgm:pt>
    <dgm:pt modelId="{8A562DE1-22F6-4468-AEB3-D33F12B80782}">
      <dgm:prSet custT="1"/>
      <dgm:spPr/>
      <dgm:t>
        <a:bodyPr/>
        <a:lstStyle/>
        <a:p>
          <a:r>
            <a:rPr lang="en-US" sz="1600" dirty="0" err="1" smtClean="0"/>
            <a:t>GtkDialog</a:t>
          </a:r>
          <a:endParaRPr lang="en-US" sz="1600" dirty="0"/>
        </a:p>
      </dgm:t>
    </dgm:pt>
    <dgm:pt modelId="{9DFEB1C2-6090-4F76-8014-13565AED8B56}" type="parTrans" cxnId="{744431B7-37C7-436F-81A7-C6F06FF5645F}">
      <dgm:prSet/>
      <dgm:spPr/>
      <dgm:t>
        <a:bodyPr/>
        <a:lstStyle/>
        <a:p>
          <a:endParaRPr lang="en-US"/>
        </a:p>
      </dgm:t>
    </dgm:pt>
    <dgm:pt modelId="{04541E71-FB4A-49F1-8F8B-613A70B35D26}" type="sibTrans" cxnId="{744431B7-37C7-436F-81A7-C6F06FF5645F}">
      <dgm:prSet/>
      <dgm:spPr/>
      <dgm:t>
        <a:bodyPr/>
        <a:lstStyle/>
        <a:p>
          <a:endParaRPr lang="en-US"/>
        </a:p>
      </dgm:t>
    </dgm:pt>
    <dgm:pt modelId="{1944CF76-5591-4C0F-99B9-4DA1B836626B}">
      <dgm:prSet custT="1"/>
      <dgm:spPr/>
      <dgm:t>
        <a:bodyPr/>
        <a:lstStyle/>
        <a:p>
          <a:r>
            <a:rPr lang="en-US" sz="1000" dirty="0" err="1" smtClean="0"/>
            <a:t>HildonFileChooserDialog</a:t>
          </a:r>
          <a:endParaRPr lang="en-US" sz="1000" dirty="0"/>
        </a:p>
      </dgm:t>
    </dgm:pt>
    <dgm:pt modelId="{1E19896F-B87E-4436-BB6A-5E2D20B55C8B}" type="parTrans" cxnId="{DD680783-F803-4BCD-AB1A-768F8EF25454}">
      <dgm:prSet/>
      <dgm:spPr/>
      <dgm:t>
        <a:bodyPr/>
        <a:lstStyle/>
        <a:p>
          <a:endParaRPr lang="en-US"/>
        </a:p>
      </dgm:t>
    </dgm:pt>
    <dgm:pt modelId="{A6C22164-B40C-4105-9C0F-F62AC95F6539}" type="sibTrans" cxnId="{DD680783-F803-4BCD-AB1A-768F8EF25454}">
      <dgm:prSet/>
      <dgm:spPr/>
      <dgm:t>
        <a:bodyPr/>
        <a:lstStyle/>
        <a:p>
          <a:endParaRPr lang="en-US"/>
        </a:p>
      </dgm:t>
    </dgm:pt>
    <dgm:pt modelId="{D936CA99-E86A-4921-8B36-0612C9088F43}">
      <dgm:prSet custT="1"/>
      <dgm:spPr/>
      <dgm:t>
        <a:bodyPr/>
        <a:lstStyle/>
        <a:p>
          <a:r>
            <a:rPr lang="en-US" sz="1000" dirty="0" err="1" smtClean="0"/>
            <a:t>HildonFileSystemModel</a:t>
          </a:r>
          <a:endParaRPr lang="en-US" sz="1000" dirty="0"/>
        </a:p>
      </dgm:t>
    </dgm:pt>
    <dgm:pt modelId="{15EA8ABC-6D2B-4509-B0DC-923BBB6D57E6}" type="parTrans" cxnId="{D627FBDF-9C94-4D6E-B282-980BF49F90A9}">
      <dgm:prSet/>
      <dgm:spPr/>
      <dgm:t>
        <a:bodyPr/>
        <a:lstStyle/>
        <a:p>
          <a:endParaRPr lang="en-US"/>
        </a:p>
      </dgm:t>
    </dgm:pt>
    <dgm:pt modelId="{DB501423-C159-4DD6-AE18-3285774616DC}" type="sibTrans" cxnId="{D627FBDF-9C94-4D6E-B282-980BF49F90A9}">
      <dgm:prSet/>
      <dgm:spPr/>
      <dgm:t>
        <a:bodyPr/>
        <a:lstStyle/>
        <a:p>
          <a:endParaRPr lang="en-US"/>
        </a:p>
      </dgm:t>
    </dgm:pt>
    <dgm:pt modelId="{C4AD99A6-D1F4-4963-A829-CCC959EFC59C}">
      <dgm:prSet custT="1"/>
      <dgm:spPr/>
      <dgm:t>
        <a:bodyPr/>
        <a:lstStyle/>
        <a:p>
          <a:r>
            <a:rPr lang="en-US" sz="1000" dirty="0" err="1" smtClean="0"/>
            <a:t>HildonFileDetailsDialog</a:t>
          </a:r>
          <a:endParaRPr lang="en-US" sz="1000" dirty="0"/>
        </a:p>
      </dgm:t>
    </dgm:pt>
    <dgm:pt modelId="{0764104F-871F-4234-859C-FB2027D39ED8}" type="parTrans" cxnId="{9174FA5F-DAC6-437A-B5DA-0FEFD3A78430}">
      <dgm:prSet/>
      <dgm:spPr/>
      <dgm:t>
        <a:bodyPr/>
        <a:lstStyle/>
        <a:p>
          <a:endParaRPr lang="en-US"/>
        </a:p>
      </dgm:t>
    </dgm:pt>
    <dgm:pt modelId="{C9CBE9F4-1B14-4D26-85A4-71F93AFF7172}" type="sibTrans" cxnId="{9174FA5F-DAC6-437A-B5DA-0FEFD3A78430}">
      <dgm:prSet/>
      <dgm:spPr/>
      <dgm:t>
        <a:bodyPr/>
        <a:lstStyle/>
        <a:p>
          <a:endParaRPr lang="en-US"/>
        </a:p>
      </dgm:t>
    </dgm:pt>
    <dgm:pt modelId="{C40F384A-FDF7-46D6-81D4-21C51DA10186}">
      <dgm:prSet custT="1"/>
      <dgm:spPr/>
      <dgm:t>
        <a:bodyPr/>
        <a:lstStyle/>
        <a:p>
          <a:r>
            <a:rPr lang="en-US" sz="1600" dirty="0" err="1" smtClean="0"/>
            <a:t>GtkToolbar</a:t>
          </a:r>
          <a:endParaRPr lang="en-US" sz="1600" dirty="0"/>
        </a:p>
      </dgm:t>
    </dgm:pt>
    <dgm:pt modelId="{107A0DC4-F6C4-4442-8DF0-AA15A68668DA}" type="parTrans" cxnId="{8DA8B888-1940-48F7-AD5F-17FB9088B51E}">
      <dgm:prSet/>
      <dgm:spPr/>
      <dgm:t>
        <a:bodyPr/>
        <a:lstStyle/>
        <a:p>
          <a:endParaRPr lang="en-US"/>
        </a:p>
      </dgm:t>
    </dgm:pt>
    <dgm:pt modelId="{9A49F101-F7FF-4D4A-9655-1CC8C84B017A}" type="sibTrans" cxnId="{8DA8B888-1940-48F7-AD5F-17FB9088B51E}">
      <dgm:prSet/>
      <dgm:spPr/>
      <dgm:t>
        <a:bodyPr/>
        <a:lstStyle/>
        <a:p>
          <a:endParaRPr lang="en-US"/>
        </a:p>
      </dgm:t>
    </dgm:pt>
    <dgm:pt modelId="{69C436CC-1ABB-42D5-9C91-BD5F53D60C55}">
      <dgm:prSet custT="1"/>
      <dgm:spPr/>
      <dgm:t>
        <a:bodyPr/>
        <a:lstStyle/>
        <a:p>
          <a:r>
            <a:rPr lang="en-US" sz="1600" dirty="0" err="1" smtClean="0"/>
            <a:t>GtkButton</a:t>
          </a:r>
          <a:endParaRPr lang="en-US" sz="1600" dirty="0"/>
        </a:p>
      </dgm:t>
    </dgm:pt>
    <dgm:pt modelId="{34213BA7-CFC5-4959-AEDC-D86A5CACCF25}" type="parTrans" cxnId="{DA0164ED-802C-45CA-A6DA-F906C507D75F}">
      <dgm:prSet/>
      <dgm:spPr/>
      <dgm:t>
        <a:bodyPr/>
        <a:lstStyle/>
        <a:p>
          <a:endParaRPr lang="en-US"/>
        </a:p>
      </dgm:t>
    </dgm:pt>
    <dgm:pt modelId="{94BE7F97-2F75-4BC5-B80E-4F25DE4E4D28}" type="sibTrans" cxnId="{DA0164ED-802C-45CA-A6DA-F906C507D75F}">
      <dgm:prSet/>
      <dgm:spPr/>
      <dgm:t>
        <a:bodyPr/>
        <a:lstStyle/>
        <a:p>
          <a:endParaRPr lang="en-US"/>
        </a:p>
      </dgm:t>
    </dgm:pt>
    <dgm:pt modelId="{9FB31C47-4A28-4425-9DB3-A9EA9EBADC80}">
      <dgm:prSet custT="1"/>
      <dgm:spPr/>
      <dgm:t>
        <a:bodyPr/>
        <a:lstStyle/>
        <a:p>
          <a:r>
            <a:rPr lang="en-US" sz="1600" dirty="0" err="1" smtClean="0"/>
            <a:t>GtkEntry</a:t>
          </a:r>
          <a:endParaRPr lang="en-US" sz="1600" dirty="0"/>
        </a:p>
      </dgm:t>
    </dgm:pt>
    <dgm:pt modelId="{CBFF4F43-BFC1-40F5-BEB3-0376734F080D}" type="parTrans" cxnId="{C2D67527-671E-43CB-9C15-BB002A437E5D}">
      <dgm:prSet/>
      <dgm:spPr/>
      <dgm:t>
        <a:bodyPr/>
        <a:lstStyle/>
        <a:p>
          <a:endParaRPr lang="en-US"/>
        </a:p>
      </dgm:t>
    </dgm:pt>
    <dgm:pt modelId="{98CD8084-5968-45B7-858B-BF491D7E67EE}" type="sibTrans" cxnId="{C2D67527-671E-43CB-9C15-BB002A437E5D}">
      <dgm:prSet/>
      <dgm:spPr/>
      <dgm:t>
        <a:bodyPr/>
        <a:lstStyle/>
        <a:p>
          <a:endParaRPr lang="en-US"/>
        </a:p>
      </dgm:t>
    </dgm:pt>
    <dgm:pt modelId="{1B057779-4853-4610-8B96-EBD27F66A518}">
      <dgm:prSet/>
      <dgm:spPr/>
      <dgm:t>
        <a:bodyPr/>
        <a:lstStyle/>
        <a:p>
          <a:r>
            <a:rPr lang="en-US" dirty="0" err="1" smtClean="0"/>
            <a:t>GtkBox</a:t>
          </a:r>
          <a:endParaRPr lang="en-US" dirty="0"/>
        </a:p>
      </dgm:t>
    </dgm:pt>
    <dgm:pt modelId="{76C6A248-0CD2-437B-83E1-15F233817F0E}" type="parTrans" cxnId="{DD659D50-9A2D-4B9C-B874-14570717A6F8}">
      <dgm:prSet/>
      <dgm:spPr/>
      <dgm:t>
        <a:bodyPr/>
        <a:lstStyle/>
        <a:p>
          <a:endParaRPr lang="en-US"/>
        </a:p>
      </dgm:t>
    </dgm:pt>
    <dgm:pt modelId="{65BE0397-F994-4663-B8C5-B03C51560238}" type="sibTrans" cxnId="{DD659D50-9A2D-4B9C-B874-14570717A6F8}">
      <dgm:prSet/>
      <dgm:spPr/>
      <dgm:t>
        <a:bodyPr/>
        <a:lstStyle/>
        <a:p>
          <a:endParaRPr lang="en-US"/>
        </a:p>
      </dgm:t>
    </dgm:pt>
    <dgm:pt modelId="{BBD8E0DA-B99B-422F-9DCE-C2D5A9374B3F}">
      <dgm:prSet phldrT="[텍스트]" custT="1"/>
      <dgm:spPr/>
      <dgm:t>
        <a:bodyPr/>
        <a:lstStyle/>
        <a:p>
          <a:r>
            <a:rPr lang="en-US" sz="1600" dirty="0" smtClean="0"/>
            <a:t>Gtk+2.0 Library</a:t>
          </a:r>
          <a:endParaRPr lang="en-US" sz="1600" dirty="0"/>
        </a:p>
      </dgm:t>
    </dgm:pt>
    <dgm:pt modelId="{7A80C2F9-40FF-4487-AC85-362E995C4AC1}" type="sibTrans" cxnId="{A1E4F087-EEA2-4D57-8691-B764870C1F09}">
      <dgm:prSet/>
      <dgm:spPr/>
      <dgm:t>
        <a:bodyPr/>
        <a:lstStyle/>
        <a:p>
          <a:endParaRPr lang="en-US"/>
        </a:p>
      </dgm:t>
    </dgm:pt>
    <dgm:pt modelId="{AC0D64F6-4D84-49A8-A1EB-150491562DB8}" type="parTrans" cxnId="{A1E4F087-EEA2-4D57-8691-B764870C1F09}">
      <dgm:prSet/>
      <dgm:spPr/>
      <dgm:t>
        <a:bodyPr/>
        <a:lstStyle/>
        <a:p>
          <a:endParaRPr lang="en-US"/>
        </a:p>
      </dgm:t>
    </dgm:pt>
    <dgm:pt modelId="{6253898F-63A9-4A21-94C2-D9CDCBFF381D}" type="pres">
      <dgm:prSet presAssocID="{2BB36B29-F85C-4C0E-8336-7E65A0FDC1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F86E53-DA4F-4CAC-9111-733CD7B21D79}" type="pres">
      <dgm:prSet presAssocID="{BBD8E0DA-B99B-422F-9DCE-C2D5A9374B3F}" presName="vertOne" presStyleCnt="0"/>
      <dgm:spPr/>
    </dgm:pt>
    <dgm:pt modelId="{C883358B-F691-4154-979F-AE7B1E6F69E4}" type="pres">
      <dgm:prSet presAssocID="{BBD8E0DA-B99B-422F-9DCE-C2D5A9374B3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0B2EAE-38E7-45AB-B6CF-34BFDE8851B5}" type="pres">
      <dgm:prSet presAssocID="{BBD8E0DA-B99B-422F-9DCE-C2D5A9374B3F}" presName="parTransOne" presStyleCnt="0"/>
      <dgm:spPr/>
    </dgm:pt>
    <dgm:pt modelId="{9EF10EED-43D0-4EA1-AFA6-62BE596E025D}" type="pres">
      <dgm:prSet presAssocID="{BBD8E0DA-B99B-422F-9DCE-C2D5A9374B3F}" presName="horzOne" presStyleCnt="0"/>
      <dgm:spPr/>
    </dgm:pt>
    <dgm:pt modelId="{EF59CB74-293A-4172-B84D-DF9EA9D00897}" type="pres">
      <dgm:prSet presAssocID="{A7D158B7-E588-41E0-9237-5AC3CC19FA92}" presName="vertTwo" presStyleCnt="0"/>
      <dgm:spPr/>
    </dgm:pt>
    <dgm:pt modelId="{8589373F-8C3F-4081-B129-0146DE86A900}" type="pres">
      <dgm:prSet presAssocID="{A7D158B7-E588-41E0-9237-5AC3CC19FA92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AEC9B3-BC80-420C-8B6D-88F8E91BE3F9}" type="pres">
      <dgm:prSet presAssocID="{A7D158B7-E588-41E0-9237-5AC3CC19FA92}" presName="parTransTwo" presStyleCnt="0"/>
      <dgm:spPr/>
    </dgm:pt>
    <dgm:pt modelId="{914554CD-5020-4622-BA8B-150F948E40FB}" type="pres">
      <dgm:prSet presAssocID="{A7D158B7-E588-41E0-9237-5AC3CC19FA92}" presName="horzTwo" presStyleCnt="0"/>
      <dgm:spPr/>
    </dgm:pt>
    <dgm:pt modelId="{E6786B10-AFEC-442E-ABFB-325CC56D3077}" type="pres">
      <dgm:prSet presAssocID="{30F9029C-3D43-4D8D-8B92-CB2560382A12}" presName="vertThree" presStyleCnt="0"/>
      <dgm:spPr/>
    </dgm:pt>
    <dgm:pt modelId="{48BF0F76-08AF-4F3A-A8A4-EE8578291193}" type="pres">
      <dgm:prSet presAssocID="{30F9029C-3D43-4D8D-8B92-CB2560382A12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6FC251-C2B7-4E7F-8422-9EE0D1DE8888}" type="pres">
      <dgm:prSet presAssocID="{30F9029C-3D43-4D8D-8B92-CB2560382A12}" presName="parTransThree" presStyleCnt="0"/>
      <dgm:spPr/>
    </dgm:pt>
    <dgm:pt modelId="{716D511B-BA2E-4711-8C4F-C70E9F2FB64F}" type="pres">
      <dgm:prSet presAssocID="{30F9029C-3D43-4D8D-8B92-CB2560382A12}" presName="horzThree" presStyleCnt="0"/>
      <dgm:spPr/>
    </dgm:pt>
    <dgm:pt modelId="{AB445A69-2D65-4AAF-B6F3-CE6B6E7CAE1D}" type="pres">
      <dgm:prSet presAssocID="{0D6B875C-A4D3-42D6-9790-CD02042C1C8D}" presName="vertFour" presStyleCnt="0">
        <dgm:presLayoutVars>
          <dgm:chPref val="3"/>
        </dgm:presLayoutVars>
      </dgm:prSet>
      <dgm:spPr/>
    </dgm:pt>
    <dgm:pt modelId="{E480BE5D-45FC-4EE4-90A7-0AA3EA8894BC}" type="pres">
      <dgm:prSet presAssocID="{0D6B875C-A4D3-42D6-9790-CD02042C1C8D}" presName="txFour" presStyleLbl="node4" presStyleIdx="0" presStyleCnt="11" custLinFactY="-210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10EFAF-62A9-4DA3-87BB-ED2462255B3B}" type="pres">
      <dgm:prSet presAssocID="{0D6B875C-A4D3-42D6-9790-CD02042C1C8D}" presName="parTransFour" presStyleCnt="0"/>
      <dgm:spPr/>
    </dgm:pt>
    <dgm:pt modelId="{992F31EC-5609-49F4-8F06-E6CD672FA41A}" type="pres">
      <dgm:prSet presAssocID="{0D6B875C-A4D3-42D6-9790-CD02042C1C8D}" presName="horzFour" presStyleCnt="0"/>
      <dgm:spPr/>
    </dgm:pt>
    <dgm:pt modelId="{AE5AF4DD-2FE9-4A96-915E-8BF4A32E465E}" type="pres">
      <dgm:prSet presAssocID="{3663D7B8-0B9E-4763-A1A2-2DC56DABA0C9}" presName="vertFour" presStyleCnt="0">
        <dgm:presLayoutVars>
          <dgm:chPref val="3"/>
        </dgm:presLayoutVars>
      </dgm:prSet>
      <dgm:spPr/>
    </dgm:pt>
    <dgm:pt modelId="{126E3048-6891-4B52-88F8-86F7B3B84EE0}" type="pres">
      <dgm:prSet presAssocID="{3663D7B8-0B9E-4763-A1A2-2DC56DABA0C9}" presName="txFour" presStyleLbl="node4" presStyleIdx="1" presStyleCnt="11" custScaleY="4298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C9A99-7BE8-4DB5-8EE8-DC2DC0110F60}" type="pres">
      <dgm:prSet presAssocID="{3663D7B8-0B9E-4763-A1A2-2DC56DABA0C9}" presName="horzFour" presStyleCnt="0"/>
      <dgm:spPr/>
    </dgm:pt>
    <dgm:pt modelId="{B36CBB2E-B5C6-45A0-9D2D-9C4207C8D78C}" type="pres">
      <dgm:prSet presAssocID="{FF91C40E-0311-488B-AF29-21D1D0DCDA01}" presName="sibSpaceFour" presStyleCnt="0"/>
      <dgm:spPr/>
    </dgm:pt>
    <dgm:pt modelId="{CCEDEC68-2EBD-46DB-B7DC-9AEA0D1FD357}" type="pres">
      <dgm:prSet presAssocID="{C144D623-25B5-478D-8C45-03729A80CA92}" presName="vertFour" presStyleCnt="0">
        <dgm:presLayoutVars>
          <dgm:chPref val="3"/>
        </dgm:presLayoutVars>
      </dgm:prSet>
      <dgm:spPr/>
    </dgm:pt>
    <dgm:pt modelId="{36D716D7-94D9-43C9-A75A-F74DB78CE9D4}" type="pres">
      <dgm:prSet presAssocID="{C144D623-25B5-478D-8C45-03729A80CA92}" presName="txFour" presStyleLbl="node4" presStyleIdx="2" presStyleCnt="11" custLinFactY="-210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439A6F-9C45-4119-8AA1-74DCCFB4BCA4}" type="pres">
      <dgm:prSet presAssocID="{C144D623-25B5-478D-8C45-03729A80CA92}" presName="parTransFour" presStyleCnt="0"/>
      <dgm:spPr/>
    </dgm:pt>
    <dgm:pt modelId="{D0251DE0-7658-448C-8E72-226C65D65335}" type="pres">
      <dgm:prSet presAssocID="{C144D623-25B5-478D-8C45-03729A80CA92}" presName="horzFour" presStyleCnt="0"/>
      <dgm:spPr/>
    </dgm:pt>
    <dgm:pt modelId="{32255808-3D75-41BF-A027-1FAB40EF846E}" type="pres">
      <dgm:prSet presAssocID="{287BBC5A-456F-47E6-BBD3-DEB2B54404B4}" presName="vertFour" presStyleCnt="0">
        <dgm:presLayoutVars>
          <dgm:chPref val="3"/>
        </dgm:presLayoutVars>
      </dgm:prSet>
      <dgm:spPr/>
    </dgm:pt>
    <dgm:pt modelId="{A9AA6A92-2F73-4DA8-A100-F2A4C599E822}" type="pres">
      <dgm:prSet presAssocID="{287BBC5A-456F-47E6-BBD3-DEB2B54404B4}" presName="txFour" presStyleLbl="node4" presStyleIdx="3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159F3-8B54-4591-B448-AD4532393EAE}" type="pres">
      <dgm:prSet presAssocID="{287BBC5A-456F-47E6-BBD3-DEB2B54404B4}" presName="parTransFour" presStyleCnt="0"/>
      <dgm:spPr/>
    </dgm:pt>
    <dgm:pt modelId="{E0E6B27E-7A3C-425B-AA3A-7EAA1CF8ADF6}" type="pres">
      <dgm:prSet presAssocID="{287BBC5A-456F-47E6-BBD3-DEB2B54404B4}" presName="horzFour" presStyleCnt="0"/>
      <dgm:spPr/>
    </dgm:pt>
    <dgm:pt modelId="{17A44830-9DC0-48F7-9953-D9B39409A3BE}" type="pres">
      <dgm:prSet presAssocID="{8A562DE1-22F6-4468-AEB3-D33F12B80782}" presName="vertFour" presStyleCnt="0">
        <dgm:presLayoutVars>
          <dgm:chPref val="3"/>
        </dgm:presLayoutVars>
      </dgm:prSet>
      <dgm:spPr/>
    </dgm:pt>
    <dgm:pt modelId="{2D8691CF-8E07-49D3-A15E-18078F48C321}" type="pres">
      <dgm:prSet presAssocID="{8A562DE1-22F6-4468-AEB3-D33F12B80782}" presName="txFour" presStyleLbl="node4" presStyleIdx="4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F86301-19D0-4A69-95F5-BEAF4692EA76}" type="pres">
      <dgm:prSet presAssocID="{8A562DE1-22F6-4468-AEB3-D33F12B80782}" presName="parTransFour" presStyleCnt="0"/>
      <dgm:spPr/>
    </dgm:pt>
    <dgm:pt modelId="{DFEF0901-7748-4D7C-80E7-3069936CDB2C}" type="pres">
      <dgm:prSet presAssocID="{8A562DE1-22F6-4468-AEB3-D33F12B80782}" presName="horzFour" presStyleCnt="0"/>
      <dgm:spPr/>
    </dgm:pt>
    <dgm:pt modelId="{D3EC7562-2CBE-4040-8CCC-15CC4477AD91}" type="pres">
      <dgm:prSet presAssocID="{1944CF76-5591-4C0F-99B9-4DA1B836626B}" presName="vertFour" presStyleCnt="0">
        <dgm:presLayoutVars>
          <dgm:chPref val="3"/>
        </dgm:presLayoutVars>
      </dgm:prSet>
      <dgm:spPr/>
    </dgm:pt>
    <dgm:pt modelId="{834229C1-E3DE-459F-BB08-6A52B42AAB9C}" type="pres">
      <dgm:prSet presAssocID="{1944CF76-5591-4C0F-99B9-4DA1B836626B}" presName="txFour" presStyleLbl="node4" presStyleIdx="5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747A13-1927-4A5E-A695-2D80ED5334EC}" type="pres">
      <dgm:prSet presAssocID="{1944CF76-5591-4C0F-99B9-4DA1B836626B}" presName="horzFour" presStyleCnt="0"/>
      <dgm:spPr/>
    </dgm:pt>
    <dgm:pt modelId="{3DB7938A-DEC3-49D9-A704-692025E08356}" type="pres">
      <dgm:prSet presAssocID="{A6C22164-B40C-4105-9C0F-F62AC95F6539}" presName="sibSpaceFour" presStyleCnt="0"/>
      <dgm:spPr/>
    </dgm:pt>
    <dgm:pt modelId="{87F0D639-0545-4199-91A1-3A85A572381C}" type="pres">
      <dgm:prSet presAssocID="{C4AD99A6-D1F4-4963-A829-CCC959EFC59C}" presName="vertFour" presStyleCnt="0">
        <dgm:presLayoutVars>
          <dgm:chPref val="3"/>
        </dgm:presLayoutVars>
      </dgm:prSet>
      <dgm:spPr/>
    </dgm:pt>
    <dgm:pt modelId="{4A3426CE-19DD-4B90-921F-8FDD3E75AA45}" type="pres">
      <dgm:prSet presAssocID="{C4AD99A6-D1F4-4963-A829-CCC959EFC59C}" presName="txFour" presStyleLbl="node4" presStyleIdx="6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CDBFF9-E944-4213-B1CB-8461546F7758}" type="pres">
      <dgm:prSet presAssocID="{C4AD99A6-D1F4-4963-A829-CCC959EFC59C}" presName="horzFour" presStyleCnt="0"/>
      <dgm:spPr/>
    </dgm:pt>
    <dgm:pt modelId="{599F9EC9-6EFC-4EFE-B0AD-A071CB09A1FC}" type="pres">
      <dgm:prSet presAssocID="{3A93EC60-55E3-4652-9FE3-530DD17373DE}" presName="sibSpaceFour" presStyleCnt="0"/>
      <dgm:spPr/>
    </dgm:pt>
    <dgm:pt modelId="{7FC5627D-D934-41EA-A21E-DD5F94C54130}" type="pres">
      <dgm:prSet presAssocID="{69C436CC-1ABB-42D5-9C91-BD5F53D60C55}" presName="vertFour" presStyleCnt="0">
        <dgm:presLayoutVars>
          <dgm:chPref val="3"/>
        </dgm:presLayoutVars>
      </dgm:prSet>
      <dgm:spPr/>
    </dgm:pt>
    <dgm:pt modelId="{8CB77E37-3713-4080-9B81-23077272F13A}" type="pres">
      <dgm:prSet presAssocID="{69C436CC-1ABB-42D5-9C91-BD5F53D60C55}" presName="txFour" presStyleLbl="node4" presStyleIdx="7" presStyleCnt="11" custScaleY="31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B278A-EE07-4AD7-9182-21B25AD321A0}" type="pres">
      <dgm:prSet presAssocID="{69C436CC-1ABB-42D5-9C91-BD5F53D60C55}" presName="horzFour" presStyleCnt="0"/>
      <dgm:spPr/>
    </dgm:pt>
    <dgm:pt modelId="{E3C2D354-A92F-4FB2-8C07-CF4D075E5A32}" type="pres">
      <dgm:prSet presAssocID="{05CA3F2C-A045-4CE2-97EE-2001FC4D20DC}" presName="sibSpaceFour" presStyleCnt="0"/>
      <dgm:spPr/>
    </dgm:pt>
    <dgm:pt modelId="{66F77696-7C66-4531-8B5F-4766572BDA44}" type="pres">
      <dgm:prSet presAssocID="{C40F384A-FDF7-46D6-81D4-21C51DA10186}" presName="vertFour" presStyleCnt="0">
        <dgm:presLayoutVars>
          <dgm:chPref val="3"/>
        </dgm:presLayoutVars>
      </dgm:prSet>
      <dgm:spPr/>
    </dgm:pt>
    <dgm:pt modelId="{D8659361-886F-461F-A6BB-727E45E6A831}" type="pres">
      <dgm:prSet presAssocID="{C40F384A-FDF7-46D6-81D4-21C51DA10186}" presName="txFour" presStyleLbl="node4" presStyleIdx="8" presStyleCnt="11" custScaleY="434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F3E6A8-EC33-4F37-98B9-7BDD9446D4B7}" type="pres">
      <dgm:prSet presAssocID="{C40F384A-FDF7-46D6-81D4-21C51DA10186}" presName="horzFour" presStyleCnt="0"/>
      <dgm:spPr/>
    </dgm:pt>
    <dgm:pt modelId="{406EAD12-A3D1-4A13-936D-5F9CAE5FC70C}" type="pres">
      <dgm:prSet presAssocID="{9A49F101-F7FF-4D4A-9655-1CC8C84B017A}" presName="sibSpaceFour" presStyleCnt="0"/>
      <dgm:spPr/>
    </dgm:pt>
    <dgm:pt modelId="{85FD0083-E6B1-446A-BE6A-21349A1BAB4E}" type="pres">
      <dgm:prSet presAssocID="{1B057779-4853-4610-8B96-EBD27F66A518}" presName="vertFour" presStyleCnt="0">
        <dgm:presLayoutVars>
          <dgm:chPref val="3"/>
        </dgm:presLayoutVars>
      </dgm:prSet>
      <dgm:spPr/>
    </dgm:pt>
    <dgm:pt modelId="{21746ED6-0319-4372-A716-5FB627890C72}" type="pres">
      <dgm:prSet presAssocID="{1B057779-4853-4610-8B96-EBD27F66A518}" presName="txFour" presStyleLbl="node4" presStyleIdx="9" presStyleCnt="11" custScaleY="4300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03DDD5-6AE3-4023-A52F-363EEA9D0283}" type="pres">
      <dgm:prSet presAssocID="{1B057779-4853-4610-8B96-EBD27F66A518}" presName="horzFour" presStyleCnt="0"/>
      <dgm:spPr/>
    </dgm:pt>
    <dgm:pt modelId="{A6368ED9-D122-4D82-B0D3-3C58871A7510}" type="pres">
      <dgm:prSet presAssocID="{1EB7D89D-2D6E-4F84-81BE-6607F1550372}" presName="sibSpaceFour" presStyleCnt="0"/>
      <dgm:spPr/>
    </dgm:pt>
    <dgm:pt modelId="{78E0387E-FE4F-42D6-A1F6-71B4EACBAE1F}" type="pres">
      <dgm:prSet presAssocID="{9FB31C47-4A28-4425-9DB3-A9EA9EBADC80}" presName="vertFour" presStyleCnt="0">
        <dgm:presLayoutVars>
          <dgm:chPref val="3"/>
        </dgm:presLayoutVars>
      </dgm:prSet>
      <dgm:spPr/>
    </dgm:pt>
    <dgm:pt modelId="{019F42C3-AD79-4401-8BE2-33DAC574BECE}" type="pres">
      <dgm:prSet presAssocID="{9FB31C47-4A28-4425-9DB3-A9EA9EBADC80}" presName="txFour" presStyleLbl="node4" presStyleIdx="10" presStyleCnt="11" custScaleY="555299" custLinFactNeighborY="-126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666717-5F34-4B8F-890D-921C796CE9E8}" type="pres">
      <dgm:prSet presAssocID="{9FB31C47-4A28-4425-9DB3-A9EA9EBADC80}" presName="horzFour" presStyleCnt="0"/>
      <dgm:spPr/>
    </dgm:pt>
    <dgm:pt modelId="{F7D91E17-ED69-4B0F-A3E2-E159ED933E7A}" type="pres">
      <dgm:prSet presAssocID="{58C725F5-F7E9-42B1-998B-D1B93DCD1E12}" presName="sibSpaceThree" presStyleCnt="0"/>
      <dgm:spPr/>
    </dgm:pt>
    <dgm:pt modelId="{D797B069-8B93-4E4F-828A-47348B61338C}" type="pres">
      <dgm:prSet presAssocID="{D936CA99-E86A-4921-8B36-0612C9088F43}" presName="vertThree" presStyleCnt="0"/>
      <dgm:spPr/>
    </dgm:pt>
    <dgm:pt modelId="{B571D76F-FCD3-473A-9F11-9A8D659B2DA1}" type="pres">
      <dgm:prSet presAssocID="{D936CA99-E86A-4921-8B36-0612C9088F43}" presName="txThree" presStyleLbl="node3" presStyleIdx="1" presStyleCnt="2" custScaleY="6685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A4DF2-7439-4BCE-8DE4-E5B3A633AC89}" type="pres">
      <dgm:prSet presAssocID="{D936CA99-E86A-4921-8B36-0612C9088F43}" presName="horzThree" presStyleCnt="0"/>
      <dgm:spPr/>
    </dgm:pt>
  </dgm:ptLst>
  <dgm:cxnLst>
    <dgm:cxn modelId="{C2D67527-671E-43CB-9C15-BB002A437E5D}" srcId="{30F9029C-3D43-4D8D-8B92-CB2560382A12}" destId="{9FB31C47-4A28-4425-9DB3-A9EA9EBADC80}" srcOrd="1" destOrd="0" parTransId="{CBFF4F43-BFC1-40F5-BEB3-0376734F080D}" sibTransId="{98CD8084-5968-45B7-858B-BF491D7E67EE}"/>
    <dgm:cxn modelId="{744431B7-37C7-436F-81A7-C6F06FF5645F}" srcId="{287BBC5A-456F-47E6-BBD3-DEB2B54404B4}" destId="{8A562DE1-22F6-4468-AEB3-D33F12B80782}" srcOrd="0" destOrd="0" parTransId="{9DFEB1C2-6090-4F76-8014-13565AED8B56}" sibTransId="{04541E71-FB4A-49F1-8F8B-613A70B35D26}"/>
    <dgm:cxn modelId="{40225F2D-7AC8-7F4A-88A1-BD91F9440889}" type="presOf" srcId="{A7D158B7-E588-41E0-9237-5AC3CC19FA92}" destId="{8589373F-8C3F-4081-B129-0146DE86A900}" srcOrd="0" destOrd="0" presId="urn:microsoft.com/office/officeart/2005/8/layout/hierarchy4"/>
    <dgm:cxn modelId="{CD9C6040-B3A0-4A4A-92F1-AB171B563F4E}" type="presOf" srcId="{3663D7B8-0B9E-4763-A1A2-2DC56DABA0C9}" destId="{126E3048-6891-4B52-88F8-86F7B3B84EE0}" srcOrd="0" destOrd="0" presId="urn:microsoft.com/office/officeart/2005/8/layout/hierarchy4"/>
    <dgm:cxn modelId="{C0BA087B-EE55-430B-BC60-F597999332CE}" srcId="{BBD8E0DA-B99B-422F-9DCE-C2D5A9374B3F}" destId="{A7D158B7-E588-41E0-9237-5AC3CC19FA92}" srcOrd="0" destOrd="0" parTransId="{E2509362-9F19-43EC-BDF0-9206253A8D28}" sibTransId="{BED94D2A-41B9-4583-8C4F-446905C30B68}"/>
    <dgm:cxn modelId="{8DA8B888-1940-48F7-AD5F-17FB9088B51E}" srcId="{0D6B875C-A4D3-42D6-9790-CD02042C1C8D}" destId="{C40F384A-FDF7-46D6-81D4-21C51DA10186}" srcOrd="2" destOrd="0" parTransId="{107A0DC4-F6C4-4442-8DF0-AA15A68668DA}" sibTransId="{9A49F101-F7FF-4D4A-9655-1CC8C84B017A}"/>
    <dgm:cxn modelId="{54EC8841-7CA5-934A-B65C-575989C2FAE7}" type="presOf" srcId="{BBD8E0DA-B99B-422F-9DCE-C2D5A9374B3F}" destId="{C883358B-F691-4154-979F-AE7B1E6F69E4}" srcOrd="0" destOrd="0" presId="urn:microsoft.com/office/officeart/2005/8/layout/hierarchy4"/>
    <dgm:cxn modelId="{DC57A1FB-9C86-4A4E-9410-7FBF0243AD8E}" type="presOf" srcId="{8A562DE1-22F6-4468-AEB3-D33F12B80782}" destId="{2D8691CF-8E07-49D3-A15E-18078F48C321}" srcOrd="0" destOrd="0" presId="urn:microsoft.com/office/officeart/2005/8/layout/hierarchy4"/>
    <dgm:cxn modelId="{A1E4F087-EEA2-4D57-8691-B764870C1F09}" srcId="{2BB36B29-F85C-4C0E-8336-7E65A0FDC134}" destId="{BBD8E0DA-B99B-422F-9DCE-C2D5A9374B3F}" srcOrd="0" destOrd="0" parTransId="{AC0D64F6-4D84-49A8-A1EB-150491562DB8}" sibTransId="{7A80C2F9-40FF-4487-AC85-362E995C4AC1}"/>
    <dgm:cxn modelId="{4FB6B43C-4BCE-A745-AD02-1742993994B1}" type="presOf" srcId="{1B057779-4853-4610-8B96-EBD27F66A518}" destId="{21746ED6-0319-4372-A716-5FB627890C72}" srcOrd="0" destOrd="0" presId="urn:microsoft.com/office/officeart/2005/8/layout/hierarchy4"/>
    <dgm:cxn modelId="{F8F0EB23-1BCF-F942-A8BC-9D110E8EABEC}" type="presOf" srcId="{C4AD99A6-D1F4-4963-A829-CCC959EFC59C}" destId="{4A3426CE-19DD-4B90-921F-8FDD3E75AA45}" srcOrd="0" destOrd="0" presId="urn:microsoft.com/office/officeart/2005/8/layout/hierarchy4"/>
    <dgm:cxn modelId="{EC7293B8-7946-A642-9B19-58D6CE056D54}" type="presOf" srcId="{2BB36B29-F85C-4C0E-8336-7E65A0FDC134}" destId="{6253898F-63A9-4A21-94C2-D9CDCBFF381D}" srcOrd="0" destOrd="0" presId="urn:microsoft.com/office/officeart/2005/8/layout/hierarchy4"/>
    <dgm:cxn modelId="{5FAF6C33-F981-4110-B32A-0056345B2002}" srcId="{C144D623-25B5-478D-8C45-03729A80CA92}" destId="{287BBC5A-456F-47E6-BBD3-DEB2B54404B4}" srcOrd="0" destOrd="0" parTransId="{8C940B5E-3154-4B3B-9F10-333F4D8188A5}" sibTransId="{3A93EC60-55E3-4652-9FE3-530DD17373DE}"/>
    <dgm:cxn modelId="{DA0164ED-802C-45CA-A6DA-F906C507D75F}" srcId="{C144D623-25B5-478D-8C45-03729A80CA92}" destId="{69C436CC-1ABB-42D5-9C91-BD5F53D60C55}" srcOrd="1" destOrd="0" parTransId="{34213BA7-CFC5-4959-AEDC-D86A5CACCF25}" sibTransId="{94BE7F97-2F75-4BC5-B80E-4F25DE4E4D28}"/>
    <dgm:cxn modelId="{2CB27742-0462-154C-8468-9C926278018F}" type="presOf" srcId="{C40F384A-FDF7-46D6-81D4-21C51DA10186}" destId="{D8659361-886F-461F-A6BB-727E45E6A831}" srcOrd="0" destOrd="0" presId="urn:microsoft.com/office/officeart/2005/8/layout/hierarchy4"/>
    <dgm:cxn modelId="{DD680783-F803-4BCD-AB1A-768F8EF25454}" srcId="{8A562DE1-22F6-4468-AEB3-D33F12B80782}" destId="{1944CF76-5591-4C0F-99B9-4DA1B836626B}" srcOrd="0" destOrd="0" parTransId="{1E19896F-B87E-4436-BB6A-5E2D20B55C8B}" sibTransId="{A6C22164-B40C-4105-9C0F-F62AC95F6539}"/>
    <dgm:cxn modelId="{A3F843A4-C0B1-E34A-BFB2-1CD778972978}" type="presOf" srcId="{287BBC5A-456F-47E6-BBD3-DEB2B54404B4}" destId="{A9AA6A92-2F73-4DA8-A100-F2A4C599E822}" srcOrd="0" destOrd="0" presId="urn:microsoft.com/office/officeart/2005/8/layout/hierarchy4"/>
    <dgm:cxn modelId="{DD659D50-9A2D-4B9C-B874-14570717A6F8}" srcId="{0D6B875C-A4D3-42D6-9790-CD02042C1C8D}" destId="{1B057779-4853-4610-8B96-EBD27F66A518}" srcOrd="3" destOrd="0" parTransId="{76C6A248-0CD2-437B-83E1-15F233817F0E}" sibTransId="{65BE0397-F994-4663-B8C5-B03C51560238}"/>
    <dgm:cxn modelId="{BE72B318-7ED4-5B4D-ADF9-215616ED46EE}" type="presOf" srcId="{0D6B875C-A4D3-42D6-9790-CD02042C1C8D}" destId="{E480BE5D-45FC-4EE4-90A7-0AA3EA8894BC}" srcOrd="0" destOrd="0" presId="urn:microsoft.com/office/officeart/2005/8/layout/hierarchy4"/>
    <dgm:cxn modelId="{05B09BE5-7C96-F54E-AE10-4FF2D6AA7092}" type="presOf" srcId="{69C436CC-1ABB-42D5-9C91-BD5F53D60C55}" destId="{8CB77E37-3713-4080-9B81-23077272F13A}" srcOrd="0" destOrd="0" presId="urn:microsoft.com/office/officeart/2005/8/layout/hierarchy4"/>
    <dgm:cxn modelId="{A685D745-3BE9-3D4F-9630-E3EEEDF1C6DA}" type="presOf" srcId="{1944CF76-5591-4C0F-99B9-4DA1B836626B}" destId="{834229C1-E3DE-459F-BB08-6A52B42AAB9C}" srcOrd="0" destOrd="0" presId="urn:microsoft.com/office/officeart/2005/8/layout/hierarchy4"/>
    <dgm:cxn modelId="{193DE03E-3D43-FA47-917B-93CCC0454AD5}" type="presOf" srcId="{C144D623-25B5-478D-8C45-03729A80CA92}" destId="{36D716D7-94D9-43C9-A75A-F74DB78CE9D4}" srcOrd="0" destOrd="0" presId="urn:microsoft.com/office/officeart/2005/8/layout/hierarchy4"/>
    <dgm:cxn modelId="{A0DA9A39-896F-B248-A720-3E2641953D77}" type="presOf" srcId="{D936CA99-E86A-4921-8B36-0612C9088F43}" destId="{B571D76F-FCD3-473A-9F11-9A8D659B2DA1}" srcOrd="0" destOrd="0" presId="urn:microsoft.com/office/officeart/2005/8/layout/hierarchy4"/>
    <dgm:cxn modelId="{D6735666-C446-44A0-9A24-423A20EB7534}" srcId="{0D6B875C-A4D3-42D6-9790-CD02042C1C8D}" destId="{C144D623-25B5-478D-8C45-03729A80CA92}" srcOrd="1" destOrd="0" parTransId="{CCA9A000-42C1-42D9-8DD0-F19EDE4F851D}" sibTransId="{05CA3F2C-A045-4CE2-97EE-2001FC4D20DC}"/>
    <dgm:cxn modelId="{69B66E17-FA13-7141-A08F-18211DCCD968}" type="presOf" srcId="{30F9029C-3D43-4D8D-8B92-CB2560382A12}" destId="{48BF0F76-08AF-4F3A-A8A4-EE8578291193}" srcOrd="0" destOrd="0" presId="urn:microsoft.com/office/officeart/2005/8/layout/hierarchy4"/>
    <dgm:cxn modelId="{9174FA5F-DAC6-437A-B5DA-0FEFD3A78430}" srcId="{8A562DE1-22F6-4468-AEB3-D33F12B80782}" destId="{C4AD99A6-D1F4-4963-A829-CCC959EFC59C}" srcOrd="1" destOrd="0" parTransId="{0764104F-871F-4234-859C-FB2027D39ED8}" sibTransId="{C9CBE9F4-1B14-4D26-85A4-71F93AFF7172}"/>
    <dgm:cxn modelId="{05CC1023-E317-455F-9273-04FD6CCD3507}" srcId="{A7D158B7-E588-41E0-9237-5AC3CC19FA92}" destId="{30F9029C-3D43-4D8D-8B92-CB2560382A12}" srcOrd="0" destOrd="0" parTransId="{B75BE937-ECC2-471A-9AA1-7D8DD3B50107}" sibTransId="{58C725F5-F7E9-42B1-998B-D1B93DCD1E12}"/>
    <dgm:cxn modelId="{508ACDD4-7AAE-8144-A0EA-EA068BBD5C3B}" type="presOf" srcId="{9FB31C47-4A28-4425-9DB3-A9EA9EBADC80}" destId="{019F42C3-AD79-4401-8BE2-33DAC574BECE}" srcOrd="0" destOrd="0" presId="urn:microsoft.com/office/officeart/2005/8/layout/hierarchy4"/>
    <dgm:cxn modelId="{BEEFEB3E-7C8C-4B07-A611-AD479E552BC3}" srcId="{0D6B875C-A4D3-42D6-9790-CD02042C1C8D}" destId="{3663D7B8-0B9E-4763-A1A2-2DC56DABA0C9}" srcOrd="0" destOrd="0" parTransId="{7BE19C6B-5C9E-406E-8825-D74032DE2F3B}" sibTransId="{FF91C40E-0311-488B-AF29-21D1D0DCDA01}"/>
    <dgm:cxn modelId="{D47A5283-6BEB-4F51-BF1F-0A27B3BC8FDA}" srcId="{30F9029C-3D43-4D8D-8B92-CB2560382A12}" destId="{0D6B875C-A4D3-42D6-9790-CD02042C1C8D}" srcOrd="0" destOrd="0" parTransId="{BF6E707D-FFAB-4796-8543-ECC0864F351D}" sibTransId="{1EB7D89D-2D6E-4F84-81BE-6607F1550372}"/>
    <dgm:cxn modelId="{D627FBDF-9C94-4D6E-B282-980BF49F90A9}" srcId="{A7D158B7-E588-41E0-9237-5AC3CC19FA92}" destId="{D936CA99-E86A-4921-8B36-0612C9088F43}" srcOrd="1" destOrd="0" parTransId="{15EA8ABC-6D2B-4509-B0DC-923BBB6D57E6}" sibTransId="{DB501423-C159-4DD6-AE18-3285774616DC}"/>
    <dgm:cxn modelId="{414F1D39-C6C4-DC4E-8BF4-D583B3F6069D}" type="presParOf" srcId="{6253898F-63A9-4A21-94C2-D9CDCBFF381D}" destId="{77F86E53-DA4F-4CAC-9111-733CD7B21D79}" srcOrd="0" destOrd="0" presId="urn:microsoft.com/office/officeart/2005/8/layout/hierarchy4"/>
    <dgm:cxn modelId="{6D7729C8-A5BA-AB44-A462-AA8547756D70}" type="presParOf" srcId="{77F86E53-DA4F-4CAC-9111-733CD7B21D79}" destId="{C883358B-F691-4154-979F-AE7B1E6F69E4}" srcOrd="0" destOrd="0" presId="urn:microsoft.com/office/officeart/2005/8/layout/hierarchy4"/>
    <dgm:cxn modelId="{CC28039C-D063-FB44-A7E9-3784873C74A9}" type="presParOf" srcId="{77F86E53-DA4F-4CAC-9111-733CD7B21D79}" destId="{630B2EAE-38E7-45AB-B6CF-34BFDE8851B5}" srcOrd="1" destOrd="0" presId="urn:microsoft.com/office/officeart/2005/8/layout/hierarchy4"/>
    <dgm:cxn modelId="{2C256866-5A58-3141-ACEC-0DDD17776C59}" type="presParOf" srcId="{77F86E53-DA4F-4CAC-9111-733CD7B21D79}" destId="{9EF10EED-43D0-4EA1-AFA6-62BE596E025D}" srcOrd="2" destOrd="0" presId="urn:microsoft.com/office/officeart/2005/8/layout/hierarchy4"/>
    <dgm:cxn modelId="{DE4A2C8A-B315-0B46-9636-097D2E86DBCA}" type="presParOf" srcId="{9EF10EED-43D0-4EA1-AFA6-62BE596E025D}" destId="{EF59CB74-293A-4172-B84D-DF9EA9D00897}" srcOrd="0" destOrd="0" presId="urn:microsoft.com/office/officeart/2005/8/layout/hierarchy4"/>
    <dgm:cxn modelId="{0EB9A3E5-EB4E-884F-9929-DB1EC729A65B}" type="presParOf" srcId="{EF59CB74-293A-4172-B84D-DF9EA9D00897}" destId="{8589373F-8C3F-4081-B129-0146DE86A900}" srcOrd="0" destOrd="0" presId="urn:microsoft.com/office/officeart/2005/8/layout/hierarchy4"/>
    <dgm:cxn modelId="{D9AAB147-FEC9-E942-A921-A9EB54475808}" type="presParOf" srcId="{EF59CB74-293A-4172-B84D-DF9EA9D00897}" destId="{E5AEC9B3-BC80-420C-8B6D-88F8E91BE3F9}" srcOrd="1" destOrd="0" presId="urn:microsoft.com/office/officeart/2005/8/layout/hierarchy4"/>
    <dgm:cxn modelId="{C2FA64A0-8227-CF45-91C1-84453142A89B}" type="presParOf" srcId="{EF59CB74-293A-4172-B84D-DF9EA9D00897}" destId="{914554CD-5020-4622-BA8B-150F948E40FB}" srcOrd="2" destOrd="0" presId="urn:microsoft.com/office/officeart/2005/8/layout/hierarchy4"/>
    <dgm:cxn modelId="{703EB3E3-7A11-0546-9F6A-D5595D2630FF}" type="presParOf" srcId="{914554CD-5020-4622-BA8B-150F948E40FB}" destId="{E6786B10-AFEC-442E-ABFB-325CC56D3077}" srcOrd="0" destOrd="0" presId="urn:microsoft.com/office/officeart/2005/8/layout/hierarchy4"/>
    <dgm:cxn modelId="{C3E6DAD5-C0F5-6344-91DA-55BACD93A787}" type="presParOf" srcId="{E6786B10-AFEC-442E-ABFB-325CC56D3077}" destId="{48BF0F76-08AF-4F3A-A8A4-EE8578291193}" srcOrd="0" destOrd="0" presId="urn:microsoft.com/office/officeart/2005/8/layout/hierarchy4"/>
    <dgm:cxn modelId="{F0909291-EAF5-8A40-96C8-35687C1EF882}" type="presParOf" srcId="{E6786B10-AFEC-442E-ABFB-325CC56D3077}" destId="{2E6FC251-C2B7-4E7F-8422-9EE0D1DE8888}" srcOrd="1" destOrd="0" presId="urn:microsoft.com/office/officeart/2005/8/layout/hierarchy4"/>
    <dgm:cxn modelId="{6B0078A5-3C99-DD4A-A707-4F40D38C63AC}" type="presParOf" srcId="{E6786B10-AFEC-442E-ABFB-325CC56D3077}" destId="{716D511B-BA2E-4711-8C4F-C70E9F2FB64F}" srcOrd="2" destOrd="0" presId="urn:microsoft.com/office/officeart/2005/8/layout/hierarchy4"/>
    <dgm:cxn modelId="{220EB979-6E3E-D545-B648-93596399B4FA}" type="presParOf" srcId="{716D511B-BA2E-4711-8C4F-C70E9F2FB64F}" destId="{AB445A69-2D65-4AAF-B6F3-CE6B6E7CAE1D}" srcOrd="0" destOrd="0" presId="urn:microsoft.com/office/officeart/2005/8/layout/hierarchy4"/>
    <dgm:cxn modelId="{77C9286A-64AD-1A46-91E8-DFEA730487AB}" type="presParOf" srcId="{AB445A69-2D65-4AAF-B6F3-CE6B6E7CAE1D}" destId="{E480BE5D-45FC-4EE4-90A7-0AA3EA8894BC}" srcOrd="0" destOrd="0" presId="urn:microsoft.com/office/officeart/2005/8/layout/hierarchy4"/>
    <dgm:cxn modelId="{B306F9D8-F0FF-0544-A648-C5BBE6B373CA}" type="presParOf" srcId="{AB445A69-2D65-4AAF-B6F3-CE6B6E7CAE1D}" destId="{E810EFAF-62A9-4DA3-87BB-ED2462255B3B}" srcOrd="1" destOrd="0" presId="urn:microsoft.com/office/officeart/2005/8/layout/hierarchy4"/>
    <dgm:cxn modelId="{A081193E-0B17-1649-A132-1893BB20F05A}" type="presParOf" srcId="{AB445A69-2D65-4AAF-B6F3-CE6B6E7CAE1D}" destId="{992F31EC-5609-49F4-8F06-E6CD672FA41A}" srcOrd="2" destOrd="0" presId="urn:microsoft.com/office/officeart/2005/8/layout/hierarchy4"/>
    <dgm:cxn modelId="{BAD77C64-1005-4B4F-A628-5964EDD92EBF}" type="presParOf" srcId="{992F31EC-5609-49F4-8F06-E6CD672FA41A}" destId="{AE5AF4DD-2FE9-4A96-915E-8BF4A32E465E}" srcOrd="0" destOrd="0" presId="urn:microsoft.com/office/officeart/2005/8/layout/hierarchy4"/>
    <dgm:cxn modelId="{EAE35629-D840-9846-9C85-47DE16E5C736}" type="presParOf" srcId="{AE5AF4DD-2FE9-4A96-915E-8BF4A32E465E}" destId="{126E3048-6891-4B52-88F8-86F7B3B84EE0}" srcOrd="0" destOrd="0" presId="urn:microsoft.com/office/officeart/2005/8/layout/hierarchy4"/>
    <dgm:cxn modelId="{70C101C8-20A3-5C4B-BFD4-9D492A3EEC31}" type="presParOf" srcId="{AE5AF4DD-2FE9-4A96-915E-8BF4A32E465E}" destId="{3AAC9A99-7BE8-4DB5-8EE8-DC2DC0110F60}" srcOrd="1" destOrd="0" presId="urn:microsoft.com/office/officeart/2005/8/layout/hierarchy4"/>
    <dgm:cxn modelId="{978C7FBB-FB13-D846-A4F2-806FFEB88F37}" type="presParOf" srcId="{992F31EC-5609-49F4-8F06-E6CD672FA41A}" destId="{B36CBB2E-B5C6-45A0-9D2D-9C4207C8D78C}" srcOrd="1" destOrd="0" presId="urn:microsoft.com/office/officeart/2005/8/layout/hierarchy4"/>
    <dgm:cxn modelId="{AD997411-AB1A-094A-AA5B-ADECBDF9E05B}" type="presParOf" srcId="{992F31EC-5609-49F4-8F06-E6CD672FA41A}" destId="{CCEDEC68-2EBD-46DB-B7DC-9AEA0D1FD357}" srcOrd="2" destOrd="0" presId="urn:microsoft.com/office/officeart/2005/8/layout/hierarchy4"/>
    <dgm:cxn modelId="{ADA49F11-5F44-C247-8FE8-D715A1654113}" type="presParOf" srcId="{CCEDEC68-2EBD-46DB-B7DC-9AEA0D1FD357}" destId="{36D716D7-94D9-43C9-A75A-F74DB78CE9D4}" srcOrd="0" destOrd="0" presId="urn:microsoft.com/office/officeart/2005/8/layout/hierarchy4"/>
    <dgm:cxn modelId="{44267A85-059B-EF49-A209-326E13D01BC1}" type="presParOf" srcId="{CCEDEC68-2EBD-46DB-B7DC-9AEA0D1FD357}" destId="{7C439A6F-9C45-4119-8AA1-74DCCFB4BCA4}" srcOrd="1" destOrd="0" presId="urn:microsoft.com/office/officeart/2005/8/layout/hierarchy4"/>
    <dgm:cxn modelId="{BAD5493B-7FDE-D24B-9CA6-12515BDD2E55}" type="presParOf" srcId="{CCEDEC68-2EBD-46DB-B7DC-9AEA0D1FD357}" destId="{D0251DE0-7658-448C-8E72-226C65D65335}" srcOrd="2" destOrd="0" presId="urn:microsoft.com/office/officeart/2005/8/layout/hierarchy4"/>
    <dgm:cxn modelId="{F6322B8D-FF88-D142-BF4F-CE471F2E739E}" type="presParOf" srcId="{D0251DE0-7658-448C-8E72-226C65D65335}" destId="{32255808-3D75-41BF-A027-1FAB40EF846E}" srcOrd="0" destOrd="0" presId="urn:microsoft.com/office/officeart/2005/8/layout/hierarchy4"/>
    <dgm:cxn modelId="{7994F861-DD67-0345-9334-16D831EFB88F}" type="presParOf" srcId="{32255808-3D75-41BF-A027-1FAB40EF846E}" destId="{A9AA6A92-2F73-4DA8-A100-F2A4C599E822}" srcOrd="0" destOrd="0" presId="urn:microsoft.com/office/officeart/2005/8/layout/hierarchy4"/>
    <dgm:cxn modelId="{07A39691-A742-0447-9DEA-6324726FAD86}" type="presParOf" srcId="{32255808-3D75-41BF-A027-1FAB40EF846E}" destId="{F77159F3-8B54-4591-B448-AD4532393EAE}" srcOrd="1" destOrd="0" presId="urn:microsoft.com/office/officeart/2005/8/layout/hierarchy4"/>
    <dgm:cxn modelId="{3D39929B-A19B-5A42-AF51-6862E24AF887}" type="presParOf" srcId="{32255808-3D75-41BF-A027-1FAB40EF846E}" destId="{E0E6B27E-7A3C-425B-AA3A-7EAA1CF8ADF6}" srcOrd="2" destOrd="0" presId="urn:microsoft.com/office/officeart/2005/8/layout/hierarchy4"/>
    <dgm:cxn modelId="{164FA46D-5968-7C4E-8CF0-E6CBF89F8CF7}" type="presParOf" srcId="{E0E6B27E-7A3C-425B-AA3A-7EAA1CF8ADF6}" destId="{17A44830-9DC0-48F7-9953-D9B39409A3BE}" srcOrd="0" destOrd="0" presId="urn:microsoft.com/office/officeart/2005/8/layout/hierarchy4"/>
    <dgm:cxn modelId="{FB61BBCA-35B6-2A45-B9F0-8C850B7531A8}" type="presParOf" srcId="{17A44830-9DC0-48F7-9953-D9B39409A3BE}" destId="{2D8691CF-8E07-49D3-A15E-18078F48C321}" srcOrd="0" destOrd="0" presId="urn:microsoft.com/office/officeart/2005/8/layout/hierarchy4"/>
    <dgm:cxn modelId="{EB6BC28E-2DE4-014F-B0F1-FCC53821C140}" type="presParOf" srcId="{17A44830-9DC0-48F7-9953-D9B39409A3BE}" destId="{2DF86301-19D0-4A69-95F5-BEAF4692EA76}" srcOrd="1" destOrd="0" presId="urn:microsoft.com/office/officeart/2005/8/layout/hierarchy4"/>
    <dgm:cxn modelId="{17FAB69F-962D-B24D-AEF4-F234E0002133}" type="presParOf" srcId="{17A44830-9DC0-48F7-9953-D9B39409A3BE}" destId="{DFEF0901-7748-4D7C-80E7-3069936CDB2C}" srcOrd="2" destOrd="0" presId="urn:microsoft.com/office/officeart/2005/8/layout/hierarchy4"/>
    <dgm:cxn modelId="{173E38C1-AE6D-E749-B1AB-98D6A3E52080}" type="presParOf" srcId="{DFEF0901-7748-4D7C-80E7-3069936CDB2C}" destId="{D3EC7562-2CBE-4040-8CCC-15CC4477AD91}" srcOrd="0" destOrd="0" presId="urn:microsoft.com/office/officeart/2005/8/layout/hierarchy4"/>
    <dgm:cxn modelId="{DF692790-5E54-624F-9744-3BB68AE66133}" type="presParOf" srcId="{D3EC7562-2CBE-4040-8CCC-15CC4477AD91}" destId="{834229C1-E3DE-459F-BB08-6A52B42AAB9C}" srcOrd="0" destOrd="0" presId="urn:microsoft.com/office/officeart/2005/8/layout/hierarchy4"/>
    <dgm:cxn modelId="{55E2A543-3C5A-AE4C-908C-D2774C122FCB}" type="presParOf" srcId="{D3EC7562-2CBE-4040-8CCC-15CC4477AD91}" destId="{DD747A13-1927-4A5E-A695-2D80ED5334EC}" srcOrd="1" destOrd="0" presId="urn:microsoft.com/office/officeart/2005/8/layout/hierarchy4"/>
    <dgm:cxn modelId="{4C08DF94-02F9-1B48-927A-95D2DEA067EB}" type="presParOf" srcId="{DFEF0901-7748-4D7C-80E7-3069936CDB2C}" destId="{3DB7938A-DEC3-49D9-A704-692025E08356}" srcOrd="1" destOrd="0" presId="urn:microsoft.com/office/officeart/2005/8/layout/hierarchy4"/>
    <dgm:cxn modelId="{6E970EF3-FBD3-BD49-B939-97EE6EA2A051}" type="presParOf" srcId="{DFEF0901-7748-4D7C-80E7-3069936CDB2C}" destId="{87F0D639-0545-4199-91A1-3A85A572381C}" srcOrd="2" destOrd="0" presId="urn:microsoft.com/office/officeart/2005/8/layout/hierarchy4"/>
    <dgm:cxn modelId="{6B40571D-52ED-154D-9E53-5E59632D972E}" type="presParOf" srcId="{87F0D639-0545-4199-91A1-3A85A572381C}" destId="{4A3426CE-19DD-4B90-921F-8FDD3E75AA45}" srcOrd="0" destOrd="0" presId="urn:microsoft.com/office/officeart/2005/8/layout/hierarchy4"/>
    <dgm:cxn modelId="{4645C1C5-CBB2-A749-ACBD-B24B9BB2DD72}" type="presParOf" srcId="{87F0D639-0545-4199-91A1-3A85A572381C}" destId="{78CDBFF9-E944-4213-B1CB-8461546F7758}" srcOrd="1" destOrd="0" presId="urn:microsoft.com/office/officeart/2005/8/layout/hierarchy4"/>
    <dgm:cxn modelId="{4D5FCE1E-20DF-EA4B-AB8D-BB7426735702}" type="presParOf" srcId="{D0251DE0-7658-448C-8E72-226C65D65335}" destId="{599F9EC9-6EFC-4EFE-B0AD-A071CB09A1FC}" srcOrd="1" destOrd="0" presId="urn:microsoft.com/office/officeart/2005/8/layout/hierarchy4"/>
    <dgm:cxn modelId="{6D8DA49A-67F9-4849-8944-214BC293B67B}" type="presParOf" srcId="{D0251DE0-7658-448C-8E72-226C65D65335}" destId="{7FC5627D-D934-41EA-A21E-DD5F94C54130}" srcOrd="2" destOrd="0" presId="urn:microsoft.com/office/officeart/2005/8/layout/hierarchy4"/>
    <dgm:cxn modelId="{E6FB3AD0-C92F-8E4E-9775-C9A851ECC775}" type="presParOf" srcId="{7FC5627D-D934-41EA-A21E-DD5F94C54130}" destId="{8CB77E37-3713-4080-9B81-23077272F13A}" srcOrd="0" destOrd="0" presId="urn:microsoft.com/office/officeart/2005/8/layout/hierarchy4"/>
    <dgm:cxn modelId="{B88054E7-D991-6B44-B040-AE917C9354CE}" type="presParOf" srcId="{7FC5627D-D934-41EA-A21E-DD5F94C54130}" destId="{475B278A-EE07-4AD7-9182-21B25AD321A0}" srcOrd="1" destOrd="0" presId="urn:microsoft.com/office/officeart/2005/8/layout/hierarchy4"/>
    <dgm:cxn modelId="{DB64EE4A-401E-5C41-A65F-D0F087813B61}" type="presParOf" srcId="{992F31EC-5609-49F4-8F06-E6CD672FA41A}" destId="{E3C2D354-A92F-4FB2-8C07-CF4D075E5A32}" srcOrd="3" destOrd="0" presId="urn:microsoft.com/office/officeart/2005/8/layout/hierarchy4"/>
    <dgm:cxn modelId="{2A78FA4A-31AD-9944-A6BD-3A8F41E182A2}" type="presParOf" srcId="{992F31EC-5609-49F4-8F06-E6CD672FA41A}" destId="{66F77696-7C66-4531-8B5F-4766572BDA44}" srcOrd="4" destOrd="0" presId="urn:microsoft.com/office/officeart/2005/8/layout/hierarchy4"/>
    <dgm:cxn modelId="{C3D264FA-2101-F044-901E-1195ECFEEA5C}" type="presParOf" srcId="{66F77696-7C66-4531-8B5F-4766572BDA44}" destId="{D8659361-886F-461F-A6BB-727E45E6A831}" srcOrd="0" destOrd="0" presId="urn:microsoft.com/office/officeart/2005/8/layout/hierarchy4"/>
    <dgm:cxn modelId="{E4946261-0B6F-8348-9258-4B9679691A91}" type="presParOf" srcId="{66F77696-7C66-4531-8B5F-4766572BDA44}" destId="{78F3E6A8-EC33-4F37-98B9-7BDD9446D4B7}" srcOrd="1" destOrd="0" presId="urn:microsoft.com/office/officeart/2005/8/layout/hierarchy4"/>
    <dgm:cxn modelId="{51F04205-59BF-8048-884C-B45ACCC0FD78}" type="presParOf" srcId="{992F31EC-5609-49F4-8F06-E6CD672FA41A}" destId="{406EAD12-A3D1-4A13-936D-5F9CAE5FC70C}" srcOrd="5" destOrd="0" presId="urn:microsoft.com/office/officeart/2005/8/layout/hierarchy4"/>
    <dgm:cxn modelId="{D8EA5BBF-FCBB-204D-B54C-5E57F26FBCA8}" type="presParOf" srcId="{992F31EC-5609-49F4-8F06-E6CD672FA41A}" destId="{85FD0083-E6B1-446A-BE6A-21349A1BAB4E}" srcOrd="6" destOrd="0" presId="urn:microsoft.com/office/officeart/2005/8/layout/hierarchy4"/>
    <dgm:cxn modelId="{47FF04A5-B153-3147-A797-37E3B87AB7C4}" type="presParOf" srcId="{85FD0083-E6B1-446A-BE6A-21349A1BAB4E}" destId="{21746ED6-0319-4372-A716-5FB627890C72}" srcOrd="0" destOrd="0" presId="urn:microsoft.com/office/officeart/2005/8/layout/hierarchy4"/>
    <dgm:cxn modelId="{20ED8212-7B9F-2A47-85F3-1655B46FF56D}" type="presParOf" srcId="{85FD0083-E6B1-446A-BE6A-21349A1BAB4E}" destId="{A003DDD5-6AE3-4023-A52F-363EEA9D0283}" srcOrd="1" destOrd="0" presId="urn:microsoft.com/office/officeart/2005/8/layout/hierarchy4"/>
    <dgm:cxn modelId="{5BCA8922-B35A-2047-B2B8-30F6D87A26E4}" type="presParOf" srcId="{716D511B-BA2E-4711-8C4F-C70E9F2FB64F}" destId="{A6368ED9-D122-4D82-B0D3-3C58871A7510}" srcOrd="1" destOrd="0" presId="urn:microsoft.com/office/officeart/2005/8/layout/hierarchy4"/>
    <dgm:cxn modelId="{07EF6589-5992-D443-A147-95F442E7ECFB}" type="presParOf" srcId="{716D511B-BA2E-4711-8C4F-C70E9F2FB64F}" destId="{78E0387E-FE4F-42D6-A1F6-71B4EACBAE1F}" srcOrd="2" destOrd="0" presId="urn:microsoft.com/office/officeart/2005/8/layout/hierarchy4"/>
    <dgm:cxn modelId="{5DC006F9-514E-CA45-BB92-7E11D6D7F307}" type="presParOf" srcId="{78E0387E-FE4F-42D6-A1F6-71B4EACBAE1F}" destId="{019F42C3-AD79-4401-8BE2-33DAC574BECE}" srcOrd="0" destOrd="0" presId="urn:microsoft.com/office/officeart/2005/8/layout/hierarchy4"/>
    <dgm:cxn modelId="{64F4A09F-C912-CE4F-9DD8-333546EED566}" type="presParOf" srcId="{78E0387E-FE4F-42D6-A1F6-71B4EACBAE1F}" destId="{65666717-5F34-4B8F-890D-921C796CE9E8}" srcOrd="1" destOrd="0" presId="urn:microsoft.com/office/officeart/2005/8/layout/hierarchy4"/>
    <dgm:cxn modelId="{8AF9EC40-FD3B-504B-8120-5067961F6129}" type="presParOf" srcId="{914554CD-5020-4622-BA8B-150F948E40FB}" destId="{F7D91E17-ED69-4B0F-A3E2-E159ED933E7A}" srcOrd="1" destOrd="0" presId="urn:microsoft.com/office/officeart/2005/8/layout/hierarchy4"/>
    <dgm:cxn modelId="{69D1C65A-899B-7844-9DB4-61931E88EC8F}" type="presParOf" srcId="{914554CD-5020-4622-BA8B-150F948E40FB}" destId="{D797B069-8B93-4E4F-828A-47348B61338C}" srcOrd="2" destOrd="0" presId="urn:microsoft.com/office/officeart/2005/8/layout/hierarchy4"/>
    <dgm:cxn modelId="{C69F63B3-6D75-2549-9CB3-3923F3A244A3}" type="presParOf" srcId="{D797B069-8B93-4E4F-828A-47348B61338C}" destId="{B571D76F-FCD3-473A-9F11-9A8D659B2DA1}" srcOrd="0" destOrd="0" presId="urn:microsoft.com/office/officeart/2005/8/layout/hierarchy4"/>
    <dgm:cxn modelId="{E42E8F35-5995-B449-981A-1058F7CF506D}" type="presParOf" srcId="{D797B069-8B93-4E4F-828A-47348B61338C}" destId="{298A4DF2-7439-4BCE-8DE4-E5B3A633AC89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11BD7-A7D4-443B-BEC9-B45231B86854}" type="datetimeFigureOut">
              <a:rPr lang="ko-KR" altLang="en-US" smtClean="0"/>
              <a:pPr/>
              <a:t>10/28/08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EE35-7C53-466F-8A1A-67272D3C4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EE35-7C53-466F-8A1A-67272D3C4D8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Mobile</a:t>
            </a:r>
            <a:r>
              <a:rPr lang="en-US" altLang="ko-KR" baseline="0" dirty="0" smtClean="0"/>
              <a:t> devices are becoming more and more popular in these days, and most of them are equipped with</a:t>
            </a:r>
          </a:p>
          <a:p>
            <a:r>
              <a:rPr lang="en-US" altLang="ko-KR" baseline="0" dirty="0" smtClean="0"/>
              <a:t>Wireless network connection capabilities, such as WIFI. </a:t>
            </a:r>
          </a:p>
          <a:p>
            <a:r>
              <a:rPr lang="en-US" altLang="ko-KR" baseline="0" dirty="0" smtClean="0"/>
              <a:t>As mobile devices and mobile computing are becoming more popular, more users rely on them to </a:t>
            </a:r>
          </a:p>
          <a:p>
            <a:r>
              <a:rPr lang="en-US" altLang="ko-KR" baseline="0" dirty="0" smtClean="0"/>
              <a:t>Access information over the network.</a:t>
            </a:r>
          </a:p>
          <a:p>
            <a:r>
              <a:rPr lang="en-US" altLang="ko-KR" baseline="0" dirty="0" smtClean="0"/>
              <a:t>However, it is still a challenge to provide users with</a:t>
            </a:r>
          </a:p>
          <a:p>
            <a:r>
              <a:rPr lang="en-US" altLang="ko-KR" baseline="0" dirty="0" smtClean="0"/>
              <a:t>Failure-</a:t>
            </a:r>
            <a:r>
              <a:rPr lang="en-US" altLang="ko-KR" baseline="0" dirty="0" err="1" smtClean="0"/>
              <a:t>resilent</a:t>
            </a:r>
            <a:r>
              <a:rPr lang="en-US" altLang="ko-KR" baseline="0" dirty="0" smtClean="0"/>
              <a:t>, scalable, and secure access to shared information over wireless network.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Our project, the integration of Coda file system with Nokia N810 mobile device, is aimed to show that</a:t>
            </a:r>
          </a:p>
          <a:p>
            <a:r>
              <a:rPr lang="en-US" altLang="ko-KR" baseline="0" dirty="0" smtClean="0"/>
              <a:t>Coda file system meets this challenge thru various mechanisms, such as disconnected operation, </a:t>
            </a:r>
          </a:p>
          <a:p>
            <a:r>
              <a:rPr lang="en-US" altLang="ko-KR" baseline="0" dirty="0" smtClean="0"/>
              <a:t>Weak connectivity, and translucent caching.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EE35-7C53-466F-8A1A-67272D3C4D8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Making daemon which periodically check the </a:t>
            </a:r>
            <a:r>
              <a:rPr lang="en-US" baseline="0" dirty="0" err="1" smtClean="0"/>
              <a:t>venus</a:t>
            </a:r>
            <a:r>
              <a:rPr lang="en-US" baseline="0" dirty="0" smtClean="0"/>
              <a:t> client.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Internal memory space problem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We can store the cache in the external (removable) memory such as SD card.</a:t>
            </a:r>
            <a:br>
              <a:rPr lang="en-US" baseline="0" dirty="0" smtClean="0"/>
            </a:b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still, have problem: if user remove the memory, the cache will be gone.</a:t>
            </a:r>
          </a:p>
          <a:p>
            <a:pPr marL="685800" lvl="1" indent="-228600">
              <a:buAutoNum type="arabicPeriod"/>
            </a:pPr>
            <a:r>
              <a:rPr lang="en-US" baseline="0" dirty="0" smtClean="0">
                <a:sym typeface="Wingdings"/>
              </a:rPr>
              <a:t>We can compress the cache.</a:t>
            </a:r>
            <a:br>
              <a:rPr lang="en-US" baseline="0" dirty="0" smtClean="0">
                <a:sym typeface="Wingdings"/>
              </a:rPr>
            </a:b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speed will be decreased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EE35-7C53-466F-8A1A-67272D3C4D8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</a:t>
            </a:r>
            <a:r>
              <a:rPr lang="en-US" baseline="0" dirty="0" smtClean="0"/>
              <a:t> why we chose clog fork.</a:t>
            </a:r>
          </a:p>
          <a:p>
            <a:r>
              <a:rPr lang="en-US" baseline="0" dirty="0" smtClean="0"/>
              <a:t>	1. We have to include every dependent libraries of clog, such as </a:t>
            </a:r>
            <a:r>
              <a:rPr lang="en-US" baseline="0" dirty="0" err="1" smtClean="0"/>
              <a:t>lwp</a:t>
            </a:r>
            <a:r>
              <a:rPr lang="en-US" baseline="0" dirty="0" smtClean="0"/>
              <a:t> and rpc2.</a:t>
            </a:r>
            <a:endParaRPr lang="en-US" dirty="0" smtClean="0"/>
          </a:p>
          <a:p>
            <a:r>
              <a:rPr lang="en-US" dirty="0" smtClean="0"/>
              <a:t>Problems:</a:t>
            </a:r>
          </a:p>
          <a:p>
            <a:r>
              <a:rPr lang="en-US" dirty="0" smtClean="0"/>
              <a:t>	1. Context</a:t>
            </a:r>
            <a:r>
              <a:rPr lang="en-US" baseline="0" dirty="0" smtClean="0"/>
              <a:t> menu is application-dependent</a:t>
            </a:r>
          </a:p>
          <a:p>
            <a:r>
              <a:rPr lang="en-US" baseline="0" dirty="0" smtClean="0"/>
              <a:t>	2. Hence we pop up the Auth dialog </a:t>
            </a:r>
            <a:r>
              <a:rPr lang="en-US" baseline="0" dirty="0" err="1" smtClean="0"/>
              <a:t>everytime</a:t>
            </a:r>
            <a:r>
              <a:rPr lang="en-US" baseline="0" dirty="0" smtClean="0"/>
              <a:t>.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can be </a:t>
            </a:r>
            <a:r>
              <a:rPr lang="en-US" baseline="0" dirty="0" err="1" smtClean="0">
                <a:sym typeface="Wingdings"/>
              </a:rPr>
              <a:t>cumbersom</a:t>
            </a:r>
            <a:endParaRPr lang="en-US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3. Using </a:t>
            </a:r>
            <a:r>
              <a:rPr lang="en-US" baseline="0" dirty="0" err="1" smtClean="0"/>
              <a:t>ctoken</a:t>
            </a:r>
            <a:r>
              <a:rPr lang="en-US" baseline="0" dirty="0" smtClean="0"/>
              <a:t>?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sym typeface="Wingdings"/>
              </a:rPr>
              <a:t></a:t>
            </a:r>
            <a:r>
              <a:rPr lang="en-US" dirty="0" smtClean="0"/>
              <a:t>We</a:t>
            </a:r>
            <a:r>
              <a:rPr lang="en-US" baseline="0" dirty="0" smtClean="0"/>
              <a:t> cannot determine whether users are already authenticated or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EE35-7C53-466F-8A1A-67272D3C4D8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EE35-7C53-466F-8A1A-67272D3C4D8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EE35-7C53-466F-8A1A-67272D3C4D8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E266-0491-481B-8642-A12ABCA4900C}" type="datetime1">
              <a:rPr lang="ko-KR" altLang="en-US" smtClean="0"/>
              <a:pPr/>
              <a:t>10/28/08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8424-0613-4A93-BD9B-753AB24FFA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6B3-2F9B-437A-B70A-ADC453FF2C0A}" type="datetime1">
              <a:rPr lang="ko-KR" altLang="en-US" smtClean="0"/>
              <a:pPr/>
              <a:t>10/28/08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8424-0613-4A93-BD9B-753AB24FFA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0CA9-2345-4005-9ECA-ACCD86EC2889}" type="datetime1">
              <a:rPr lang="ko-KR" altLang="en-US" smtClean="0"/>
              <a:pPr/>
              <a:t>10/28/08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8424-0613-4A93-BD9B-753AB24FFA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  <a:lvl2pPr>
              <a:defRPr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2pPr>
            <a:lvl3pPr>
              <a:defRPr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3pPr>
            <a:lvl4pPr>
              <a:defRPr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4pPr>
            <a:lvl5pPr>
              <a:defRPr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45CB-550F-4E0F-A44B-96DE24FAF6B3}" type="datetime1">
              <a:rPr lang="ko-KR" altLang="en-US" smtClean="0"/>
              <a:pPr/>
              <a:t>10/28/08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419600" cy="365125"/>
          </a:xfrm>
        </p:spPr>
        <p:txBody>
          <a:bodyPr/>
          <a:lstStyle>
            <a:lvl1pPr>
              <a:defRPr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en-US" altLang="ko-KR" dirty="0" smtClean="0"/>
              <a:t>15-821/18-843: Mobile and Pervasive Computing – Checkpoint 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8424-0613-4A93-BD9B-753AB24FFA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7D9A-FCC1-4D78-B22F-28E08532D1F0}" type="datetime1">
              <a:rPr lang="ko-KR" altLang="en-US" smtClean="0"/>
              <a:pPr/>
              <a:t>10/28/08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8424-0613-4A93-BD9B-753AB24FFA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E0FD-D79E-44DF-8035-3D2001BC45FE}" type="datetime1">
              <a:rPr lang="ko-KR" altLang="en-US" smtClean="0"/>
              <a:pPr/>
              <a:t>10/28/08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8424-0613-4A93-BD9B-753AB24FFA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AD1A-735B-43CC-A7C3-244999D51A15}" type="datetime1">
              <a:rPr lang="ko-KR" altLang="en-US" smtClean="0"/>
              <a:pPr/>
              <a:t>10/28/08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8424-0613-4A93-BD9B-753AB24FFA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548-68BA-4EBF-A9B3-A0BE0E755AB6}" type="datetime1">
              <a:rPr lang="ko-KR" altLang="en-US" smtClean="0"/>
              <a:pPr/>
              <a:t>10/28/08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8424-0613-4A93-BD9B-753AB24FFA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4CF6-9082-495F-B683-99E48ABD8484}" type="datetime1">
              <a:rPr lang="ko-KR" altLang="en-US" smtClean="0"/>
              <a:pPr/>
              <a:t>10/28/08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8424-0613-4A93-BD9B-753AB24FFA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6CB-0C9F-4739-8B94-6BA5A96E427B}" type="datetime1">
              <a:rPr lang="ko-KR" altLang="en-US" smtClean="0"/>
              <a:pPr/>
              <a:t>10/28/08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8424-0613-4A93-BD9B-753AB24FFA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0DC2-2F95-4052-870D-F6DC8AC7EC89}" type="datetime1">
              <a:rPr lang="ko-KR" altLang="en-US" smtClean="0"/>
              <a:pPr/>
              <a:t>10/28/08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9C8424-0613-4A93-BD9B-753AB24FFAA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wrap="square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D0FE8C-D333-4ABB-ADB2-3C654FCEA2A3}" type="datetime1">
              <a:rPr lang="ko-KR" altLang="en-US" smtClean="0"/>
              <a:pPr/>
              <a:t>10/28/08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4191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altLang="ko-KR" dirty="0" smtClean="0"/>
              <a:t>15-821/18-843: Mobile and Pervasive Computing – Checkpoint 2</a:t>
            </a:r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9C8424-0613-4A93-BD9B-753AB24FFAA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oleObject" Target="%ED%94%84%EB%A1%9C%EC%A0%9D%ED%8A%B83.mpp%5CLINK_7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oleObject" Target="%ED%94%84%EB%A1%9C%EC%A0%9D%ED%8A%B84.mpp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ko-KR" sz="3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Making the Coda File System a 1</a:t>
            </a:r>
            <a:r>
              <a:rPr lang="en-US" altLang="ko-KR" sz="3200" baseline="30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st</a:t>
            </a:r>
            <a:r>
              <a:rPr lang="en-US" altLang="ko-KR" sz="3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Class Citizen on Handheld Linux Devices</a:t>
            </a:r>
            <a:endParaRPr lang="ko-KR" altLang="en-US" sz="32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86400" y="3886200"/>
            <a:ext cx="3200400" cy="1524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Sang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Kil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Cha</a:t>
            </a: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Jae Yoon Chong</a:t>
            </a:r>
          </a:p>
          <a:p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Anoop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Jaishankar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495800" cy="365125"/>
          </a:xfrm>
        </p:spPr>
        <p:txBody>
          <a:bodyPr/>
          <a:lstStyle/>
          <a:p>
            <a:r>
              <a:rPr lang="en-US" altLang="ko-KR" dirty="0" smtClean="0"/>
              <a:t>15-821/18-843: Mobile and Pervasive Computing – Checkpoint 2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838200" y="2286000"/>
            <a:ext cx="73914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Unlocking</a:t>
            </a:r>
            <a:r>
              <a:rPr kumimoji="0" lang="en-US" altLang="ko-KR" sz="24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the Hildon-FM &amp; </a:t>
            </a:r>
          </a:p>
          <a:p>
            <a:pPr marL="274320" marR="0" lvl="0" indent="-27432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altLang="ko-KR" sz="2400" i="1" noProof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Intr</a:t>
            </a:r>
            <a:r>
              <a:rPr lang="en-US" altLang="ko-KR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oducing</a:t>
            </a:r>
            <a:r>
              <a:rPr lang="en-US" altLang="ko-KR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Fine File Manager f</a:t>
            </a:r>
            <a:r>
              <a:rPr kumimoji="0" lang="en-US" altLang="ko-KR" sz="24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or Coda </a:t>
            </a:r>
            <a:endParaRPr kumimoji="0" lang="ko-KR" altLang="en-US" sz="24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5562600" y="5562600"/>
            <a:ext cx="3276600" cy="685800"/>
          </a:xfrm>
          <a:prstGeom prst="rect">
            <a:avLst/>
          </a:prstGeom>
        </p:spPr>
        <p:txBody>
          <a:bodyPr vert="horz" wrap="square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Mentor:</a:t>
            </a:r>
            <a:r>
              <a:rPr kumimoji="0" lang="en-US" altLang="ko-K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Jan </a:t>
            </a:r>
            <a:r>
              <a:rPr kumimoji="0" lang="en-US" altLang="ko-K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Harkes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Coda Client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to do next</a:t>
            </a:r>
          </a:p>
          <a:p>
            <a:pPr lvl="1"/>
            <a:r>
              <a:rPr lang="en-US" altLang="ko-KR" dirty="0" smtClean="0"/>
              <a:t>Automate loading Venus and kernel module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Risk Analysis</a:t>
            </a:r>
          </a:p>
          <a:p>
            <a:pPr lvl="1"/>
            <a:r>
              <a:rPr lang="en-US" altLang="ko-KR" dirty="0" smtClean="0"/>
              <a:t>Venus crash, kernel module failed to load, cache directory being deleted </a:t>
            </a:r>
          </a:p>
          <a:p>
            <a:pPr lvl="2"/>
            <a:r>
              <a:rPr lang="en-US" altLang="ko-KR" dirty="0" smtClean="0"/>
              <a:t>Out of scope of this project</a:t>
            </a:r>
          </a:p>
          <a:p>
            <a:pPr lvl="1"/>
            <a:r>
              <a:rPr lang="en-US" altLang="ko-KR" dirty="0" smtClean="0"/>
              <a:t>Is internal memory enough for Coda?</a:t>
            </a:r>
          </a:p>
          <a:p>
            <a:pPr lvl="2"/>
            <a:r>
              <a:rPr lang="en-US" altLang="ko-KR" dirty="0" smtClean="0"/>
              <a:t>2 GB space shared with other application</a:t>
            </a:r>
          </a:p>
          <a:p>
            <a:pPr lvl="2"/>
            <a:r>
              <a:rPr lang="en-US" altLang="ko-KR" dirty="0" smtClean="0"/>
              <a:t>Yes, it is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Hildon-FM Library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Application transparent</a:t>
            </a:r>
            <a:r>
              <a:rPr lang="en-US" altLang="ko-KR" dirty="0" smtClean="0"/>
              <a:t> vs. application </a:t>
            </a:r>
            <a:r>
              <a:rPr lang="en-US" altLang="ko-KR" dirty="0" smtClean="0"/>
              <a:t>aware</a:t>
            </a:r>
          </a:p>
          <a:p>
            <a:r>
              <a:rPr lang="en-US" altLang="ko-KR" dirty="0" smtClean="0"/>
              <a:t>Part of Hildon application framework, default library for </a:t>
            </a:r>
            <a:r>
              <a:rPr lang="en-US" altLang="ko-KR" dirty="0" err="1" smtClean="0"/>
              <a:t>Maemo</a:t>
            </a:r>
            <a:r>
              <a:rPr lang="en-US" altLang="ko-KR" dirty="0" smtClean="0"/>
              <a:t> platform</a:t>
            </a:r>
          </a:p>
          <a:p>
            <a:pPr lvl="1"/>
            <a:r>
              <a:rPr lang="en-US" altLang="ko-KR" dirty="0" smtClean="0"/>
              <a:t>Default application </a:t>
            </a:r>
            <a:r>
              <a:rPr lang="en-US" altLang="ko-KR" dirty="0" smtClean="0"/>
              <a:t>(</a:t>
            </a:r>
            <a:r>
              <a:rPr lang="en-US" altLang="ko-KR" dirty="0" smtClean="0"/>
              <a:t>music player</a:t>
            </a:r>
            <a:r>
              <a:rPr lang="en-US" altLang="ko-KR" dirty="0" smtClean="0"/>
              <a:t>, </a:t>
            </a:r>
            <a:r>
              <a:rPr lang="en-US" altLang="ko-KR" dirty="0" smtClean="0"/>
              <a:t>web browser) use the library for file system related operation </a:t>
            </a:r>
          </a:p>
          <a:p>
            <a:pPr lvl="1"/>
            <a:r>
              <a:rPr lang="en-US" altLang="ko-KR" dirty="0" smtClean="0"/>
              <a:t>Provides encapsulated view for protection of system</a:t>
            </a:r>
          </a:p>
          <a:p>
            <a:pPr lvl="1"/>
            <a:r>
              <a:rPr lang="en-US" altLang="ko-KR" dirty="0" smtClean="0"/>
              <a:t>Right click equivalent mechanism support</a:t>
            </a:r>
          </a:p>
          <a:p>
            <a:r>
              <a:rPr lang="en-US" altLang="ko-KR" dirty="0" smtClean="0"/>
              <a:t>Analyzed Hildon-FM source code to figure out its structure and modified it to show Coda file system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Hildon-FM Library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05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Coda file system is shown in file manager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70" name="Picture 2" descr="G:\hildonf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12386"/>
            <a:ext cx="6014623" cy="3608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직사각형 9"/>
          <p:cNvSpPr/>
          <p:nvPr/>
        </p:nvSpPr>
        <p:spPr>
          <a:xfrm>
            <a:off x="2438400" y="3809999"/>
            <a:ext cx="2346664" cy="1046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181600" y="3648457"/>
            <a:ext cx="2170176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Hildon-FM Library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to do next</a:t>
            </a:r>
          </a:p>
          <a:p>
            <a:pPr lvl="1"/>
            <a:r>
              <a:rPr lang="en-US" altLang="ko-KR" dirty="0" smtClean="0"/>
              <a:t>Refresh Coda directory after Venus is executed and    the directory is </a:t>
            </a:r>
            <a:r>
              <a:rPr lang="en-US" altLang="ko-KR" dirty="0" smtClean="0"/>
              <a:t>mounted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File Manager Application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From application-transparent to application-aware</a:t>
            </a:r>
          </a:p>
          <a:p>
            <a:endParaRPr lang="en-US" altLang="ko-KR" dirty="0" smtClean="0"/>
          </a:p>
          <a:p>
            <a:r>
              <a:rPr lang="en-US" altLang="ko-KR" smtClean="0"/>
              <a:t>Some features </a:t>
            </a:r>
            <a:r>
              <a:rPr lang="en-US" altLang="ko-KR" dirty="0" smtClean="0"/>
              <a:t>cannot be made application transparent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Source code for </a:t>
            </a:r>
            <a:r>
              <a:rPr lang="en-US" altLang="ko-KR" dirty="0" err="1" smtClean="0"/>
              <a:t>Maemo</a:t>
            </a:r>
            <a:r>
              <a:rPr lang="en-US" altLang="ko-KR" dirty="0" smtClean="0"/>
              <a:t> file manager application is not available to developer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There’s no open source file manager that uses Hildon-FM library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File Manager Application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  <p:pic>
        <p:nvPicPr>
          <p:cNvPr id="8194" name="Picture 2" descr="G:\codaf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95600"/>
            <a:ext cx="3556001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G:\codafm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95600"/>
            <a:ext cx="3556001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0" y="2438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New Fine File Manager (left) and original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Maemo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File Manager(right)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File Manager Application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to do next</a:t>
            </a:r>
          </a:p>
          <a:p>
            <a:pPr lvl="1"/>
            <a:r>
              <a:rPr lang="en-US" altLang="ko-KR" dirty="0" smtClean="0"/>
              <a:t>Copy and paste, and move</a:t>
            </a:r>
          </a:p>
          <a:p>
            <a:pPr lvl="1"/>
            <a:r>
              <a:rPr lang="en-US" altLang="ko-KR" dirty="0" smtClean="0"/>
              <a:t>More options in main menu</a:t>
            </a:r>
          </a:p>
          <a:p>
            <a:pPr lvl="1"/>
            <a:r>
              <a:rPr lang="en-US" altLang="ko-KR" dirty="0" smtClean="0"/>
              <a:t>Full file system display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Authentication Module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User has to authenticate with Coda server</a:t>
            </a:r>
          </a:p>
          <a:p>
            <a:r>
              <a:rPr lang="en-US" altLang="ko-KR" dirty="0" smtClean="0"/>
              <a:t>Parameters required: username, password, realm</a:t>
            </a:r>
          </a:p>
          <a:p>
            <a:r>
              <a:rPr lang="en-US" altLang="ko-KR" dirty="0" smtClean="0"/>
              <a:t>Two ways</a:t>
            </a:r>
          </a:p>
          <a:p>
            <a:pPr lvl="1"/>
            <a:r>
              <a:rPr lang="en-US" altLang="ko-KR" dirty="0" smtClean="0"/>
              <a:t>Modify and include clog as a function</a:t>
            </a:r>
          </a:p>
          <a:p>
            <a:pPr lvl="1"/>
            <a:r>
              <a:rPr lang="en-US" altLang="ko-KR" b="1" u="sng" dirty="0" smtClean="0"/>
              <a:t>Fork/exec a clog program to authenticate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Problems:</a:t>
            </a:r>
          </a:p>
          <a:p>
            <a:pPr lvl="1"/>
            <a:r>
              <a:rPr lang="en-US" altLang="ko-KR" dirty="0" smtClean="0"/>
              <a:t>Context menu is application-dependent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Authentication Module (cont’d)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33600"/>
            <a:ext cx="6934200" cy="416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Risk Analysis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15-821/18-843: Mobile and Pervasive Computing – Checkpoint 2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Internal memory for caching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Software/hardware update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Theft of the device after authentication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Agenda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Abstract</a:t>
            </a:r>
          </a:p>
          <a:p>
            <a:r>
              <a:rPr lang="en-US" altLang="ko-KR" dirty="0" smtClean="0"/>
              <a:t>High-level Requirement</a:t>
            </a:r>
          </a:p>
          <a:p>
            <a:r>
              <a:rPr lang="en-US" altLang="ko-KR" dirty="0" smtClean="0"/>
              <a:t>Achievement</a:t>
            </a:r>
          </a:p>
          <a:p>
            <a:r>
              <a:rPr lang="en-US" altLang="ko-KR" dirty="0" smtClean="0"/>
              <a:t>Risk Analysis</a:t>
            </a:r>
          </a:p>
          <a:p>
            <a:r>
              <a:rPr lang="en-US" altLang="ko-KR" dirty="0" smtClean="0"/>
              <a:t>Schedule</a:t>
            </a:r>
          </a:p>
          <a:p>
            <a:r>
              <a:rPr lang="en-US" altLang="ko-KR" dirty="0" smtClean="0"/>
              <a:t>Future Work</a:t>
            </a:r>
          </a:p>
          <a:p>
            <a:r>
              <a:rPr lang="en-US" altLang="ko-KR" dirty="0" smtClean="0"/>
              <a:t>Question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15-821/18-843: Mobile and Pervasive Computing – Checkpoint 2</a:t>
            </a:r>
            <a:endParaRPr lang="ko-KR" altLang="en-US" dirty="0"/>
          </a:p>
        </p:txBody>
      </p:sp>
      <p:pic>
        <p:nvPicPr>
          <p:cNvPr id="2050" name="Picture 2" descr="C:\Users\jychong\AppData\Local\Microsoft\Windows\Temporary Internet Files\Content.IE5\4X97DL10\MCj041637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133600"/>
            <a:ext cx="347863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Schedule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15-821/18-843: Mobile and Pervasive Computing – Checkpoint 2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Original schedule after checkpoint 1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Sang </a:t>
            </a:r>
            <a:r>
              <a:rPr lang="en-US" altLang="ko-KR" dirty="0" err="1" smtClean="0"/>
              <a:t>Kil</a:t>
            </a:r>
            <a:r>
              <a:rPr lang="en-US" altLang="ko-KR" dirty="0" smtClean="0"/>
              <a:t>: file manager application</a:t>
            </a:r>
          </a:p>
          <a:p>
            <a:r>
              <a:rPr lang="en-US" altLang="ko-KR" dirty="0" smtClean="0"/>
              <a:t>Jae Yoon: analyze and modified Hildon-FM</a:t>
            </a:r>
          </a:p>
          <a:p>
            <a:r>
              <a:rPr lang="en-US" altLang="ko-KR" dirty="0" err="1" smtClean="0"/>
              <a:t>Anoop</a:t>
            </a:r>
            <a:r>
              <a:rPr lang="en-US" altLang="ko-KR" dirty="0" smtClean="0"/>
              <a:t>: authentication and file manager application</a:t>
            </a:r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203200" y="2438400"/>
          <a:ext cx="8784998" cy="1905000"/>
        </p:xfrm>
        <a:graphic>
          <a:graphicData uri="http://schemas.openxmlformats.org/presentationml/2006/ole">
            <p:oleObj spid="_x0000_s1037" name="프로젝트" r:id="rId4" imgW="7315200" imgH="1651000" progId="MSProject.Project.9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Schedule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15-821/18-843: Mobile and Pervasive Computing – Checkpoint 2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02920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Revised Schedule, actual work done after checkpoint 1</a:t>
            </a:r>
            <a:endParaRPr lang="ko-KR" altLang="en-US" dirty="0"/>
          </a:p>
        </p:txBody>
      </p:sp>
      <p:graphicFrame>
        <p:nvGraphicFramePr>
          <p:cNvPr id="15396" name="Object 36"/>
          <p:cNvGraphicFramePr>
            <a:graphicFrameLocks noChangeAspect="1"/>
          </p:cNvGraphicFramePr>
          <p:nvPr/>
        </p:nvGraphicFramePr>
        <p:xfrm>
          <a:off x="95250" y="2514600"/>
          <a:ext cx="8953500" cy="3686175"/>
        </p:xfrm>
        <a:graphic>
          <a:graphicData uri="http://schemas.openxmlformats.org/presentationml/2006/ole">
            <p:oleObj spid="_x0000_s15396" name="프로젝트" r:id="rId4" imgW="7315200" imgH="3009900" progId="MSProject.Project.9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Future 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Script for Coda client startup</a:t>
            </a:r>
          </a:p>
          <a:p>
            <a:r>
              <a:rPr lang="en-US" altLang="ko-KR" dirty="0" smtClean="0"/>
              <a:t>Fix Hildon-FM related problem</a:t>
            </a:r>
          </a:p>
          <a:p>
            <a:pPr lvl="1"/>
            <a:r>
              <a:rPr lang="en-US" altLang="ko-KR" dirty="0" smtClean="0"/>
              <a:t>USB disconnection, mount refresh</a:t>
            </a:r>
          </a:p>
          <a:p>
            <a:r>
              <a:rPr lang="en-US" altLang="ko-KR" dirty="0" smtClean="0"/>
              <a:t>Distinguish realms in authentication </a:t>
            </a:r>
          </a:p>
          <a:p>
            <a:r>
              <a:rPr lang="en-US" altLang="ko-KR" dirty="0" smtClean="0"/>
              <a:t>More features in file manager application</a:t>
            </a:r>
          </a:p>
          <a:p>
            <a:r>
              <a:rPr lang="en-US" altLang="ko-KR" dirty="0" smtClean="0"/>
              <a:t>Testing with multiple Coda server</a:t>
            </a:r>
          </a:p>
          <a:p>
            <a:r>
              <a:rPr lang="en-US" altLang="ko-KR" dirty="0" smtClean="0"/>
              <a:t>Embellishment / packaging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15-821/18-843: Mobile and Pervasive Computing – Checkpoint 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(cont’d)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667000"/>
            <a:ext cx="4876800" cy="3403279"/>
          </a:xfrm>
          <a:prstGeom prst="rect">
            <a:avLst/>
          </a:prstGeom>
        </p:spPr>
      </p:pic>
      <p:sp>
        <p:nvSpPr>
          <p:cNvPr id="6" name="내용 개체 틀 6"/>
          <p:cNvSpPr txBox="1">
            <a:spLocks/>
          </p:cNvSpPr>
          <p:nvPr/>
        </p:nvSpPr>
        <p:spPr>
          <a:xfrm>
            <a:off x="304800" y="2087880"/>
            <a:ext cx="8458200" cy="502920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r>
              <a:rPr lang="en-US" sz="2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Register with the official </a:t>
            </a:r>
            <a:r>
              <a:rPr lang="en-US" sz="20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Maemo</a:t>
            </a:r>
            <a:r>
              <a:rPr lang="en-US" sz="2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website, as an open source application</a:t>
            </a:r>
            <a:endParaRPr lang="en-US" sz="20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Questions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15-821/18-843: Mobile and Pervasive Computing – Checkpoint 2</a:t>
            </a:r>
            <a:endParaRPr lang="ko-KR" altLang="en-US" dirty="0"/>
          </a:p>
        </p:txBody>
      </p:sp>
      <p:pic>
        <p:nvPicPr>
          <p:cNvPr id="5" name="Picture 3" descr="C:\Users\jychong\AppData\Local\Microsoft\Windows\Temporary Internet Files\Content.IE5\E2X12IYX\MCj041650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86000"/>
            <a:ext cx="3733800" cy="3570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2468915"/>
          <a:ext cx="7315200" cy="390172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1282700" y="5816069"/>
            <a:ext cx="2032000" cy="541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타원 8"/>
          <p:cNvSpPr/>
          <p:nvPr/>
        </p:nvSpPr>
        <p:spPr>
          <a:xfrm>
            <a:off x="533400" y="5118100"/>
            <a:ext cx="880533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타원 9"/>
          <p:cNvSpPr/>
          <p:nvPr/>
        </p:nvSpPr>
        <p:spPr>
          <a:xfrm>
            <a:off x="6824133" y="4686300"/>
            <a:ext cx="948267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Hildon-FM Library</a:t>
            </a:r>
            <a:endParaRPr kumimoji="0" lang="ko-KR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wrap="square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Libraries used in our application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Work Division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15-821/18-843: Mobile and Pervasive Computing – Checkpoint 2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609600" y="2438400"/>
          <a:ext cx="7863840" cy="34574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1554480"/>
                <a:gridCol w="1554480"/>
                <a:gridCol w="1737360"/>
                <a:gridCol w="1645920"/>
              </a:tblGrid>
              <a:tr h="990601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New</a:t>
                      </a:r>
                      <a:r>
                        <a:rPr lang="en-US" altLang="ko-KR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Coda File Manager Application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Hildon-FM</a:t>
                      </a:r>
                      <a:r>
                        <a:rPr lang="en-US" altLang="ko-KR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Analysis and Modification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Coda Client Installation and Automation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Authentication Module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82229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Sang </a:t>
                      </a:r>
                      <a:r>
                        <a:rPr lang="en-US" altLang="ko-KR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Kil</a:t>
                      </a:r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Cha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80%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10%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33%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10%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82229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Jae Yoon Chong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10%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80%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33%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10%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82229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Anoop</a:t>
                      </a:r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en-US" altLang="ko-KR" baseline="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Jaishankar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10%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10%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33%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80%</a:t>
                      </a:r>
                      <a:endParaRPr lang="ko-KR" altLang="en-US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Abstract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Failure-resilient, scalable, and secure access to shared information by mobile user over wireless network is a challenge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Coda file system meets this challenge through disconnected operation, weak connectivity, translucent caching, and other mechanisms</a:t>
            </a:r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15-821/18-843: Mobile and Pervasive Computing – Checkpoint 2</a:t>
            </a:r>
            <a:endParaRPr lang="ko-KR" alt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High-level Requirement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935480"/>
            <a:ext cx="8077200" cy="4389120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Visibility</a:t>
            </a:r>
          </a:p>
          <a:p>
            <a:pPr lvl="1"/>
            <a:r>
              <a:rPr lang="en-US" altLang="ko-KR" dirty="0" smtClean="0"/>
              <a:t>Coda file system should be visible in any application that uses Hildon-FM library</a:t>
            </a:r>
          </a:p>
          <a:p>
            <a:pPr lvl="1"/>
            <a:r>
              <a:rPr lang="en-US" altLang="ko-KR" dirty="0" smtClean="0"/>
              <a:t>Hildon-FM should provide graphical user interface for authentication</a:t>
            </a:r>
          </a:p>
          <a:p>
            <a:r>
              <a:rPr lang="en-US" altLang="ko-KR" b="1" dirty="0" smtClean="0"/>
              <a:t>Usability</a:t>
            </a:r>
          </a:p>
          <a:p>
            <a:pPr lvl="1"/>
            <a:r>
              <a:rPr lang="en-US" altLang="ko-KR" dirty="0" smtClean="0"/>
              <a:t>User should be able to access cached information in any built-in application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Achievement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Installed Coda client on Nokia N810 device</a:t>
            </a:r>
            <a:endParaRPr lang="en-US" altLang="ko-KR" sz="2800" dirty="0" smtClean="0"/>
          </a:p>
          <a:p>
            <a:endParaRPr lang="en-US" altLang="ko-KR" sz="1000" dirty="0" smtClean="0"/>
          </a:p>
          <a:p>
            <a:r>
              <a:rPr lang="en-US" altLang="ko-KR" dirty="0" smtClean="0"/>
              <a:t>Analyzed and modified Hildon-FM library to show Coda file system</a:t>
            </a:r>
          </a:p>
          <a:p>
            <a:pPr>
              <a:buNone/>
            </a:pPr>
            <a:endParaRPr lang="en-US" altLang="ko-KR" sz="1000" dirty="0" smtClean="0"/>
          </a:p>
          <a:p>
            <a:r>
              <a:rPr lang="en-US" altLang="ko-KR" dirty="0" smtClean="0"/>
              <a:t>Designed new user friendly file manager application</a:t>
            </a:r>
          </a:p>
          <a:p>
            <a:endParaRPr lang="en-US" altLang="ko-KR" sz="1000" dirty="0" smtClean="0"/>
          </a:p>
          <a:p>
            <a:r>
              <a:rPr lang="en-US" altLang="ko-KR" dirty="0" smtClean="0"/>
              <a:t>Incorporated Coda authentication module in Hildon-FM library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Coda Client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Failed to run Coda client in Scratchbox environment</a:t>
            </a:r>
          </a:p>
          <a:p>
            <a:pPr lvl="1"/>
            <a:r>
              <a:rPr lang="en-US" altLang="ko-KR" dirty="0" smtClean="0"/>
              <a:t>Scratchbox tool-kit does not emulate Maemo</a:t>
            </a:r>
          </a:p>
          <a:p>
            <a:pPr lvl="1"/>
            <a:r>
              <a:rPr lang="en-US" altLang="ko-KR" dirty="0" smtClean="0"/>
              <a:t>Opportunity to learn more about Maemo, Scratchbox, libraries, and other environment</a:t>
            </a:r>
          </a:p>
          <a:p>
            <a:r>
              <a:rPr lang="en-US" altLang="ko-KR" dirty="0" smtClean="0"/>
              <a:t>Installed Coda client on the device with required dependencies</a:t>
            </a:r>
          </a:p>
          <a:p>
            <a:pPr lvl="1"/>
            <a:r>
              <a:rPr lang="en-US" altLang="ko-KR" dirty="0" smtClean="0"/>
              <a:t>Works for current Maemo version, Diablo</a:t>
            </a:r>
          </a:p>
          <a:p>
            <a:pPr lvl="1"/>
            <a:r>
              <a:rPr lang="en-US" altLang="ko-KR" dirty="0" smtClean="0"/>
              <a:t>Cache saved in internal memory</a:t>
            </a:r>
          </a:p>
          <a:p>
            <a:pPr lvl="1"/>
            <a:r>
              <a:rPr lang="en-US" altLang="ko-KR" dirty="0" smtClean="0"/>
              <a:t>Manual load of Venus and kernel module required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Coda Client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  <p:pic>
        <p:nvPicPr>
          <p:cNvPr id="3074" name="Picture 2" descr="G:\insmo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14600"/>
            <a:ext cx="6019800" cy="3611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76400" y="2057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Manually loading Coda kernel module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607512" y="5055834"/>
            <a:ext cx="2667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Coda Client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2057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Manually loading Venus client cache manager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122" name="Picture 2" descr="G:\venus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15931"/>
            <a:ext cx="6019799" cy="3611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4572000" y="5275556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Coda Client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15-821/18-843: Mobile and Pervasive Computing – Checkpoint 2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2057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Manually loading Venus client cache manager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6146" name="Picture 2" descr="G:\venus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932" y="2514600"/>
            <a:ext cx="6013390" cy="3608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2362200" y="4648200"/>
            <a:ext cx="3657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2042</TotalTime>
  <Words>1373</Words>
  <Application>Microsoft Office PowerPoint</Application>
  <PresentationFormat>On-screen Show (4:3)</PresentationFormat>
  <Paragraphs>216</Paragraphs>
  <Slides>26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흐름</vt:lpstr>
      <vt:lpstr>%ED%94%84%EB%A1%9C%EC%A0%9D%ED%8A%B83.mpp\LINK_7</vt:lpstr>
      <vt:lpstr>%ED%94%84%EB%A1%9C%EC%A0%9D%ED%8A%B84.mpp</vt:lpstr>
      <vt:lpstr>Making the Coda File System a 1st Class Citizen on Handheld Linux Devices</vt:lpstr>
      <vt:lpstr>Agenda</vt:lpstr>
      <vt:lpstr>Abstract</vt:lpstr>
      <vt:lpstr>High-level Requirement</vt:lpstr>
      <vt:lpstr>Achievement</vt:lpstr>
      <vt:lpstr>Coda Client</vt:lpstr>
      <vt:lpstr>Coda Client</vt:lpstr>
      <vt:lpstr>Coda Client</vt:lpstr>
      <vt:lpstr>Coda Client</vt:lpstr>
      <vt:lpstr>Coda Client</vt:lpstr>
      <vt:lpstr>Hildon-FM Library</vt:lpstr>
      <vt:lpstr>Hildon-FM Library</vt:lpstr>
      <vt:lpstr>Hildon-FM Library</vt:lpstr>
      <vt:lpstr>File Manager Application</vt:lpstr>
      <vt:lpstr>File Manager Application</vt:lpstr>
      <vt:lpstr>File Manager Application</vt:lpstr>
      <vt:lpstr>Authentication Module</vt:lpstr>
      <vt:lpstr>Authentication Module (cont’d)</vt:lpstr>
      <vt:lpstr>Risk Analysis</vt:lpstr>
      <vt:lpstr>Schedule</vt:lpstr>
      <vt:lpstr>Schedule</vt:lpstr>
      <vt:lpstr>Future Work</vt:lpstr>
      <vt:lpstr>Future Work (cont’d)</vt:lpstr>
      <vt:lpstr>Questions</vt:lpstr>
      <vt:lpstr>Slide 25</vt:lpstr>
      <vt:lpstr>Work Division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jychong</dc:creator>
  <cp:lastModifiedBy>Sang Kil Cha</cp:lastModifiedBy>
  <cp:revision>269</cp:revision>
  <dcterms:created xsi:type="dcterms:W3CDTF">2008-10-28T17:02:59Z</dcterms:created>
  <dcterms:modified xsi:type="dcterms:W3CDTF">2008-10-28T21:03:36Z</dcterms:modified>
</cp:coreProperties>
</file>