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40"/>
  </p:notesMasterIdLst>
  <p:handoutMasterIdLst>
    <p:handoutMasterId r:id="rId41"/>
  </p:handoutMasterIdLst>
  <p:sldIdLst>
    <p:sldId id="265" r:id="rId2"/>
    <p:sldId id="318" r:id="rId3"/>
    <p:sldId id="305" r:id="rId4"/>
    <p:sldId id="306" r:id="rId5"/>
    <p:sldId id="307" r:id="rId6"/>
    <p:sldId id="308" r:id="rId7"/>
    <p:sldId id="309" r:id="rId8"/>
    <p:sldId id="310" r:id="rId9"/>
    <p:sldId id="311" r:id="rId10"/>
    <p:sldId id="319" r:id="rId11"/>
    <p:sldId id="312" r:id="rId12"/>
    <p:sldId id="320" r:id="rId13"/>
    <p:sldId id="313" r:id="rId14"/>
    <p:sldId id="321" r:id="rId15"/>
    <p:sldId id="314" r:id="rId16"/>
    <p:sldId id="315" r:id="rId17"/>
    <p:sldId id="322" r:id="rId18"/>
    <p:sldId id="316" r:id="rId19"/>
    <p:sldId id="317" r:id="rId20"/>
    <p:sldId id="299" r:id="rId21"/>
    <p:sldId id="300" r:id="rId22"/>
    <p:sldId id="301" r:id="rId23"/>
    <p:sldId id="302" r:id="rId24"/>
    <p:sldId id="303" r:id="rId25"/>
    <p:sldId id="304" r:id="rId26"/>
    <p:sldId id="335" r:id="rId27"/>
    <p:sldId id="336" r:id="rId28"/>
    <p:sldId id="330" r:id="rId29"/>
    <p:sldId id="331" r:id="rId30"/>
    <p:sldId id="332" r:id="rId31"/>
    <p:sldId id="333" r:id="rId32"/>
    <p:sldId id="286" r:id="rId33"/>
    <p:sldId id="287" r:id="rId34"/>
    <p:sldId id="288" r:id="rId35"/>
    <p:sldId id="327" r:id="rId36"/>
    <p:sldId id="328" r:id="rId37"/>
    <p:sldId id="329" r:id="rId38"/>
    <p:sldId id="294" r:id="rId39"/>
  </p:sldIdLst>
  <p:sldSz cx="9144000" cy="6858000" type="screen4x3"/>
  <p:notesSz cx="68580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6FFF"/>
    <a:srgbClr val="3333FF"/>
    <a:srgbClr val="00CC00"/>
    <a:srgbClr val="00CC99"/>
    <a:srgbClr val="993300"/>
    <a:srgbClr val="3366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951" autoAdjust="0"/>
    <p:restoredTop sz="82832" autoAdjust="0"/>
  </p:normalViewPr>
  <p:slideViewPr>
    <p:cSldViewPr>
      <p:cViewPr varScale="1">
        <p:scale>
          <a:sx n="89" d="100"/>
          <a:sy n="89" d="100"/>
        </p:scale>
        <p:origin x="-38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7" d="100"/>
        <a:sy n="97" d="100"/>
      </p:scale>
      <p:origin x="0" y="0"/>
    </p:cViewPr>
  </p:sorterViewPr>
  <p:notesViewPr>
    <p:cSldViewPr>
      <p:cViewPr varScale="1">
        <p:scale>
          <a:sx n="92" d="100"/>
          <a:sy n="92" d="100"/>
        </p:scale>
        <p:origin x="-1140" y="-102"/>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63550"/>
          </a:xfrm>
          <a:prstGeom prst="rect">
            <a:avLst/>
          </a:prstGeom>
          <a:noFill/>
          <a:ln w="9525">
            <a:noFill/>
            <a:miter lim="800000"/>
            <a:headEnd/>
            <a:tailEnd/>
          </a:ln>
          <a:effectLst/>
        </p:spPr>
        <p:txBody>
          <a:bodyPr vert="horz" wrap="square" lIns="92296" tIns="46146" rIns="92296" bIns="46146" numCol="1" anchor="t" anchorCtr="0" compatLnSpc="1">
            <a:prstTxWarp prst="textNoShape">
              <a:avLst/>
            </a:prstTxWarp>
          </a:bodyPr>
          <a:lstStyle>
            <a:lvl1pPr defTabSz="923925">
              <a:defRPr sz="1200"/>
            </a:lvl1pPr>
          </a:lstStyle>
          <a:p>
            <a:endParaRPr lang="en-US"/>
          </a:p>
        </p:txBody>
      </p:sp>
      <p:sp>
        <p:nvSpPr>
          <p:cNvPr id="12291" name="Rectangle 3"/>
          <p:cNvSpPr>
            <a:spLocks noGrp="1" noChangeArrowheads="1"/>
          </p:cNvSpPr>
          <p:nvPr>
            <p:ph type="dt" sz="quarter" idx="1"/>
          </p:nvPr>
        </p:nvSpPr>
        <p:spPr bwMode="auto">
          <a:xfrm>
            <a:off x="3886200" y="0"/>
            <a:ext cx="2971800" cy="463550"/>
          </a:xfrm>
          <a:prstGeom prst="rect">
            <a:avLst/>
          </a:prstGeom>
          <a:noFill/>
          <a:ln w="9525">
            <a:noFill/>
            <a:miter lim="800000"/>
            <a:headEnd/>
            <a:tailEnd/>
          </a:ln>
          <a:effectLst/>
        </p:spPr>
        <p:txBody>
          <a:bodyPr vert="horz" wrap="square" lIns="92296" tIns="46146" rIns="92296" bIns="46146" numCol="1" anchor="t" anchorCtr="0" compatLnSpc="1">
            <a:prstTxWarp prst="textNoShape">
              <a:avLst/>
            </a:prstTxWarp>
          </a:bodyPr>
          <a:lstStyle>
            <a:lvl1pPr algn="r" defTabSz="923925">
              <a:defRPr sz="1200"/>
            </a:lvl1pPr>
          </a:lstStyle>
          <a:p>
            <a:endParaRPr lang="en-US"/>
          </a:p>
        </p:txBody>
      </p:sp>
      <p:sp>
        <p:nvSpPr>
          <p:cNvPr id="12292" name="Rectangle 4"/>
          <p:cNvSpPr>
            <a:spLocks noGrp="1" noChangeArrowheads="1"/>
          </p:cNvSpPr>
          <p:nvPr>
            <p:ph type="ftr" sz="quarter" idx="2"/>
          </p:nvPr>
        </p:nvSpPr>
        <p:spPr bwMode="auto">
          <a:xfrm>
            <a:off x="0" y="8832850"/>
            <a:ext cx="2971800" cy="463550"/>
          </a:xfrm>
          <a:prstGeom prst="rect">
            <a:avLst/>
          </a:prstGeom>
          <a:noFill/>
          <a:ln w="9525">
            <a:noFill/>
            <a:miter lim="800000"/>
            <a:headEnd/>
            <a:tailEnd/>
          </a:ln>
          <a:effectLst/>
        </p:spPr>
        <p:txBody>
          <a:bodyPr vert="horz" wrap="square" lIns="92296" tIns="46146" rIns="92296" bIns="46146" numCol="1" anchor="b" anchorCtr="0" compatLnSpc="1">
            <a:prstTxWarp prst="textNoShape">
              <a:avLst/>
            </a:prstTxWarp>
          </a:bodyPr>
          <a:lstStyle>
            <a:lvl1pPr defTabSz="923925">
              <a:defRPr sz="1200"/>
            </a:lvl1pPr>
          </a:lstStyle>
          <a:p>
            <a:endParaRPr lang="en-US"/>
          </a:p>
        </p:txBody>
      </p:sp>
      <p:sp>
        <p:nvSpPr>
          <p:cNvPr id="12293" name="Rectangle 5"/>
          <p:cNvSpPr>
            <a:spLocks noGrp="1" noChangeArrowheads="1"/>
          </p:cNvSpPr>
          <p:nvPr>
            <p:ph type="sldNum" sz="quarter" idx="3"/>
          </p:nvPr>
        </p:nvSpPr>
        <p:spPr bwMode="auto">
          <a:xfrm>
            <a:off x="3886200" y="8832850"/>
            <a:ext cx="2971800" cy="463550"/>
          </a:xfrm>
          <a:prstGeom prst="rect">
            <a:avLst/>
          </a:prstGeom>
          <a:noFill/>
          <a:ln w="9525">
            <a:noFill/>
            <a:miter lim="800000"/>
            <a:headEnd/>
            <a:tailEnd/>
          </a:ln>
          <a:effectLst/>
        </p:spPr>
        <p:txBody>
          <a:bodyPr vert="horz" wrap="square" lIns="92296" tIns="46146" rIns="92296" bIns="46146" numCol="1" anchor="b" anchorCtr="0" compatLnSpc="1">
            <a:prstTxWarp prst="textNoShape">
              <a:avLst/>
            </a:prstTxWarp>
          </a:bodyPr>
          <a:lstStyle>
            <a:lvl1pPr algn="r" defTabSz="923925">
              <a:defRPr sz="1200"/>
            </a:lvl1pPr>
          </a:lstStyle>
          <a:p>
            <a:fld id="{B80F2CED-5B9B-4930-AA61-706723EA6BB0}"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63550"/>
          </a:xfrm>
          <a:prstGeom prst="rect">
            <a:avLst/>
          </a:prstGeom>
          <a:noFill/>
          <a:ln w="9525">
            <a:noFill/>
            <a:miter lim="800000"/>
            <a:headEnd/>
            <a:tailEnd/>
          </a:ln>
          <a:effectLst/>
        </p:spPr>
        <p:txBody>
          <a:bodyPr vert="horz" wrap="square" lIns="92296" tIns="46146" rIns="92296" bIns="46146" numCol="1" anchor="t" anchorCtr="0" compatLnSpc="1">
            <a:prstTxWarp prst="textNoShape">
              <a:avLst/>
            </a:prstTxWarp>
          </a:bodyPr>
          <a:lstStyle>
            <a:lvl1pPr defTabSz="923925">
              <a:defRPr sz="1200"/>
            </a:lvl1pPr>
          </a:lstStyle>
          <a:p>
            <a:endParaRPr lang="en-US"/>
          </a:p>
        </p:txBody>
      </p:sp>
      <p:sp>
        <p:nvSpPr>
          <p:cNvPr id="30723" name="Rectangle 3"/>
          <p:cNvSpPr>
            <a:spLocks noGrp="1" noChangeArrowheads="1"/>
          </p:cNvSpPr>
          <p:nvPr>
            <p:ph type="dt" idx="1"/>
          </p:nvPr>
        </p:nvSpPr>
        <p:spPr bwMode="auto">
          <a:xfrm>
            <a:off x="3886200" y="0"/>
            <a:ext cx="2971800" cy="463550"/>
          </a:xfrm>
          <a:prstGeom prst="rect">
            <a:avLst/>
          </a:prstGeom>
          <a:noFill/>
          <a:ln w="9525">
            <a:noFill/>
            <a:miter lim="800000"/>
            <a:headEnd/>
            <a:tailEnd/>
          </a:ln>
          <a:effectLst/>
        </p:spPr>
        <p:txBody>
          <a:bodyPr vert="horz" wrap="square" lIns="92296" tIns="46146" rIns="92296" bIns="46146" numCol="1" anchor="t" anchorCtr="0" compatLnSpc="1">
            <a:prstTxWarp prst="textNoShape">
              <a:avLst/>
            </a:prstTxWarp>
          </a:bodyPr>
          <a:lstStyle>
            <a:lvl1pPr algn="r" defTabSz="923925">
              <a:defRPr sz="1200"/>
            </a:lvl1pPr>
          </a:lstStyle>
          <a:p>
            <a:endParaRPr lang="en-US"/>
          </a:p>
        </p:txBody>
      </p:sp>
      <p:sp>
        <p:nvSpPr>
          <p:cNvPr id="30724" name="Rectangle 4"/>
          <p:cNvSpPr>
            <a:spLocks noChangeArrowheads="1" noTextEdit="1"/>
          </p:cNvSpPr>
          <p:nvPr>
            <p:ph type="sldImg" idx="2"/>
          </p:nvPr>
        </p:nvSpPr>
        <p:spPr bwMode="auto">
          <a:xfrm>
            <a:off x="1106488" y="698500"/>
            <a:ext cx="4648200" cy="3486150"/>
          </a:xfrm>
          <a:prstGeom prst="rect">
            <a:avLst/>
          </a:prstGeom>
          <a:noFill/>
          <a:ln w="9525">
            <a:solidFill>
              <a:srgbClr val="000000"/>
            </a:solidFill>
            <a:miter lim="800000"/>
            <a:headEnd/>
            <a:tailEnd/>
          </a:ln>
          <a:effectLst/>
        </p:spPr>
      </p:sp>
      <p:sp>
        <p:nvSpPr>
          <p:cNvPr id="30725" name="Rectangle 5"/>
          <p:cNvSpPr>
            <a:spLocks noGrp="1" noChangeArrowheads="1"/>
          </p:cNvSpPr>
          <p:nvPr>
            <p:ph type="body" sz="quarter" idx="3"/>
          </p:nvPr>
        </p:nvSpPr>
        <p:spPr bwMode="auto">
          <a:xfrm>
            <a:off x="914400" y="4416425"/>
            <a:ext cx="5029200" cy="4181475"/>
          </a:xfrm>
          <a:prstGeom prst="rect">
            <a:avLst/>
          </a:prstGeom>
          <a:noFill/>
          <a:ln w="9525">
            <a:noFill/>
            <a:miter lim="800000"/>
            <a:headEnd/>
            <a:tailEnd/>
          </a:ln>
          <a:effectLst/>
        </p:spPr>
        <p:txBody>
          <a:bodyPr vert="horz" wrap="square" lIns="92296" tIns="46146" rIns="92296" bIns="4614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26" name="Rectangle 6"/>
          <p:cNvSpPr>
            <a:spLocks noGrp="1" noChangeArrowheads="1"/>
          </p:cNvSpPr>
          <p:nvPr>
            <p:ph type="ftr" sz="quarter" idx="4"/>
          </p:nvPr>
        </p:nvSpPr>
        <p:spPr bwMode="auto">
          <a:xfrm>
            <a:off x="0" y="8832850"/>
            <a:ext cx="2971800" cy="463550"/>
          </a:xfrm>
          <a:prstGeom prst="rect">
            <a:avLst/>
          </a:prstGeom>
          <a:noFill/>
          <a:ln w="9525">
            <a:noFill/>
            <a:miter lim="800000"/>
            <a:headEnd/>
            <a:tailEnd/>
          </a:ln>
          <a:effectLst/>
        </p:spPr>
        <p:txBody>
          <a:bodyPr vert="horz" wrap="square" lIns="92296" tIns="46146" rIns="92296" bIns="46146" numCol="1" anchor="b" anchorCtr="0" compatLnSpc="1">
            <a:prstTxWarp prst="textNoShape">
              <a:avLst/>
            </a:prstTxWarp>
          </a:bodyPr>
          <a:lstStyle>
            <a:lvl1pPr defTabSz="923925">
              <a:defRPr sz="1200"/>
            </a:lvl1pPr>
          </a:lstStyle>
          <a:p>
            <a:endParaRPr lang="en-US"/>
          </a:p>
        </p:txBody>
      </p:sp>
      <p:sp>
        <p:nvSpPr>
          <p:cNvPr id="30727" name="Rectangle 7"/>
          <p:cNvSpPr>
            <a:spLocks noGrp="1" noChangeArrowheads="1"/>
          </p:cNvSpPr>
          <p:nvPr>
            <p:ph type="sldNum" sz="quarter" idx="5"/>
          </p:nvPr>
        </p:nvSpPr>
        <p:spPr bwMode="auto">
          <a:xfrm>
            <a:off x="3886200" y="8832850"/>
            <a:ext cx="2971800" cy="463550"/>
          </a:xfrm>
          <a:prstGeom prst="rect">
            <a:avLst/>
          </a:prstGeom>
          <a:noFill/>
          <a:ln w="9525">
            <a:noFill/>
            <a:miter lim="800000"/>
            <a:headEnd/>
            <a:tailEnd/>
          </a:ln>
          <a:effectLst/>
        </p:spPr>
        <p:txBody>
          <a:bodyPr vert="horz" wrap="square" lIns="92296" tIns="46146" rIns="92296" bIns="46146" numCol="1" anchor="b" anchorCtr="0" compatLnSpc="1">
            <a:prstTxWarp prst="textNoShape">
              <a:avLst/>
            </a:prstTxWarp>
          </a:bodyPr>
          <a:lstStyle>
            <a:lvl1pPr algn="r" defTabSz="923925">
              <a:defRPr sz="1200"/>
            </a:lvl1pPr>
          </a:lstStyle>
          <a:p>
            <a:fld id="{C474984B-47B6-40C0-93EE-9C79203CD9A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ED8681-516B-4AD3-A27D-48CC2B642553}" type="slidenum">
              <a:rPr lang="en-US"/>
              <a:pPr/>
              <a:t>1</a:t>
            </a:fld>
            <a:endParaRPr lang="en-US"/>
          </a:p>
        </p:txBody>
      </p:sp>
      <p:sp>
        <p:nvSpPr>
          <p:cNvPr id="503810" name="Rectangle 2"/>
          <p:cNvSpPr>
            <a:spLocks noChangeArrowheads="1" noTextEdit="1"/>
          </p:cNvSpPr>
          <p:nvPr>
            <p:ph type="sldImg"/>
          </p:nvPr>
        </p:nvSpPr>
        <p:spPr>
          <a:ln/>
        </p:spPr>
      </p:sp>
      <p:sp>
        <p:nvSpPr>
          <p:cNvPr id="5038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408C2B-F572-4CD6-BF80-52D68E3AB928}" type="slidenum">
              <a:rPr lang="en-US"/>
              <a:pPr/>
              <a:t>12</a:t>
            </a:fld>
            <a:endParaRPr lang="en-US"/>
          </a:p>
        </p:txBody>
      </p:sp>
      <p:sp>
        <p:nvSpPr>
          <p:cNvPr id="655362" name="Rectangle 2"/>
          <p:cNvSpPr>
            <a:spLocks noChangeArrowheads="1" noTextEdit="1"/>
          </p:cNvSpPr>
          <p:nvPr>
            <p:ph type="sldImg"/>
          </p:nvPr>
        </p:nvSpPr>
        <p:spPr>
          <a:ln/>
        </p:spPr>
      </p:sp>
      <p:sp>
        <p:nvSpPr>
          <p:cNvPr id="655363" name="Rectangle 3"/>
          <p:cNvSpPr>
            <a:spLocks noGrp="1" noChangeArrowheads="1"/>
          </p:cNvSpPr>
          <p:nvPr>
            <p:ph type="body" idx="1"/>
          </p:nvPr>
        </p:nvSpPr>
        <p:spPr/>
        <p:txBody>
          <a:bodyPr/>
          <a:lstStyle/>
          <a:p>
            <a:r>
              <a:rPr lang="en-US"/>
              <a:t>High level overview: client gets TGT from AS.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2CDBA4-688F-4E87-81BF-9B74B9E8AB0B}" type="slidenum">
              <a:rPr lang="en-US"/>
              <a:pPr/>
              <a:t>14</a:t>
            </a:fld>
            <a:endParaRPr lang="en-US"/>
          </a:p>
        </p:txBody>
      </p:sp>
      <p:sp>
        <p:nvSpPr>
          <p:cNvPr id="657410" name="Rectangle 2"/>
          <p:cNvSpPr>
            <a:spLocks noChangeArrowheads="1" noTextEdit="1"/>
          </p:cNvSpPr>
          <p:nvPr>
            <p:ph type="sldImg"/>
          </p:nvPr>
        </p:nvSpPr>
        <p:spPr>
          <a:ln/>
        </p:spPr>
      </p:sp>
      <p:sp>
        <p:nvSpPr>
          <p:cNvPr id="657411" name="Rectangle 3"/>
          <p:cNvSpPr>
            <a:spLocks noGrp="1" noChangeArrowheads="1"/>
          </p:cNvSpPr>
          <p:nvPr>
            <p:ph type="body" idx="1"/>
          </p:nvPr>
        </p:nvSpPr>
        <p:spPr/>
        <p:txBody>
          <a:bodyPr/>
          <a:lstStyle/>
          <a:p>
            <a:r>
              <a:rPr lang="en-US"/>
              <a:t>High level overview: client gets TGT from AS.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40606D-E6C3-40F2-8C34-F2FD9942DB21}" type="slidenum">
              <a:rPr lang="en-US"/>
              <a:pPr/>
              <a:t>17</a:t>
            </a:fld>
            <a:endParaRPr lang="en-US"/>
          </a:p>
        </p:txBody>
      </p:sp>
      <p:sp>
        <p:nvSpPr>
          <p:cNvPr id="659458" name="Rectangle 2"/>
          <p:cNvSpPr>
            <a:spLocks noChangeArrowheads="1" noTextEdit="1"/>
          </p:cNvSpPr>
          <p:nvPr>
            <p:ph type="sldImg"/>
          </p:nvPr>
        </p:nvSpPr>
        <p:spPr>
          <a:ln/>
        </p:spPr>
      </p:sp>
      <p:sp>
        <p:nvSpPr>
          <p:cNvPr id="659459" name="Rectangle 3"/>
          <p:cNvSpPr>
            <a:spLocks noGrp="1" noChangeArrowheads="1"/>
          </p:cNvSpPr>
          <p:nvPr>
            <p:ph type="body" idx="1"/>
          </p:nvPr>
        </p:nvSpPr>
        <p:spPr/>
        <p:txBody>
          <a:bodyPr/>
          <a:lstStyle/>
          <a:p>
            <a:r>
              <a:rPr lang="en-US"/>
              <a:t>High level overview: client gets TGT from AS.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84B26D-64CC-497A-9834-E0F218F411C3}" type="slidenum">
              <a:rPr lang="en-US"/>
              <a:pPr/>
              <a:t>20</a:t>
            </a:fld>
            <a:endParaRPr lang="en-US"/>
          </a:p>
        </p:txBody>
      </p:sp>
      <p:sp>
        <p:nvSpPr>
          <p:cNvPr id="619522" name="Rectangle 2"/>
          <p:cNvSpPr>
            <a:spLocks noChangeArrowheads="1" noTextEdit="1"/>
          </p:cNvSpPr>
          <p:nvPr>
            <p:ph type="sldImg"/>
          </p:nvPr>
        </p:nvSpPr>
        <p:spPr>
          <a:xfrm>
            <a:off x="1104900" y="696913"/>
            <a:ext cx="4648200" cy="3486150"/>
          </a:xfrm>
          <a:ln/>
        </p:spPr>
      </p:sp>
      <p:sp>
        <p:nvSpPr>
          <p:cNvPr id="619523" name="Rectangle 3"/>
          <p:cNvSpPr>
            <a:spLocks noGrp="1" noChangeArrowheads="1"/>
          </p:cNvSpPr>
          <p:nvPr>
            <p:ph type="body" idx="1"/>
          </p:nvPr>
        </p:nvSpPr>
        <p:spPr>
          <a:xfrm>
            <a:off x="685800" y="4416425"/>
            <a:ext cx="5486400" cy="4183063"/>
          </a:xfrm>
        </p:spPr>
        <p:txBody>
          <a:bodyPr/>
          <a:lstStyle/>
          <a:p>
            <a:r>
              <a:rPr lang="en-US"/>
              <a:t>Note:  We are not going to go into the details of that K</a:t>
            </a:r>
            <a:r>
              <a:rPr lang="en-US" baseline="-25000"/>
              <a:t>B</a:t>
            </a:r>
            <a:r>
              <a:rPr lang="en-US"/>
              <a:t>(m) means as far as computation.  We will treat it as a black box function with these properties.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4EE9CF-7D1E-4215-A082-F68254799D66}" type="slidenum">
              <a:rPr lang="en-US"/>
              <a:pPr/>
              <a:t>21</a:t>
            </a:fld>
            <a:endParaRPr lang="en-US"/>
          </a:p>
        </p:txBody>
      </p:sp>
      <p:sp>
        <p:nvSpPr>
          <p:cNvPr id="621570" name="Rectangle 2"/>
          <p:cNvSpPr>
            <a:spLocks noChangeArrowheads="1" noTextEdit="1"/>
          </p:cNvSpPr>
          <p:nvPr>
            <p:ph type="sldImg"/>
          </p:nvPr>
        </p:nvSpPr>
        <p:spPr>
          <a:xfrm>
            <a:off x="1104900" y="696913"/>
            <a:ext cx="4648200" cy="3486150"/>
          </a:xfrm>
          <a:ln/>
        </p:spPr>
      </p:sp>
      <p:sp>
        <p:nvSpPr>
          <p:cNvPr id="621571" name="Rectangle 3"/>
          <p:cNvSpPr>
            <a:spLocks noGrp="1" noChangeArrowheads="1"/>
          </p:cNvSpPr>
          <p:nvPr>
            <p:ph type="body" idx="1"/>
          </p:nvPr>
        </p:nvSpPr>
        <p:spPr>
          <a:xfrm>
            <a:off x="685800" y="4416425"/>
            <a:ext cx="5486400" cy="4183063"/>
          </a:xfrm>
        </p:spPr>
        <p:txBody>
          <a:bodyPr/>
          <a:lstStyle/>
          <a:p>
            <a:r>
              <a:rPr lang="en-US"/>
              <a:t>Note:  We are not going to go into the details of that K</a:t>
            </a:r>
            <a:r>
              <a:rPr lang="en-US" baseline="-25000"/>
              <a:t>B</a:t>
            </a:r>
            <a:r>
              <a:rPr lang="en-US"/>
              <a:t>(m) means as far as computation.  We will treat it as a black box function with these properties.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22B502-79AC-4A3E-A0D9-A6E27C06261E}" type="slidenum">
              <a:rPr lang="en-US"/>
              <a:pPr/>
              <a:t>22</a:t>
            </a:fld>
            <a:endParaRPr lang="en-US"/>
          </a:p>
        </p:txBody>
      </p:sp>
      <p:sp>
        <p:nvSpPr>
          <p:cNvPr id="623618" name="Rectangle 2"/>
          <p:cNvSpPr>
            <a:spLocks noChangeArrowheads="1" noTextEdit="1"/>
          </p:cNvSpPr>
          <p:nvPr>
            <p:ph type="sldImg"/>
          </p:nvPr>
        </p:nvSpPr>
        <p:spPr>
          <a:xfrm>
            <a:off x="1104900" y="696913"/>
            <a:ext cx="4648200" cy="3486150"/>
          </a:xfrm>
          <a:ln/>
        </p:spPr>
      </p:sp>
      <p:sp>
        <p:nvSpPr>
          <p:cNvPr id="623619" name="Rectangle 3"/>
          <p:cNvSpPr>
            <a:spLocks noGrp="1" noChangeArrowheads="1"/>
          </p:cNvSpPr>
          <p:nvPr>
            <p:ph type="body" idx="1"/>
          </p:nvPr>
        </p:nvSpPr>
        <p:spPr>
          <a:xfrm>
            <a:off x="685800" y="4416425"/>
            <a:ext cx="5486400" cy="4183063"/>
          </a:xfrm>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0822F7-D26C-447F-A838-67C842137033}" type="slidenum">
              <a:rPr lang="en-US"/>
              <a:pPr/>
              <a:t>23</a:t>
            </a:fld>
            <a:endParaRPr lang="en-US"/>
          </a:p>
        </p:txBody>
      </p:sp>
      <p:sp>
        <p:nvSpPr>
          <p:cNvPr id="625666" name="Rectangle 2"/>
          <p:cNvSpPr>
            <a:spLocks noChangeArrowheads="1" noTextEdit="1"/>
          </p:cNvSpPr>
          <p:nvPr>
            <p:ph type="sldImg"/>
          </p:nvPr>
        </p:nvSpPr>
        <p:spPr>
          <a:xfrm>
            <a:off x="1104900" y="696913"/>
            <a:ext cx="4648200" cy="3486150"/>
          </a:xfrm>
          <a:ln/>
        </p:spPr>
      </p:sp>
      <p:sp>
        <p:nvSpPr>
          <p:cNvPr id="625667" name="Rectangle 3"/>
          <p:cNvSpPr>
            <a:spLocks noGrp="1" noChangeArrowheads="1"/>
          </p:cNvSpPr>
          <p:nvPr>
            <p:ph type="body" idx="1"/>
          </p:nvPr>
        </p:nvSpPr>
        <p:spPr>
          <a:xfrm>
            <a:off x="685800" y="4416425"/>
            <a:ext cx="5486400" cy="4183063"/>
          </a:xfrm>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114280-DDEE-41B4-9B5E-D2EDD5087328}" type="slidenum">
              <a:rPr lang="en-US"/>
              <a:pPr/>
              <a:t>24</a:t>
            </a:fld>
            <a:endParaRPr lang="en-US"/>
          </a:p>
        </p:txBody>
      </p:sp>
      <p:sp>
        <p:nvSpPr>
          <p:cNvPr id="627714" name="Rectangle 2"/>
          <p:cNvSpPr>
            <a:spLocks noChangeArrowheads="1" noTextEdit="1"/>
          </p:cNvSpPr>
          <p:nvPr>
            <p:ph type="sldImg"/>
          </p:nvPr>
        </p:nvSpPr>
        <p:spPr>
          <a:xfrm>
            <a:off x="1104900" y="696913"/>
            <a:ext cx="4648200" cy="3486150"/>
          </a:xfrm>
          <a:ln/>
        </p:spPr>
      </p:sp>
      <p:sp>
        <p:nvSpPr>
          <p:cNvPr id="627715" name="Rectangle 3"/>
          <p:cNvSpPr>
            <a:spLocks noGrp="1" noChangeArrowheads="1"/>
          </p:cNvSpPr>
          <p:nvPr>
            <p:ph type="body" idx="1"/>
          </p:nvPr>
        </p:nvSpPr>
        <p:spPr>
          <a:xfrm>
            <a:off x="685800" y="4416425"/>
            <a:ext cx="5486400" cy="4183063"/>
          </a:xfrm>
        </p:spPr>
        <p:txBody>
          <a:bodyPr/>
          <a:lstStyle/>
          <a:p>
            <a:r>
              <a:rPr lang="en-US"/>
              <a:t>Note:  there is another way to do authentication, which we will see when we look at SSL.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D1C699-2567-433F-9740-7FB93397145F}" type="slidenum">
              <a:rPr lang="en-US"/>
              <a:pPr/>
              <a:t>25</a:t>
            </a:fld>
            <a:endParaRPr lang="en-US"/>
          </a:p>
        </p:txBody>
      </p:sp>
      <p:sp>
        <p:nvSpPr>
          <p:cNvPr id="629762" name="Rectangle 2"/>
          <p:cNvSpPr>
            <a:spLocks noChangeArrowheads="1" noTextEdit="1"/>
          </p:cNvSpPr>
          <p:nvPr>
            <p:ph type="sldImg"/>
          </p:nvPr>
        </p:nvSpPr>
        <p:spPr>
          <a:xfrm>
            <a:off x="1104900" y="696913"/>
            <a:ext cx="4648200" cy="3486150"/>
          </a:xfrm>
          <a:ln/>
        </p:spPr>
      </p:sp>
      <p:sp>
        <p:nvSpPr>
          <p:cNvPr id="629763" name="Rectangle 3"/>
          <p:cNvSpPr>
            <a:spLocks noGrp="1" noChangeArrowheads="1"/>
          </p:cNvSpPr>
          <p:nvPr>
            <p:ph type="body" idx="1"/>
          </p:nvPr>
        </p:nvSpPr>
        <p:spPr>
          <a:xfrm>
            <a:off x="685800" y="4416425"/>
            <a:ext cx="5486400" cy="4183063"/>
          </a:xfrm>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6185D7-2B1E-4838-890B-4A036EAF6A0C}" type="slidenum">
              <a:rPr lang="en-US"/>
              <a:pPr/>
              <a:t>26</a:t>
            </a:fld>
            <a:endParaRPr lang="en-US"/>
          </a:p>
        </p:txBody>
      </p:sp>
      <p:sp>
        <p:nvSpPr>
          <p:cNvPr id="714754" name="Rectangle 2"/>
          <p:cNvSpPr>
            <a:spLocks noChangeArrowheads="1" noTextEdit="1"/>
          </p:cNvSpPr>
          <p:nvPr>
            <p:ph type="sldImg"/>
          </p:nvPr>
        </p:nvSpPr>
        <p:spPr>
          <a:ln/>
        </p:spPr>
      </p:sp>
      <p:sp>
        <p:nvSpPr>
          <p:cNvPr id="714755" name="Rectangle 3"/>
          <p:cNvSpPr>
            <a:spLocks noGrp="1" noChangeArrowheads="1"/>
          </p:cNvSpPr>
          <p:nvPr>
            <p:ph type="body" idx="1"/>
          </p:nvPr>
        </p:nvSpPr>
        <p:spPr/>
        <p:txBody>
          <a:bodyPr/>
          <a:lstStyle/>
          <a:p>
            <a:r>
              <a:rPr lang="en-US"/>
              <a:t>Now, you’ve all used hash tables. What is one of the primary concerns in developing a hash function? Collisions!!</a:t>
            </a:r>
          </a:p>
          <a:p>
            <a:r>
              <a:rPr lang="en-US"/>
              <a:t>Occur here as well due to pigeonhole principle</a:t>
            </a:r>
          </a:p>
          <a:p>
            <a:r>
              <a:rPr lang="en-US"/>
              <a:t>Advantage : Very fast.. Faster than DES</a:t>
            </a:r>
          </a:p>
          <a:p>
            <a:endParaRPr lang="en-US"/>
          </a:p>
          <a:p>
            <a:r>
              <a:rPr lang="en-US"/>
              <a:t>You all are using SHA hashes in project 2, so you know that they take an arbitrary amount of data and reduce it to a fixed length string.</a:t>
            </a:r>
          </a:p>
          <a:p>
            <a:endParaRPr lang="en-US"/>
          </a:p>
          <a:p>
            <a:r>
              <a:rPr lang="en-US"/>
              <a:t>It should also be noted that collisions have been found in MD5, and that SHA-1 in no longer considered to be secure. SHA-2, however, has a much larger output range (224 to 512 bits)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C07D0C-89A7-4D27-8F74-3C95DA4A957B}" type="slidenum">
              <a:rPr lang="en-US"/>
              <a:pPr/>
              <a:t>2</a:t>
            </a:fld>
            <a:endParaRPr lang="en-US"/>
          </a:p>
        </p:txBody>
      </p:sp>
      <p:sp>
        <p:nvSpPr>
          <p:cNvPr id="651266" name="Rectangle 2"/>
          <p:cNvSpPr>
            <a:spLocks noChangeArrowheads="1" noTextEdit="1"/>
          </p:cNvSpPr>
          <p:nvPr>
            <p:ph type="sldImg"/>
          </p:nvPr>
        </p:nvSpPr>
        <p:spPr>
          <a:ln/>
        </p:spPr>
      </p:sp>
      <p:sp>
        <p:nvSpPr>
          <p:cNvPr id="651267" name="Rectangle 3"/>
          <p:cNvSpPr>
            <a:spLocks noGrp="1" noChangeArrowheads="1"/>
          </p:cNvSpPr>
          <p:nvPr>
            <p:ph type="body" idx="1"/>
          </p:nvPr>
        </p:nvSpPr>
        <p:spPr/>
        <p:txBody>
          <a:bodyPr/>
          <a:lstStyle/>
          <a:p>
            <a:r>
              <a:rPr lang="en-US"/>
              <a:t>Note that a network with n entities has O(n^2) keys. Question: what ways could you handle distributing new keys?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796E91-BFB2-4ADB-AD1E-43FCCB4636A9}" type="slidenum">
              <a:rPr lang="en-US"/>
              <a:pPr/>
              <a:t>27</a:t>
            </a:fld>
            <a:endParaRPr lang="en-US"/>
          </a:p>
        </p:txBody>
      </p:sp>
      <p:sp>
        <p:nvSpPr>
          <p:cNvPr id="716802" name="Rectangle 2"/>
          <p:cNvSpPr>
            <a:spLocks noChangeArrowheads="1" noTextEdit="1"/>
          </p:cNvSpPr>
          <p:nvPr>
            <p:ph type="sldImg"/>
          </p:nvPr>
        </p:nvSpPr>
        <p:spPr>
          <a:ln/>
        </p:spPr>
      </p:sp>
      <p:sp>
        <p:nvSpPr>
          <p:cNvPr id="716803" name="Rectangle 3"/>
          <p:cNvSpPr>
            <a:spLocks noGrp="1" noChangeArrowheads="1"/>
          </p:cNvSpPr>
          <p:nvPr>
            <p:ph type="body" idx="1"/>
          </p:nvPr>
        </p:nvSpPr>
        <p:spPr/>
        <p:txBody>
          <a:bodyPr/>
          <a:lstStyle/>
          <a:p>
            <a:r>
              <a:rPr lang="en-US"/>
              <a:t>Why is this commonly done? Public key cryptography is really slow for large files, so if you only need to authenticate them, it is easier to create a unique digest, and sign that digest. Since it is hard to find two files that hash to the same digest, it is unlikely that an attacker could insert a false file.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E3022A-F4C5-4D41-8EB5-E91F7DF4F497}" type="slidenum">
              <a:rPr lang="en-US"/>
              <a:pPr/>
              <a:t>28</a:t>
            </a:fld>
            <a:endParaRPr lang="en-US"/>
          </a:p>
        </p:txBody>
      </p:sp>
      <p:sp>
        <p:nvSpPr>
          <p:cNvPr id="704514" name="Rectangle 2"/>
          <p:cNvSpPr>
            <a:spLocks noChangeArrowheads="1" noTextEdit="1"/>
          </p:cNvSpPr>
          <p:nvPr>
            <p:ph type="sldImg"/>
          </p:nvPr>
        </p:nvSpPr>
        <p:spPr>
          <a:xfrm>
            <a:off x="1104900" y="696913"/>
            <a:ext cx="4648200" cy="3486150"/>
          </a:xfrm>
          <a:ln/>
        </p:spPr>
      </p:sp>
      <p:sp>
        <p:nvSpPr>
          <p:cNvPr id="704515" name="Rectangle 3"/>
          <p:cNvSpPr>
            <a:spLocks noGrp="1" noChangeArrowheads="1"/>
          </p:cNvSpPr>
          <p:nvPr>
            <p:ph type="body" idx="1"/>
          </p:nvPr>
        </p:nvSpPr>
        <p:spPr>
          <a:xfrm>
            <a:off x="685800" y="4416425"/>
            <a:ext cx="5486400" cy="4183063"/>
          </a:xfrm>
        </p:spPr>
        <p:txBody>
          <a:bodyPr/>
          <a:lstStyle/>
          <a:p>
            <a:r>
              <a:rPr lang="en-US"/>
              <a:t>PKI’s are notoriously complex</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00F09F-6264-4923-A3A1-4A905DB2E809}" type="slidenum">
              <a:rPr lang="en-US"/>
              <a:pPr/>
              <a:t>29</a:t>
            </a:fld>
            <a:endParaRPr lang="en-US"/>
          </a:p>
        </p:txBody>
      </p:sp>
      <p:sp>
        <p:nvSpPr>
          <p:cNvPr id="706562" name="Rectangle 2"/>
          <p:cNvSpPr>
            <a:spLocks noChangeArrowheads="1" noTextEdit="1"/>
          </p:cNvSpPr>
          <p:nvPr>
            <p:ph type="sldImg"/>
          </p:nvPr>
        </p:nvSpPr>
        <p:spPr>
          <a:xfrm>
            <a:off x="1104900" y="696913"/>
            <a:ext cx="4648200" cy="3486150"/>
          </a:xfrm>
          <a:ln/>
        </p:spPr>
      </p:sp>
      <p:sp>
        <p:nvSpPr>
          <p:cNvPr id="706563" name="Rectangle 3"/>
          <p:cNvSpPr>
            <a:spLocks noGrp="1" noChangeArrowheads="1"/>
          </p:cNvSpPr>
          <p:nvPr>
            <p:ph type="body" idx="1"/>
          </p:nvPr>
        </p:nvSpPr>
        <p:spPr>
          <a:xfrm>
            <a:off x="914400" y="4416425"/>
            <a:ext cx="5029200" cy="4183063"/>
          </a:xfrm>
        </p:spPr>
        <p:txBody>
          <a:bodyPr/>
          <a:lstStyle/>
          <a:p>
            <a:r>
              <a:rPr lang="en-US"/>
              <a:t>Note: CA’s do NOT generate keys.  They simply are handed a public key along with proof of identify, and generate a signature which can accompany the key when it is given to a user that must validate that they key is in fact Bob’s public key.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D9FACC-2A19-40B1-B1F0-A4F54AA29C5E}" type="slidenum">
              <a:rPr lang="en-US"/>
              <a:pPr/>
              <a:t>30</a:t>
            </a:fld>
            <a:endParaRPr lang="en-US"/>
          </a:p>
        </p:txBody>
      </p:sp>
      <p:sp>
        <p:nvSpPr>
          <p:cNvPr id="708610" name="Rectangle 2"/>
          <p:cNvSpPr>
            <a:spLocks noChangeArrowheads="1" noTextEdit="1"/>
          </p:cNvSpPr>
          <p:nvPr>
            <p:ph type="sldImg"/>
          </p:nvPr>
        </p:nvSpPr>
        <p:spPr>
          <a:xfrm>
            <a:off x="1104900" y="696913"/>
            <a:ext cx="4648200" cy="3486150"/>
          </a:xfrm>
          <a:ln/>
        </p:spPr>
      </p:sp>
      <p:sp>
        <p:nvSpPr>
          <p:cNvPr id="708611" name="Rectangle 3"/>
          <p:cNvSpPr>
            <a:spLocks noGrp="1" noChangeArrowheads="1"/>
          </p:cNvSpPr>
          <p:nvPr>
            <p:ph type="body" idx="1"/>
          </p:nvPr>
        </p:nvSpPr>
        <p:spPr>
          <a:xfrm>
            <a:off x="914400" y="4416425"/>
            <a:ext cx="5029200" cy="4183063"/>
          </a:xfrm>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4B5D6B-1148-49F1-9E1C-3941ADC8ECDD}" type="slidenum">
              <a:rPr lang="en-US"/>
              <a:pPr/>
              <a:t>31</a:t>
            </a:fld>
            <a:endParaRPr lang="en-US"/>
          </a:p>
        </p:txBody>
      </p:sp>
      <p:sp>
        <p:nvSpPr>
          <p:cNvPr id="710658" name="Rectangle 2"/>
          <p:cNvSpPr>
            <a:spLocks noChangeArrowheads="1" noTextEdit="1"/>
          </p:cNvSpPr>
          <p:nvPr>
            <p:ph type="sldImg"/>
          </p:nvPr>
        </p:nvSpPr>
        <p:spPr>
          <a:xfrm>
            <a:off x="1104900" y="696913"/>
            <a:ext cx="4648200" cy="3486150"/>
          </a:xfrm>
          <a:ln/>
        </p:spPr>
      </p:sp>
      <p:sp>
        <p:nvSpPr>
          <p:cNvPr id="710659" name="Rectangle 3"/>
          <p:cNvSpPr>
            <a:spLocks noGrp="1" noChangeArrowheads="1"/>
          </p:cNvSpPr>
          <p:nvPr>
            <p:ph type="body" idx="1"/>
          </p:nvPr>
        </p:nvSpPr>
        <p:spPr>
          <a:xfrm>
            <a:off x="914400" y="4416425"/>
            <a:ext cx="5029200" cy="4183063"/>
          </a:xfrm>
        </p:spPr>
        <p:txBody>
          <a:bodyPr/>
          <a:lstStyle/>
          <a:p>
            <a:r>
              <a:rPr lang="en-US"/>
              <a:t>Wait… didn’t we just say that we needed to have the key’s from the CA’s?  What does our browser use?  </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3DA48E-3CAA-40C0-8F8E-A091CB423D60}" type="slidenum">
              <a:rPr lang="en-US"/>
              <a:pPr/>
              <a:t>33</a:t>
            </a:fld>
            <a:endParaRPr lang="en-US"/>
          </a:p>
        </p:txBody>
      </p:sp>
      <p:sp>
        <p:nvSpPr>
          <p:cNvPr id="595970" name="Rectangle 2"/>
          <p:cNvSpPr>
            <a:spLocks noChangeArrowheads="1" noTextEdit="1"/>
          </p:cNvSpPr>
          <p:nvPr>
            <p:ph type="sldImg"/>
          </p:nvPr>
        </p:nvSpPr>
        <p:spPr>
          <a:ln/>
        </p:spPr>
      </p:sp>
      <p:sp>
        <p:nvSpPr>
          <p:cNvPr id="595971" name="Rectangle 3"/>
          <p:cNvSpPr>
            <a:spLocks noGrp="1" noChangeArrowheads="1"/>
          </p:cNvSpPr>
          <p:nvPr>
            <p:ph type="body" idx="1"/>
          </p:nvPr>
        </p:nvSpPr>
        <p:spPr/>
        <p:txBody>
          <a:bodyPr/>
          <a:lstStyle/>
          <a:p>
            <a:r>
              <a:rPr lang="en-US"/>
              <a:t>Developed for use over hostile networks. Utilizes encryption (usually blowfish or twofish, for speed), and bidirectional authentication. Interesting in that both encryption and client-to-server authentication are very modular. </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D19762-EE9F-46C8-AEC4-EEB442F3C7B9}" type="slidenum">
              <a:rPr lang="en-US"/>
              <a:pPr/>
              <a:t>34</a:t>
            </a:fld>
            <a:endParaRPr lang="en-US"/>
          </a:p>
        </p:txBody>
      </p:sp>
      <p:sp>
        <p:nvSpPr>
          <p:cNvPr id="598018" name="Rectangle 2"/>
          <p:cNvSpPr>
            <a:spLocks noChangeArrowheads="1" noTextEdit="1"/>
          </p:cNvSpPr>
          <p:nvPr>
            <p:ph type="sldImg"/>
          </p:nvPr>
        </p:nvSpPr>
        <p:spPr>
          <a:ln/>
        </p:spPr>
      </p:sp>
      <p:sp>
        <p:nvSpPr>
          <p:cNvPr id="598019" name="Rectangle 3"/>
          <p:cNvSpPr>
            <a:spLocks noGrp="1" noChangeArrowheads="1"/>
          </p:cNvSpPr>
          <p:nvPr>
            <p:ph type="body" idx="1"/>
          </p:nvPr>
        </p:nvSpPr>
        <p:spPr/>
        <p:txBody>
          <a:bodyPr/>
          <a:lstStyle/>
          <a:p>
            <a:pPr>
              <a:buFontTx/>
              <a:buChar char="-"/>
            </a:pPr>
            <a:r>
              <a:rPr lang="en-US"/>
              <a:t>TLS is SSL v3</a:t>
            </a:r>
          </a:p>
          <a:p>
            <a:pPr>
              <a:buFontTx/>
              <a:buChar char="-"/>
            </a:pPr>
            <a:r>
              <a:rPr lang="en-US"/>
              <a:t>Things like stunnel will allow you to wrap any plaintext connection in SSL. The thing to note here is that SSL does not change the underlying protocol, but rather, it adds negotiation at the beginning of the connection, before passing it back to the application, which almost doesn’t know that it’s there.</a:t>
            </a:r>
          </a:p>
          <a:p>
            <a:pPr>
              <a:buFontTx/>
              <a:buChar char="-"/>
            </a:pPr>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36C6E5-8D98-401D-A064-17AB441243E7}" type="slidenum">
              <a:rPr lang="en-US"/>
              <a:pPr/>
              <a:t>35</a:t>
            </a:fld>
            <a:endParaRPr lang="en-US"/>
          </a:p>
        </p:txBody>
      </p:sp>
      <p:sp>
        <p:nvSpPr>
          <p:cNvPr id="669698" name="Rectangle 2"/>
          <p:cNvSpPr>
            <a:spLocks noChangeArrowheads="1" noTextEdit="1"/>
          </p:cNvSpPr>
          <p:nvPr>
            <p:ph type="sldImg"/>
          </p:nvPr>
        </p:nvSpPr>
        <p:spPr>
          <a:xfrm>
            <a:off x="1104900" y="696913"/>
            <a:ext cx="4648200" cy="3486150"/>
          </a:xfrm>
          <a:ln/>
        </p:spPr>
      </p:sp>
      <p:sp>
        <p:nvSpPr>
          <p:cNvPr id="669699" name="Rectangle 3"/>
          <p:cNvSpPr>
            <a:spLocks noGrp="1" noChangeArrowheads="1"/>
          </p:cNvSpPr>
          <p:nvPr>
            <p:ph type="body" idx="1"/>
          </p:nvPr>
        </p:nvSpPr>
        <p:spPr>
          <a:xfrm>
            <a:off x="685800" y="4416425"/>
            <a:ext cx="5486400" cy="4183063"/>
          </a:xfrm>
        </p:spPr>
        <p:txBody>
          <a:bodyPr/>
          <a:lstStyle/>
          <a:p>
            <a:r>
              <a:rPr lang="en-US"/>
              <a:t>Originally created by a little known and know largely defunct net start-up called “netscape” in the mid-90’s</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DBC6A3-47AF-4BDD-84DB-DE89F0DCB90D}" type="slidenum">
              <a:rPr lang="en-US"/>
              <a:pPr/>
              <a:t>36</a:t>
            </a:fld>
            <a:endParaRPr lang="en-US"/>
          </a:p>
        </p:txBody>
      </p:sp>
      <p:sp>
        <p:nvSpPr>
          <p:cNvPr id="671746" name="Rectangle 2"/>
          <p:cNvSpPr>
            <a:spLocks noChangeArrowheads="1" noTextEdit="1"/>
          </p:cNvSpPr>
          <p:nvPr>
            <p:ph type="sldImg"/>
          </p:nvPr>
        </p:nvSpPr>
        <p:spPr>
          <a:xfrm>
            <a:off x="1104900" y="696913"/>
            <a:ext cx="4648200" cy="3486150"/>
          </a:xfrm>
          <a:ln/>
        </p:spPr>
      </p:sp>
      <p:sp>
        <p:nvSpPr>
          <p:cNvPr id="671747" name="Rectangle 3"/>
          <p:cNvSpPr>
            <a:spLocks noGrp="1" noChangeArrowheads="1"/>
          </p:cNvSpPr>
          <p:nvPr>
            <p:ph type="body" idx="1"/>
          </p:nvPr>
        </p:nvSpPr>
        <p:spPr>
          <a:xfrm>
            <a:off x="685800" y="4416425"/>
            <a:ext cx="5486400" cy="4183063"/>
          </a:xfrm>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2A4694-716C-43C6-9654-C0B26C67408B}" type="slidenum">
              <a:rPr lang="en-US"/>
              <a:pPr/>
              <a:t>37</a:t>
            </a:fld>
            <a:endParaRPr lang="en-US"/>
          </a:p>
        </p:txBody>
      </p:sp>
      <p:sp>
        <p:nvSpPr>
          <p:cNvPr id="673794" name="Rectangle 2"/>
          <p:cNvSpPr>
            <a:spLocks noChangeArrowheads="1" noTextEdit="1"/>
          </p:cNvSpPr>
          <p:nvPr>
            <p:ph type="sldImg"/>
          </p:nvPr>
        </p:nvSpPr>
        <p:spPr>
          <a:xfrm>
            <a:off x="1104900" y="696913"/>
            <a:ext cx="4648200" cy="3486150"/>
          </a:xfrm>
          <a:ln/>
        </p:spPr>
      </p:sp>
      <p:sp>
        <p:nvSpPr>
          <p:cNvPr id="673795" name="Rectangle 3"/>
          <p:cNvSpPr>
            <a:spLocks noGrp="1" noChangeArrowheads="1"/>
          </p:cNvSpPr>
          <p:nvPr>
            <p:ph type="body" idx="1"/>
          </p:nvPr>
        </p:nvSpPr>
        <p:spPr>
          <a:xfrm>
            <a:off x="685800" y="4416425"/>
            <a:ext cx="5486400" cy="4183063"/>
          </a:xfrm>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E9DAE0-BB0D-4CD1-A9F1-0C79896EA5D3}" type="slidenum">
              <a:rPr lang="en-US"/>
              <a:pPr/>
              <a:t>3</a:t>
            </a:fld>
            <a:endParaRPr lang="en-US"/>
          </a:p>
        </p:txBody>
      </p:sp>
      <p:sp>
        <p:nvSpPr>
          <p:cNvPr id="631810" name="Rectangle 2"/>
          <p:cNvSpPr>
            <a:spLocks noChangeArrowheads="1" noTextEdit="1"/>
          </p:cNvSpPr>
          <p:nvPr>
            <p:ph type="sldImg"/>
          </p:nvPr>
        </p:nvSpPr>
        <p:spPr>
          <a:xfrm>
            <a:off x="1104900" y="696913"/>
            <a:ext cx="4648200" cy="3486150"/>
          </a:xfrm>
          <a:ln/>
        </p:spPr>
      </p:sp>
      <p:sp>
        <p:nvSpPr>
          <p:cNvPr id="631811" name="Rectangle 3"/>
          <p:cNvSpPr>
            <a:spLocks noGrp="1" noChangeArrowheads="1"/>
          </p:cNvSpPr>
          <p:nvPr>
            <p:ph type="body" idx="1"/>
          </p:nvPr>
        </p:nvSpPr>
        <p:spPr>
          <a:xfrm>
            <a:off x="685800" y="4416425"/>
            <a:ext cx="5486400" cy="4183063"/>
          </a:xfrm>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A93AF0-D648-42CE-AF02-D54CDAD8A9EF}" type="slidenum">
              <a:rPr lang="en-US"/>
              <a:pPr/>
              <a:t>4</a:t>
            </a:fld>
            <a:endParaRPr lang="en-US"/>
          </a:p>
        </p:txBody>
      </p:sp>
      <p:sp>
        <p:nvSpPr>
          <p:cNvPr id="633858" name="Rectangle 2"/>
          <p:cNvSpPr>
            <a:spLocks noChangeArrowheads="1" noTextEdit="1"/>
          </p:cNvSpPr>
          <p:nvPr>
            <p:ph type="sldImg"/>
          </p:nvPr>
        </p:nvSpPr>
        <p:spPr>
          <a:xfrm>
            <a:off x="1104900" y="696913"/>
            <a:ext cx="4648200" cy="3486150"/>
          </a:xfrm>
          <a:ln/>
        </p:spPr>
      </p:sp>
      <p:sp>
        <p:nvSpPr>
          <p:cNvPr id="633859" name="Rectangle 3"/>
          <p:cNvSpPr>
            <a:spLocks noGrp="1" noChangeArrowheads="1"/>
          </p:cNvSpPr>
          <p:nvPr>
            <p:ph type="body" idx="1"/>
          </p:nvPr>
        </p:nvSpPr>
        <p:spPr>
          <a:xfrm>
            <a:off x="914400" y="4416425"/>
            <a:ext cx="5029200" cy="4183063"/>
          </a:xfrm>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77DA9B-38BF-4F3B-8D83-85F606EFECA2}" type="slidenum">
              <a:rPr lang="en-US"/>
              <a:pPr/>
              <a:t>5</a:t>
            </a:fld>
            <a:endParaRPr lang="en-US"/>
          </a:p>
        </p:txBody>
      </p:sp>
      <p:sp>
        <p:nvSpPr>
          <p:cNvPr id="635906" name="Rectangle 2"/>
          <p:cNvSpPr>
            <a:spLocks noChangeArrowheads="1" noTextEdit="1"/>
          </p:cNvSpPr>
          <p:nvPr>
            <p:ph type="sldImg"/>
          </p:nvPr>
        </p:nvSpPr>
        <p:spPr>
          <a:xfrm>
            <a:off x="1104900" y="696913"/>
            <a:ext cx="4648200" cy="3486150"/>
          </a:xfrm>
          <a:ln/>
        </p:spPr>
      </p:sp>
      <p:sp>
        <p:nvSpPr>
          <p:cNvPr id="635907" name="Rectangle 3"/>
          <p:cNvSpPr>
            <a:spLocks noGrp="1" noChangeArrowheads="1"/>
          </p:cNvSpPr>
          <p:nvPr>
            <p:ph type="body" idx="1"/>
          </p:nvPr>
        </p:nvSpPr>
        <p:spPr>
          <a:xfrm>
            <a:off x="914400" y="4416425"/>
            <a:ext cx="5029200" cy="4183063"/>
          </a:xfrm>
        </p:spPr>
        <p:txBody>
          <a:bodyPr/>
          <a:lstStyle/>
          <a:p>
            <a:pPr marL="228600" indent="-228600"/>
            <a:r>
              <a:rPr lang="en-US"/>
              <a:t>Downside:  </a:t>
            </a:r>
          </a:p>
          <a:p>
            <a:pPr marL="228600" indent="-228600">
              <a:buFontTx/>
              <a:buAutoNum type="arabicParenR"/>
            </a:pPr>
            <a:r>
              <a:rPr lang="en-US"/>
              <a:t>KDC must always be online to communicate securely</a:t>
            </a:r>
          </a:p>
          <a:p>
            <a:pPr marL="228600" indent="-228600">
              <a:buFontTx/>
              <a:buAutoNum type="arabicParenR"/>
            </a:pPr>
            <a:r>
              <a:rPr lang="en-US"/>
              <a:t> KDC can give our session keys away  (escrow)</a:t>
            </a:r>
          </a:p>
          <a:p>
            <a:pPr marL="228600" indent="-228600">
              <a:buFontTx/>
              <a:buAutoNum type="arabicParenR"/>
            </a:pP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CE021A-6563-459F-B07A-4D18130AA66F}" type="slidenum">
              <a:rPr lang="en-US"/>
              <a:pPr/>
              <a:t>6</a:t>
            </a:fld>
            <a:endParaRPr lang="en-US"/>
          </a:p>
        </p:txBody>
      </p:sp>
      <p:sp>
        <p:nvSpPr>
          <p:cNvPr id="637954" name="Rectangle 2"/>
          <p:cNvSpPr>
            <a:spLocks noChangeArrowheads="1" noTextEdit="1"/>
          </p:cNvSpPr>
          <p:nvPr>
            <p:ph type="sldImg"/>
          </p:nvPr>
        </p:nvSpPr>
        <p:spPr>
          <a:xfrm>
            <a:off x="1104900" y="696913"/>
            <a:ext cx="4648200" cy="3486150"/>
          </a:xfrm>
          <a:ln/>
        </p:spPr>
      </p:sp>
      <p:sp>
        <p:nvSpPr>
          <p:cNvPr id="637955" name="Rectangle 3"/>
          <p:cNvSpPr>
            <a:spLocks noGrp="1" noChangeArrowheads="1"/>
          </p:cNvSpPr>
          <p:nvPr>
            <p:ph type="body" idx="1"/>
          </p:nvPr>
        </p:nvSpPr>
        <p:spPr>
          <a:xfrm>
            <a:off x="685800" y="4416425"/>
            <a:ext cx="5486400" cy="4183063"/>
          </a:xfrm>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8EFCF6-9DB1-454A-A266-AE0EB1894699}" type="slidenum">
              <a:rPr lang="en-US"/>
              <a:pPr/>
              <a:t>7</a:t>
            </a:fld>
            <a:endParaRPr lang="en-US"/>
          </a:p>
        </p:txBody>
      </p:sp>
      <p:sp>
        <p:nvSpPr>
          <p:cNvPr id="640002" name="Rectangle 2"/>
          <p:cNvSpPr>
            <a:spLocks noChangeArrowheads="1" noTextEdit="1"/>
          </p:cNvSpPr>
          <p:nvPr>
            <p:ph type="sldImg"/>
          </p:nvPr>
        </p:nvSpPr>
        <p:spPr>
          <a:ln/>
        </p:spPr>
      </p:sp>
      <p:sp>
        <p:nvSpPr>
          <p:cNvPr id="640003" name="Rectangle 3"/>
          <p:cNvSpPr>
            <a:spLocks noGrp="1" noChangeArrowheads="1"/>
          </p:cNvSpPr>
          <p:nvPr>
            <p:ph type="body" idx="1"/>
          </p:nvPr>
        </p:nvSpPr>
        <p:spPr/>
        <p:txBody>
          <a:bodyPr/>
          <a:lstStyle/>
          <a:p>
            <a:pPr>
              <a:buFontTx/>
              <a:buChar char="-"/>
            </a:pPr>
            <a:r>
              <a:rPr lang="en-US"/>
              <a:t>Kerberos was built on the idea that almost nobody trusted anybody else. You can authenticate to the AS with a hash of your password, and in turn, it gives you a few encrypted tokens which can be presented to others, but only after being verified. </a:t>
            </a:r>
          </a:p>
          <a:p>
            <a:pPr>
              <a:buFontTx/>
              <a:buChar char="-"/>
            </a:pPr>
            <a:r>
              <a:rPr lang="en-US"/>
              <a:t>AS and TGS are designed to be modular, but almost all implementations group them together in a KDC (Key Distribution Center)</a:t>
            </a:r>
          </a:p>
          <a:p>
            <a:pPr>
              <a:buFontTx/>
              <a:buChar char="-"/>
            </a:pPr>
            <a:r>
              <a:rPr lang="en-US"/>
              <a:t>AS takes care of recalling master keys and creating TGTs, TGS takes care of comm. Between principals.</a:t>
            </a:r>
          </a:p>
          <a:p>
            <a:pPr>
              <a:buFontTx/>
              <a:buChar char="-"/>
            </a:pPr>
            <a:r>
              <a:rPr lang="en-US"/>
              <a:t>Every user and service in Kerberos has a principal. (ebardsle@ANDREW..., imap/cyrus, afs)</a:t>
            </a:r>
          </a:p>
          <a:p>
            <a:pPr>
              <a:buFontTx/>
              <a:buChar char="-"/>
            </a:pPr>
            <a:r>
              <a:rPr lang="en-US"/>
              <a:t>Talk about cross-realm: initial trust is the issue – how do you get initial trust with another realm, that is on a potentially hostile, dynamic network? (Answer: get it from your own TGS)</a:t>
            </a:r>
          </a:p>
          <a:p>
            <a:pPr>
              <a:buFontTx/>
              <a:buChar char="-"/>
            </a:pP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BED556-6489-488F-A799-E52A8BCC1295}" type="slidenum">
              <a:rPr lang="en-US"/>
              <a:pPr/>
              <a:t>8</a:t>
            </a:fld>
            <a:endParaRPr lang="en-US"/>
          </a:p>
        </p:txBody>
      </p:sp>
      <p:sp>
        <p:nvSpPr>
          <p:cNvPr id="642050" name="Rectangle 2"/>
          <p:cNvSpPr>
            <a:spLocks noChangeArrowheads="1" noTextEdit="1"/>
          </p:cNvSpPr>
          <p:nvPr>
            <p:ph type="sldImg"/>
          </p:nvPr>
        </p:nvSpPr>
        <p:spPr>
          <a:ln/>
        </p:spPr>
      </p:sp>
      <p:sp>
        <p:nvSpPr>
          <p:cNvPr id="642051" name="Rectangle 3"/>
          <p:cNvSpPr>
            <a:spLocks noGrp="1" noChangeArrowheads="1"/>
          </p:cNvSpPr>
          <p:nvPr>
            <p:ph type="body" idx="1"/>
          </p:nvPr>
        </p:nvSpPr>
        <p:spPr/>
        <p:txBody>
          <a:bodyPr/>
          <a:lstStyle/>
          <a:p>
            <a:r>
              <a:rPr lang="en-US"/>
              <a:t>High level overview: client gets TGT from AS.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C417C8-8371-448F-A5EF-74849C2CB565}" type="slidenum">
              <a:rPr lang="en-US"/>
              <a:pPr/>
              <a:t>10</a:t>
            </a:fld>
            <a:endParaRPr lang="en-US"/>
          </a:p>
        </p:txBody>
      </p:sp>
      <p:sp>
        <p:nvSpPr>
          <p:cNvPr id="653314" name="Rectangle 2"/>
          <p:cNvSpPr>
            <a:spLocks noChangeArrowheads="1" noTextEdit="1"/>
          </p:cNvSpPr>
          <p:nvPr>
            <p:ph type="sldImg"/>
          </p:nvPr>
        </p:nvSpPr>
        <p:spPr>
          <a:ln/>
        </p:spPr>
      </p:sp>
      <p:sp>
        <p:nvSpPr>
          <p:cNvPr id="653315" name="Rectangle 3"/>
          <p:cNvSpPr>
            <a:spLocks noGrp="1" noChangeArrowheads="1"/>
          </p:cNvSpPr>
          <p:nvPr>
            <p:ph type="body" idx="1"/>
          </p:nvPr>
        </p:nvSpPr>
        <p:spPr/>
        <p:txBody>
          <a:bodyPr/>
          <a:lstStyle/>
          <a:p>
            <a:r>
              <a:rPr lang="en-US"/>
              <a:t>High level overview: client gets TGT from AS.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1987" name="Rectangle 3"/>
          <p:cNvSpPr>
            <a:spLocks noChangeArrowheads="1"/>
          </p:cNvSpPr>
          <p:nvPr/>
        </p:nvSpPr>
        <p:spPr bwMode="auto">
          <a:xfrm>
            <a:off x="1143000" y="1752600"/>
            <a:ext cx="7580313" cy="1485900"/>
          </a:xfrm>
          <a:prstGeom prst="rect">
            <a:avLst/>
          </a:prstGeom>
          <a:solidFill>
            <a:schemeClr val="bg2"/>
          </a:solidFill>
          <a:ln w="9525">
            <a:noFill/>
            <a:miter lim="800000"/>
            <a:headEnd/>
            <a:tailEnd/>
          </a:ln>
          <a:effectLst/>
        </p:spPr>
        <p:txBody>
          <a:bodyPr wrap="none" anchor="ctr"/>
          <a:lstStyle/>
          <a:p>
            <a:pPr algn="ctr"/>
            <a:endParaRPr lang="en-US"/>
          </a:p>
        </p:txBody>
      </p:sp>
      <p:grpSp>
        <p:nvGrpSpPr>
          <p:cNvPr id="41988" name="Group 4"/>
          <p:cNvGrpSpPr>
            <a:grpSpLocks/>
          </p:cNvGrpSpPr>
          <p:nvPr/>
        </p:nvGrpSpPr>
        <p:grpSpPr bwMode="auto">
          <a:xfrm>
            <a:off x="0" y="68263"/>
            <a:ext cx="990600" cy="6713537"/>
            <a:chOff x="0" y="43"/>
            <a:chExt cx="624" cy="4229"/>
          </a:xfrm>
        </p:grpSpPr>
        <p:sp>
          <p:nvSpPr>
            <p:cNvPr id="41989" name="Line 5"/>
            <p:cNvSpPr>
              <a:spLocks noChangeShapeType="1"/>
            </p:cNvSpPr>
            <p:nvPr userDrawn="1"/>
          </p:nvSpPr>
          <p:spPr bwMode="auto">
            <a:xfrm>
              <a:off x="0" y="4203"/>
              <a:ext cx="624" cy="0"/>
            </a:xfrm>
            <a:prstGeom prst="line">
              <a:avLst/>
            </a:prstGeom>
            <a:noFill/>
            <a:ln w="9525">
              <a:solidFill>
                <a:schemeClr val="bg2"/>
              </a:solidFill>
              <a:round/>
              <a:headEnd/>
              <a:tailEnd/>
            </a:ln>
            <a:effectLst/>
          </p:spPr>
          <p:txBody>
            <a:bodyPr wrap="none" anchor="ctr"/>
            <a:lstStyle/>
            <a:p>
              <a:endParaRPr lang="en-US"/>
            </a:p>
          </p:txBody>
        </p:sp>
        <p:sp>
          <p:nvSpPr>
            <p:cNvPr id="41990" name="Line 6"/>
            <p:cNvSpPr>
              <a:spLocks noChangeShapeType="1"/>
            </p:cNvSpPr>
            <p:nvPr userDrawn="1"/>
          </p:nvSpPr>
          <p:spPr bwMode="auto">
            <a:xfrm>
              <a:off x="0" y="4239"/>
              <a:ext cx="624" cy="0"/>
            </a:xfrm>
            <a:prstGeom prst="line">
              <a:avLst/>
            </a:prstGeom>
            <a:noFill/>
            <a:ln w="38100">
              <a:solidFill>
                <a:schemeClr val="bg2"/>
              </a:solidFill>
              <a:round/>
              <a:headEnd/>
              <a:tailEnd/>
            </a:ln>
            <a:effectLst/>
          </p:spPr>
          <p:txBody>
            <a:bodyPr wrap="none" anchor="ctr"/>
            <a:lstStyle/>
            <a:p>
              <a:endParaRPr lang="en-US"/>
            </a:p>
          </p:txBody>
        </p:sp>
        <p:sp>
          <p:nvSpPr>
            <p:cNvPr id="41991" name="Line 7"/>
            <p:cNvSpPr>
              <a:spLocks noChangeShapeType="1"/>
            </p:cNvSpPr>
            <p:nvPr userDrawn="1"/>
          </p:nvSpPr>
          <p:spPr bwMode="auto">
            <a:xfrm>
              <a:off x="0" y="4272"/>
              <a:ext cx="624" cy="0"/>
            </a:xfrm>
            <a:prstGeom prst="line">
              <a:avLst/>
            </a:prstGeom>
            <a:noFill/>
            <a:ln w="19050">
              <a:solidFill>
                <a:schemeClr val="bg2"/>
              </a:solidFill>
              <a:round/>
              <a:headEnd/>
              <a:tailEnd/>
            </a:ln>
            <a:effectLst/>
          </p:spPr>
          <p:txBody>
            <a:bodyPr wrap="none" anchor="ctr"/>
            <a:lstStyle/>
            <a:p>
              <a:endParaRPr lang="en-US"/>
            </a:p>
          </p:txBody>
        </p:sp>
        <p:sp>
          <p:nvSpPr>
            <p:cNvPr id="41992" name="Line 8"/>
            <p:cNvSpPr>
              <a:spLocks noChangeShapeType="1"/>
            </p:cNvSpPr>
            <p:nvPr userDrawn="1"/>
          </p:nvSpPr>
          <p:spPr bwMode="auto">
            <a:xfrm>
              <a:off x="0" y="4113"/>
              <a:ext cx="624" cy="0"/>
            </a:xfrm>
            <a:prstGeom prst="line">
              <a:avLst/>
            </a:prstGeom>
            <a:noFill/>
            <a:ln w="28575">
              <a:solidFill>
                <a:schemeClr val="bg2"/>
              </a:solidFill>
              <a:round/>
              <a:headEnd/>
              <a:tailEnd/>
            </a:ln>
            <a:effectLst/>
          </p:spPr>
          <p:txBody>
            <a:bodyPr wrap="none" anchor="ctr"/>
            <a:lstStyle/>
            <a:p>
              <a:endParaRPr lang="en-US"/>
            </a:p>
          </p:txBody>
        </p:sp>
        <p:sp>
          <p:nvSpPr>
            <p:cNvPr id="41993" name="Line 9"/>
            <p:cNvSpPr>
              <a:spLocks noChangeShapeType="1"/>
            </p:cNvSpPr>
            <p:nvPr userDrawn="1"/>
          </p:nvSpPr>
          <p:spPr bwMode="auto">
            <a:xfrm>
              <a:off x="0" y="4065"/>
              <a:ext cx="624" cy="0"/>
            </a:xfrm>
            <a:prstGeom prst="line">
              <a:avLst/>
            </a:prstGeom>
            <a:noFill/>
            <a:ln w="12700">
              <a:solidFill>
                <a:schemeClr val="bg2"/>
              </a:solidFill>
              <a:round/>
              <a:headEnd/>
              <a:tailEnd/>
            </a:ln>
            <a:effectLst/>
          </p:spPr>
          <p:txBody>
            <a:bodyPr wrap="none" anchor="ctr"/>
            <a:lstStyle/>
            <a:p>
              <a:endParaRPr lang="en-US"/>
            </a:p>
          </p:txBody>
        </p:sp>
        <p:sp>
          <p:nvSpPr>
            <p:cNvPr id="41994" name="Line 10"/>
            <p:cNvSpPr>
              <a:spLocks noChangeShapeType="1"/>
            </p:cNvSpPr>
            <p:nvPr userDrawn="1"/>
          </p:nvSpPr>
          <p:spPr bwMode="auto">
            <a:xfrm>
              <a:off x="0" y="4158"/>
              <a:ext cx="624" cy="0"/>
            </a:xfrm>
            <a:prstGeom prst="line">
              <a:avLst/>
            </a:prstGeom>
            <a:noFill/>
            <a:ln w="19050">
              <a:solidFill>
                <a:schemeClr val="bg2"/>
              </a:solidFill>
              <a:round/>
              <a:headEnd/>
              <a:tailEnd/>
            </a:ln>
            <a:effectLst/>
          </p:spPr>
          <p:txBody>
            <a:bodyPr wrap="none" anchor="ctr"/>
            <a:lstStyle/>
            <a:p>
              <a:endParaRPr lang="en-US"/>
            </a:p>
          </p:txBody>
        </p:sp>
        <p:sp>
          <p:nvSpPr>
            <p:cNvPr id="41995" name="Line 11"/>
            <p:cNvSpPr>
              <a:spLocks noChangeShapeType="1"/>
            </p:cNvSpPr>
            <p:nvPr userDrawn="1"/>
          </p:nvSpPr>
          <p:spPr bwMode="auto">
            <a:xfrm>
              <a:off x="0" y="3666"/>
              <a:ext cx="624" cy="0"/>
            </a:xfrm>
            <a:prstGeom prst="line">
              <a:avLst/>
            </a:prstGeom>
            <a:noFill/>
            <a:ln w="9525">
              <a:solidFill>
                <a:schemeClr val="bg2"/>
              </a:solidFill>
              <a:round/>
              <a:headEnd/>
              <a:tailEnd/>
            </a:ln>
            <a:effectLst/>
          </p:spPr>
          <p:txBody>
            <a:bodyPr wrap="none" anchor="ctr"/>
            <a:lstStyle/>
            <a:p>
              <a:endParaRPr lang="en-US"/>
            </a:p>
          </p:txBody>
        </p:sp>
        <p:sp>
          <p:nvSpPr>
            <p:cNvPr id="41996" name="Line 12"/>
            <p:cNvSpPr>
              <a:spLocks noChangeShapeType="1"/>
            </p:cNvSpPr>
            <p:nvPr userDrawn="1"/>
          </p:nvSpPr>
          <p:spPr bwMode="auto">
            <a:xfrm>
              <a:off x="0" y="3639"/>
              <a:ext cx="624" cy="0"/>
            </a:xfrm>
            <a:prstGeom prst="line">
              <a:avLst/>
            </a:prstGeom>
            <a:noFill/>
            <a:ln w="38100">
              <a:solidFill>
                <a:schemeClr val="bg2"/>
              </a:solidFill>
              <a:round/>
              <a:headEnd/>
              <a:tailEnd/>
            </a:ln>
            <a:effectLst/>
          </p:spPr>
          <p:txBody>
            <a:bodyPr wrap="none" anchor="ctr"/>
            <a:lstStyle/>
            <a:p>
              <a:endParaRPr lang="en-US"/>
            </a:p>
          </p:txBody>
        </p:sp>
        <p:sp>
          <p:nvSpPr>
            <p:cNvPr id="41997" name="Line 13"/>
            <p:cNvSpPr>
              <a:spLocks noChangeShapeType="1"/>
            </p:cNvSpPr>
            <p:nvPr userDrawn="1"/>
          </p:nvSpPr>
          <p:spPr bwMode="auto">
            <a:xfrm>
              <a:off x="0" y="4020"/>
              <a:ext cx="624" cy="0"/>
            </a:xfrm>
            <a:prstGeom prst="line">
              <a:avLst/>
            </a:prstGeom>
            <a:noFill/>
            <a:ln w="19050">
              <a:solidFill>
                <a:schemeClr val="bg2"/>
              </a:solidFill>
              <a:round/>
              <a:headEnd/>
              <a:tailEnd/>
            </a:ln>
            <a:effectLst/>
          </p:spPr>
          <p:txBody>
            <a:bodyPr wrap="none" anchor="ctr"/>
            <a:lstStyle/>
            <a:p>
              <a:endParaRPr lang="en-US"/>
            </a:p>
          </p:txBody>
        </p:sp>
        <p:sp>
          <p:nvSpPr>
            <p:cNvPr id="41998" name="Line 14"/>
            <p:cNvSpPr>
              <a:spLocks noChangeShapeType="1"/>
            </p:cNvSpPr>
            <p:nvPr userDrawn="1"/>
          </p:nvSpPr>
          <p:spPr bwMode="auto">
            <a:xfrm>
              <a:off x="0" y="3894"/>
              <a:ext cx="624" cy="0"/>
            </a:xfrm>
            <a:prstGeom prst="line">
              <a:avLst/>
            </a:prstGeom>
            <a:noFill/>
            <a:ln w="28575">
              <a:solidFill>
                <a:schemeClr val="bg2"/>
              </a:solidFill>
              <a:round/>
              <a:headEnd/>
              <a:tailEnd/>
            </a:ln>
            <a:effectLst/>
          </p:spPr>
          <p:txBody>
            <a:bodyPr wrap="none" anchor="ctr"/>
            <a:lstStyle/>
            <a:p>
              <a:endParaRPr lang="en-US"/>
            </a:p>
          </p:txBody>
        </p:sp>
        <p:sp>
          <p:nvSpPr>
            <p:cNvPr id="41999" name="Line 15"/>
            <p:cNvSpPr>
              <a:spLocks noChangeShapeType="1"/>
            </p:cNvSpPr>
            <p:nvPr userDrawn="1"/>
          </p:nvSpPr>
          <p:spPr bwMode="auto">
            <a:xfrm>
              <a:off x="0" y="3813"/>
              <a:ext cx="624" cy="0"/>
            </a:xfrm>
            <a:prstGeom prst="line">
              <a:avLst/>
            </a:prstGeom>
            <a:noFill/>
            <a:ln w="12700">
              <a:solidFill>
                <a:schemeClr val="bg2"/>
              </a:solidFill>
              <a:round/>
              <a:headEnd/>
              <a:tailEnd/>
            </a:ln>
            <a:effectLst/>
          </p:spPr>
          <p:txBody>
            <a:bodyPr wrap="none" anchor="ctr"/>
            <a:lstStyle/>
            <a:p>
              <a:endParaRPr lang="en-US"/>
            </a:p>
          </p:txBody>
        </p:sp>
        <p:sp>
          <p:nvSpPr>
            <p:cNvPr id="42000" name="Line 16"/>
            <p:cNvSpPr>
              <a:spLocks noChangeShapeType="1"/>
            </p:cNvSpPr>
            <p:nvPr userDrawn="1"/>
          </p:nvSpPr>
          <p:spPr bwMode="auto">
            <a:xfrm>
              <a:off x="0" y="3999"/>
              <a:ext cx="624" cy="0"/>
            </a:xfrm>
            <a:prstGeom prst="line">
              <a:avLst/>
            </a:prstGeom>
            <a:noFill/>
            <a:ln w="9525">
              <a:solidFill>
                <a:schemeClr val="bg2"/>
              </a:solidFill>
              <a:round/>
              <a:headEnd/>
              <a:tailEnd/>
            </a:ln>
            <a:effectLst/>
          </p:spPr>
          <p:txBody>
            <a:bodyPr wrap="none" anchor="ctr"/>
            <a:lstStyle/>
            <a:p>
              <a:endParaRPr lang="en-US"/>
            </a:p>
          </p:txBody>
        </p:sp>
        <p:sp>
          <p:nvSpPr>
            <p:cNvPr id="42001" name="Line 17"/>
            <p:cNvSpPr>
              <a:spLocks noChangeShapeType="1"/>
            </p:cNvSpPr>
            <p:nvPr userDrawn="1"/>
          </p:nvSpPr>
          <p:spPr bwMode="auto">
            <a:xfrm>
              <a:off x="0" y="3687"/>
              <a:ext cx="624" cy="0"/>
            </a:xfrm>
            <a:prstGeom prst="line">
              <a:avLst/>
            </a:prstGeom>
            <a:noFill/>
            <a:ln w="12700">
              <a:solidFill>
                <a:schemeClr val="bg2"/>
              </a:solidFill>
              <a:round/>
              <a:headEnd/>
              <a:tailEnd/>
            </a:ln>
            <a:effectLst/>
          </p:spPr>
          <p:txBody>
            <a:bodyPr wrap="none" anchor="ctr"/>
            <a:lstStyle/>
            <a:p>
              <a:endParaRPr lang="en-US"/>
            </a:p>
          </p:txBody>
        </p:sp>
        <p:sp>
          <p:nvSpPr>
            <p:cNvPr id="42002" name="Line 18"/>
            <p:cNvSpPr>
              <a:spLocks noChangeShapeType="1"/>
            </p:cNvSpPr>
            <p:nvPr userDrawn="1"/>
          </p:nvSpPr>
          <p:spPr bwMode="auto">
            <a:xfrm>
              <a:off x="0" y="3741"/>
              <a:ext cx="624" cy="0"/>
            </a:xfrm>
            <a:prstGeom prst="line">
              <a:avLst/>
            </a:prstGeom>
            <a:noFill/>
            <a:ln w="12700">
              <a:solidFill>
                <a:schemeClr val="bg2"/>
              </a:solidFill>
              <a:round/>
              <a:headEnd/>
              <a:tailEnd/>
            </a:ln>
            <a:effectLst/>
          </p:spPr>
          <p:txBody>
            <a:bodyPr wrap="none" anchor="ctr"/>
            <a:lstStyle/>
            <a:p>
              <a:endParaRPr lang="en-US"/>
            </a:p>
          </p:txBody>
        </p:sp>
        <p:sp>
          <p:nvSpPr>
            <p:cNvPr id="42003" name="Line 19"/>
            <p:cNvSpPr>
              <a:spLocks noChangeShapeType="1"/>
            </p:cNvSpPr>
            <p:nvPr userDrawn="1"/>
          </p:nvSpPr>
          <p:spPr bwMode="auto">
            <a:xfrm>
              <a:off x="0" y="3939"/>
              <a:ext cx="624" cy="0"/>
            </a:xfrm>
            <a:prstGeom prst="line">
              <a:avLst/>
            </a:prstGeom>
            <a:noFill/>
            <a:ln w="19050">
              <a:solidFill>
                <a:schemeClr val="bg2"/>
              </a:solidFill>
              <a:round/>
              <a:headEnd/>
              <a:tailEnd/>
            </a:ln>
            <a:effectLst/>
          </p:spPr>
          <p:txBody>
            <a:bodyPr wrap="none" anchor="ctr"/>
            <a:lstStyle/>
            <a:p>
              <a:endParaRPr lang="en-US"/>
            </a:p>
          </p:txBody>
        </p:sp>
        <p:sp>
          <p:nvSpPr>
            <p:cNvPr id="42004" name="Line 20"/>
            <p:cNvSpPr>
              <a:spLocks noChangeShapeType="1"/>
            </p:cNvSpPr>
            <p:nvPr userDrawn="1"/>
          </p:nvSpPr>
          <p:spPr bwMode="auto">
            <a:xfrm>
              <a:off x="0" y="3918"/>
              <a:ext cx="624" cy="0"/>
            </a:xfrm>
            <a:prstGeom prst="line">
              <a:avLst/>
            </a:prstGeom>
            <a:noFill/>
            <a:ln w="9525">
              <a:solidFill>
                <a:schemeClr val="bg2"/>
              </a:solidFill>
              <a:round/>
              <a:headEnd/>
              <a:tailEnd/>
            </a:ln>
            <a:effectLst/>
          </p:spPr>
          <p:txBody>
            <a:bodyPr wrap="none" anchor="ctr"/>
            <a:lstStyle/>
            <a:p>
              <a:endParaRPr lang="en-US"/>
            </a:p>
          </p:txBody>
        </p:sp>
        <p:sp>
          <p:nvSpPr>
            <p:cNvPr id="42005" name="Line 21"/>
            <p:cNvSpPr>
              <a:spLocks noChangeShapeType="1"/>
            </p:cNvSpPr>
            <p:nvPr userDrawn="1"/>
          </p:nvSpPr>
          <p:spPr bwMode="auto">
            <a:xfrm>
              <a:off x="0" y="3510"/>
              <a:ext cx="624" cy="0"/>
            </a:xfrm>
            <a:prstGeom prst="line">
              <a:avLst/>
            </a:prstGeom>
            <a:noFill/>
            <a:ln w="9525">
              <a:solidFill>
                <a:schemeClr val="bg2"/>
              </a:solidFill>
              <a:round/>
              <a:headEnd/>
              <a:tailEnd/>
            </a:ln>
            <a:effectLst/>
          </p:spPr>
          <p:txBody>
            <a:bodyPr wrap="none" anchor="ctr"/>
            <a:lstStyle/>
            <a:p>
              <a:endParaRPr lang="en-US"/>
            </a:p>
          </p:txBody>
        </p:sp>
        <p:sp>
          <p:nvSpPr>
            <p:cNvPr id="42006" name="Line 22"/>
            <p:cNvSpPr>
              <a:spLocks noChangeShapeType="1"/>
            </p:cNvSpPr>
            <p:nvPr userDrawn="1"/>
          </p:nvSpPr>
          <p:spPr bwMode="auto">
            <a:xfrm>
              <a:off x="0" y="3546"/>
              <a:ext cx="624" cy="0"/>
            </a:xfrm>
            <a:prstGeom prst="line">
              <a:avLst/>
            </a:prstGeom>
            <a:noFill/>
            <a:ln w="38100">
              <a:solidFill>
                <a:schemeClr val="bg2"/>
              </a:solidFill>
              <a:round/>
              <a:headEnd/>
              <a:tailEnd/>
            </a:ln>
            <a:effectLst/>
          </p:spPr>
          <p:txBody>
            <a:bodyPr wrap="none" anchor="ctr"/>
            <a:lstStyle/>
            <a:p>
              <a:endParaRPr lang="en-US"/>
            </a:p>
          </p:txBody>
        </p:sp>
        <p:sp>
          <p:nvSpPr>
            <p:cNvPr id="42007" name="Line 23"/>
            <p:cNvSpPr>
              <a:spLocks noChangeShapeType="1"/>
            </p:cNvSpPr>
            <p:nvPr userDrawn="1"/>
          </p:nvSpPr>
          <p:spPr bwMode="auto">
            <a:xfrm>
              <a:off x="0" y="3579"/>
              <a:ext cx="624" cy="0"/>
            </a:xfrm>
            <a:prstGeom prst="line">
              <a:avLst/>
            </a:prstGeom>
            <a:noFill/>
            <a:ln w="19050">
              <a:solidFill>
                <a:schemeClr val="bg2"/>
              </a:solidFill>
              <a:round/>
              <a:headEnd/>
              <a:tailEnd/>
            </a:ln>
            <a:effectLst/>
          </p:spPr>
          <p:txBody>
            <a:bodyPr wrap="none" anchor="ctr"/>
            <a:lstStyle/>
            <a:p>
              <a:endParaRPr lang="en-US"/>
            </a:p>
          </p:txBody>
        </p:sp>
        <p:sp>
          <p:nvSpPr>
            <p:cNvPr id="42008" name="Line 24"/>
            <p:cNvSpPr>
              <a:spLocks noChangeShapeType="1"/>
            </p:cNvSpPr>
            <p:nvPr userDrawn="1"/>
          </p:nvSpPr>
          <p:spPr bwMode="auto">
            <a:xfrm>
              <a:off x="0" y="3420"/>
              <a:ext cx="624" cy="0"/>
            </a:xfrm>
            <a:prstGeom prst="line">
              <a:avLst/>
            </a:prstGeom>
            <a:noFill/>
            <a:ln w="28575">
              <a:solidFill>
                <a:schemeClr val="bg2"/>
              </a:solidFill>
              <a:round/>
              <a:headEnd/>
              <a:tailEnd/>
            </a:ln>
            <a:effectLst/>
          </p:spPr>
          <p:txBody>
            <a:bodyPr wrap="none" anchor="ctr"/>
            <a:lstStyle/>
            <a:p>
              <a:endParaRPr lang="en-US"/>
            </a:p>
          </p:txBody>
        </p:sp>
        <p:sp>
          <p:nvSpPr>
            <p:cNvPr id="42009" name="Line 25"/>
            <p:cNvSpPr>
              <a:spLocks noChangeShapeType="1"/>
            </p:cNvSpPr>
            <p:nvPr userDrawn="1"/>
          </p:nvSpPr>
          <p:spPr bwMode="auto">
            <a:xfrm>
              <a:off x="0" y="3372"/>
              <a:ext cx="624" cy="0"/>
            </a:xfrm>
            <a:prstGeom prst="line">
              <a:avLst/>
            </a:prstGeom>
            <a:noFill/>
            <a:ln w="12700">
              <a:solidFill>
                <a:schemeClr val="bg2"/>
              </a:solidFill>
              <a:round/>
              <a:headEnd/>
              <a:tailEnd/>
            </a:ln>
            <a:effectLst/>
          </p:spPr>
          <p:txBody>
            <a:bodyPr wrap="none" anchor="ctr"/>
            <a:lstStyle/>
            <a:p>
              <a:endParaRPr lang="en-US"/>
            </a:p>
          </p:txBody>
        </p:sp>
        <p:sp>
          <p:nvSpPr>
            <p:cNvPr id="42010" name="Line 26"/>
            <p:cNvSpPr>
              <a:spLocks noChangeShapeType="1"/>
            </p:cNvSpPr>
            <p:nvPr userDrawn="1"/>
          </p:nvSpPr>
          <p:spPr bwMode="auto">
            <a:xfrm>
              <a:off x="0" y="3465"/>
              <a:ext cx="624" cy="0"/>
            </a:xfrm>
            <a:prstGeom prst="line">
              <a:avLst/>
            </a:prstGeom>
            <a:noFill/>
            <a:ln w="19050">
              <a:solidFill>
                <a:schemeClr val="bg2"/>
              </a:solidFill>
              <a:round/>
              <a:headEnd/>
              <a:tailEnd/>
            </a:ln>
            <a:effectLst/>
          </p:spPr>
          <p:txBody>
            <a:bodyPr wrap="none" anchor="ctr"/>
            <a:lstStyle/>
            <a:p>
              <a:endParaRPr lang="en-US"/>
            </a:p>
          </p:txBody>
        </p:sp>
        <p:sp>
          <p:nvSpPr>
            <p:cNvPr id="42011" name="Line 27"/>
            <p:cNvSpPr>
              <a:spLocks noChangeShapeType="1"/>
            </p:cNvSpPr>
            <p:nvPr userDrawn="1"/>
          </p:nvSpPr>
          <p:spPr bwMode="auto">
            <a:xfrm>
              <a:off x="0" y="2973"/>
              <a:ext cx="624" cy="0"/>
            </a:xfrm>
            <a:prstGeom prst="line">
              <a:avLst/>
            </a:prstGeom>
            <a:noFill/>
            <a:ln w="9525">
              <a:solidFill>
                <a:schemeClr val="bg2"/>
              </a:solidFill>
              <a:round/>
              <a:headEnd/>
              <a:tailEnd/>
            </a:ln>
            <a:effectLst/>
          </p:spPr>
          <p:txBody>
            <a:bodyPr wrap="none" anchor="ctr"/>
            <a:lstStyle/>
            <a:p>
              <a:endParaRPr lang="en-US"/>
            </a:p>
          </p:txBody>
        </p:sp>
        <p:sp>
          <p:nvSpPr>
            <p:cNvPr id="42012" name="Line 28"/>
            <p:cNvSpPr>
              <a:spLocks noChangeShapeType="1"/>
            </p:cNvSpPr>
            <p:nvPr userDrawn="1"/>
          </p:nvSpPr>
          <p:spPr bwMode="auto">
            <a:xfrm>
              <a:off x="0" y="2946"/>
              <a:ext cx="624" cy="0"/>
            </a:xfrm>
            <a:prstGeom prst="line">
              <a:avLst/>
            </a:prstGeom>
            <a:noFill/>
            <a:ln w="38100">
              <a:solidFill>
                <a:schemeClr val="bg2"/>
              </a:solidFill>
              <a:round/>
              <a:headEnd/>
              <a:tailEnd/>
            </a:ln>
            <a:effectLst/>
          </p:spPr>
          <p:txBody>
            <a:bodyPr wrap="none" anchor="ctr"/>
            <a:lstStyle/>
            <a:p>
              <a:endParaRPr lang="en-US"/>
            </a:p>
          </p:txBody>
        </p:sp>
        <p:sp>
          <p:nvSpPr>
            <p:cNvPr id="42013" name="Line 29"/>
            <p:cNvSpPr>
              <a:spLocks noChangeShapeType="1"/>
            </p:cNvSpPr>
            <p:nvPr userDrawn="1"/>
          </p:nvSpPr>
          <p:spPr bwMode="auto">
            <a:xfrm>
              <a:off x="0" y="3327"/>
              <a:ext cx="624" cy="0"/>
            </a:xfrm>
            <a:prstGeom prst="line">
              <a:avLst/>
            </a:prstGeom>
            <a:noFill/>
            <a:ln w="19050">
              <a:solidFill>
                <a:schemeClr val="bg2"/>
              </a:solidFill>
              <a:round/>
              <a:headEnd/>
              <a:tailEnd/>
            </a:ln>
            <a:effectLst/>
          </p:spPr>
          <p:txBody>
            <a:bodyPr wrap="none" anchor="ctr"/>
            <a:lstStyle/>
            <a:p>
              <a:endParaRPr lang="en-US"/>
            </a:p>
          </p:txBody>
        </p:sp>
        <p:sp>
          <p:nvSpPr>
            <p:cNvPr id="42014" name="Line 30"/>
            <p:cNvSpPr>
              <a:spLocks noChangeShapeType="1"/>
            </p:cNvSpPr>
            <p:nvPr userDrawn="1"/>
          </p:nvSpPr>
          <p:spPr bwMode="auto">
            <a:xfrm>
              <a:off x="0" y="3201"/>
              <a:ext cx="624" cy="0"/>
            </a:xfrm>
            <a:prstGeom prst="line">
              <a:avLst/>
            </a:prstGeom>
            <a:noFill/>
            <a:ln w="28575">
              <a:solidFill>
                <a:schemeClr val="bg2"/>
              </a:solidFill>
              <a:round/>
              <a:headEnd/>
              <a:tailEnd/>
            </a:ln>
            <a:effectLst/>
          </p:spPr>
          <p:txBody>
            <a:bodyPr wrap="none" anchor="ctr"/>
            <a:lstStyle/>
            <a:p>
              <a:endParaRPr lang="en-US"/>
            </a:p>
          </p:txBody>
        </p:sp>
        <p:sp>
          <p:nvSpPr>
            <p:cNvPr id="42015" name="Line 31"/>
            <p:cNvSpPr>
              <a:spLocks noChangeShapeType="1"/>
            </p:cNvSpPr>
            <p:nvPr userDrawn="1"/>
          </p:nvSpPr>
          <p:spPr bwMode="auto">
            <a:xfrm>
              <a:off x="0" y="3120"/>
              <a:ext cx="624" cy="0"/>
            </a:xfrm>
            <a:prstGeom prst="line">
              <a:avLst/>
            </a:prstGeom>
            <a:noFill/>
            <a:ln w="12700">
              <a:solidFill>
                <a:schemeClr val="bg2"/>
              </a:solidFill>
              <a:round/>
              <a:headEnd/>
              <a:tailEnd/>
            </a:ln>
            <a:effectLst/>
          </p:spPr>
          <p:txBody>
            <a:bodyPr wrap="none" anchor="ctr"/>
            <a:lstStyle/>
            <a:p>
              <a:endParaRPr lang="en-US"/>
            </a:p>
          </p:txBody>
        </p:sp>
        <p:sp>
          <p:nvSpPr>
            <p:cNvPr id="42016" name="Line 32"/>
            <p:cNvSpPr>
              <a:spLocks noChangeShapeType="1"/>
            </p:cNvSpPr>
            <p:nvPr userDrawn="1"/>
          </p:nvSpPr>
          <p:spPr bwMode="auto">
            <a:xfrm>
              <a:off x="0" y="3306"/>
              <a:ext cx="624" cy="0"/>
            </a:xfrm>
            <a:prstGeom prst="line">
              <a:avLst/>
            </a:prstGeom>
            <a:noFill/>
            <a:ln w="9525">
              <a:solidFill>
                <a:schemeClr val="bg2"/>
              </a:solidFill>
              <a:round/>
              <a:headEnd/>
              <a:tailEnd/>
            </a:ln>
            <a:effectLst/>
          </p:spPr>
          <p:txBody>
            <a:bodyPr wrap="none" anchor="ctr"/>
            <a:lstStyle/>
            <a:p>
              <a:endParaRPr lang="en-US"/>
            </a:p>
          </p:txBody>
        </p:sp>
        <p:sp>
          <p:nvSpPr>
            <p:cNvPr id="42017" name="Line 33"/>
            <p:cNvSpPr>
              <a:spLocks noChangeShapeType="1"/>
            </p:cNvSpPr>
            <p:nvPr userDrawn="1"/>
          </p:nvSpPr>
          <p:spPr bwMode="auto">
            <a:xfrm>
              <a:off x="0" y="2994"/>
              <a:ext cx="624" cy="0"/>
            </a:xfrm>
            <a:prstGeom prst="line">
              <a:avLst/>
            </a:prstGeom>
            <a:noFill/>
            <a:ln w="12700">
              <a:solidFill>
                <a:schemeClr val="bg2"/>
              </a:solidFill>
              <a:round/>
              <a:headEnd/>
              <a:tailEnd/>
            </a:ln>
            <a:effectLst/>
          </p:spPr>
          <p:txBody>
            <a:bodyPr wrap="none" anchor="ctr"/>
            <a:lstStyle/>
            <a:p>
              <a:endParaRPr lang="en-US"/>
            </a:p>
          </p:txBody>
        </p:sp>
        <p:sp>
          <p:nvSpPr>
            <p:cNvPr id="42018" name="Line 34"/>
            <p:cNvSpPr>
              <a:spLocks noChangeShapeType="1"/>
            </p:cNvSpPr>
            <p:nvPr userDrawn="1"/>
          </p:nvSpPr>
          <p:spPr bwMode="auto">
            <a:xfrm>
              <a:off x="0" y="3048"/>
              <a:ext cx="624" cy="0"/>
            </a:xfrm>
            <a:prstGeom prst="line">
              <a:avLst/>
            </a:prstGeom>
            <a:noFill/>
            <a:ln w="12700">
              <a:solidFill>
                <a:schemeClr val="bg2"/>
              </a:solidFill>
              <a:round/>
              <a:headEnd/>
              <a:tailEnd/>
            </a:ln>
            <a:effectLst/>
          </p:spPr>
          <p:txBody>
            <a:bodyPr wrap="none" anchor="ctr"/>
            <a:lstStyle/>
            <a:p>
              <a:endParaRPr lang="en-US"/>
            </a:p>
          </p:txBody>
        </p:sp>
        <p:sp>
          <p:nvSpPr>
            <p:cNvPr id="42019" name="Line 35"/>
            <p:cNvSpPr>
              <a:spLocks noChangeShapeType="1"/>
            </p:cNvSpPr>
            <p:nvPr userDrawn="1"/>
          </p:nvSpPr>
          <p:spPr bwMode="auto">
            <a:xfrm>
              <a:off x="0" y="3246"/>
              <a:ext cx="624" cy="0"/>
            </a:xfrm>
            <a:prstGeom prst="line">
              <a:avLst/>
            </a:prstGeom>
            <a:noFill/>
            <a:ln w="19050">
              <a:solidFill>
                <a:schemeClr val="bg2"/>
              </a:solidFill>
              <a:round/>
              <a:headEnd/>
              <a:tailEnd/>
            </a:ln>
            <a:effectLst/>
          </p:spPr>
          <p:txBody>
            <a:bodyPr wrap="none" anchor="ctr"/>
            <a:lstStyle/>
            <a:p>
              <a:endParaRPr lang="en-US"/>
            </a:p>
          </p:txBody>
        </p:sp>
        <p:sp>
          <p:nvSpPr>
            <p:cNvPr id="42020" name="Line 36"/>
            <p:cNvSpPr>
              <a:spLocks noChangeShapeType="1"/>
            </p:cNvSpPr>
            <p:nvPr userDrawn="1"/>
          </p:nvSpPr>
          <p:spPr bwMode="auto">
            <a:xfrm>
              <a:off x="0" y="3225"/>
              <a:ext cx="624" cy="0"/>
            </a:xfrm>
            <a:prstGeom prst="line">
              <a:avLst/>
            </a:prstGeom>
            <a:noFill/>
            <a:ln w="9525">
              <a:solidFill>
                <a:schemeClr val="bg2"/>
              </a:solidFill>
              <a:round/>
              <a:headEnd/>
              <a:tailEnd/>
            </a:ln>
            <a:effectLst/>
          </p:spPr>
          <p:txBody>
            <a:bodyPr wrap="none" anchor="ctr"/>
            <a:lstStyle/>
            <a:p>
              <a:endParaRPr lang="en-US"/>
            </a:p>
          </p:txBody>
        </p:sp>
        <p:sp>
          <p:nvSpPr>
            <p:cNvPr id="42021" name="Line 37"/>
            <p:cNvSpPr>
              <a:spLocks noChangeShapeType="1"/>
            </p:cNvSpPr>
            <p:nvPr userDrawn="1"/>
          </p:nvSpPr>
          <p:spPr bwMode="auto">
            <a:xfrm>
              <a:off x="0" y="2831"/>
              <a:ext cx="624" cy="0"/>
            </a:xfrm>
            <a:prstGeom prst="line">
              <a:avLst/>
            </a:prstGeom>
            <a:noFill/>
            <a:ln w="28575">
              <a:solidFill>
                <a:schemeClr val="bg2"/>
              </a:solidFill>
              <a:round/>
              <a:headEnd/>
              <a:tailEnd/>
            </a:ln>
            <a:effectLst/>
          </p:spPr>
          <p:txBody>
            <a:bodyPr wrap="none" anchor="ctr"/>
            <a:lstStyle/>
            <a:p>
              <a:endParaRPr lang="en-US"/>
            </a:p>
          </p:txBody>
        </p:sp>
        <p:sp>
          <p:nvSpPr>
            <p:cNvPr id="42022" name="Line 38"/>
            <p:cNvSpPr>
              <a:spLocks noChangeShapeType="1"/>
            </p:cNvSpPr>
            <p:nvPr userDrawn="1"/>
          </p:nvSpPr>
          <p:spPr bwMode="auto">
            <a:xfrm>
              <a:off x="0" y="2750"/>
              <a:ext cx="624" cy="0"/>
            </a:xfrm>
            <a:prstGeom prst="line">
              <a:avLst/>
            </a:prstGeom>
            <a:noFill/>
            <a:ln w="12700">
              <a:solidFill>
                <a:schemeClr val="bg2"/>
              </a:solidFill>
              <a:round/>
              <a:headEnd/>
              <a:tailEnd/>
            </a:ln>
            <a:effectLst/>
          </p:spPr>
          <p:txBody>
            <a:bodyPr wrap="none" anchor="ctr"/>
            <a:lstStyle/>
            <a:p>
              <a:endParaRPr lang="en-US"/>
            </a:p>
          </p:txBody>
        </p:sp>
        <p:sp>
          <p:nvSpPr>
            <p:cNvPr id="42023" name="Line 39"/>
            <p:cNvSpPr>
              <a:spLocks noChangeShapeType="1"/>
            </p:cNvSpPr>
            <p:nvPr userDrawn="1"/>
          </p:nvSpPr>
          <p:spPr bwMode="auto">
            <a:xfrm>
              <a:off x="0" y="2678"/>
              <a:ext cx="624" cy="0"/>
            </a:xfrm>
            <a:prstGeom prst="line">
              <a:avLst/>
            </a:prstGeom>
            <a:noFill/>
            <a:ln w="12700">
              <a:solidFill>
                <a:schemeClr val="bg2"/>
              </a:solidFill>
              <a:round/>
              <a:headEnd/>
              <a:tailEnd/>
            </a:ln>
            <a:effectLst/>
          </p:spPr>
          <p:txBody>
            <a:bodyPr wrap="none" anchor="ctr"/>
            <a:lstStyle/>
            <a:p>
              <a:endParaRPr lang="en-US"/>
            </a:p>
          </p:txBody>
        </p:sp>
        <p:sp>
          <p:nvSpPr>
            <p:cNvPr id="42024" name="Line 40"/>
            <p:cNvSpPr>
              <a:spLocks noChangeShapeType="1"/>
            </p:cNvSpPr>
            <p:nvPr userDrawn="1"/>
          </p:nvSpPr>
          <p:spPr bwMode="auto">
            <a:xfrm>
              <a:off x="0" y="2876"/>
              <a:ext cx="624" cy="0"/>
            </a:xfrm>
            <a:prstGeom prst="line">
              <a:avLst/>
            </a:prstGeom>
            <a:noFill/>
            <a:ln w="19050">
              <a:solidFill>
                <a:schemeClr val="bg2"/>
              </a:solidFill>
              <a:round/>
              <a:headEnd/>
              <a:tailEnd/>
            </a:ln>
            <a:effectLst/>
          </p:spPr>
          <p:txBody>
            <a:bodyPr wrap="none" anchor="ctr"/>
            <a:lstStyle/>
            <a:p>
              <a:endParaRPr lang="en-US"/>
            </a:p>
          </p:txBody>
        </p:sp>
        <p:sp>
          <p:nvSpPr>
            <p:cNvPr id="42025" name="Line 41"/>
            <p:cNvSpPr>
              <a:spLocks noChangeShapeType="1"/>
            </p:cNvSpPr>
            <p:nvPr userDrawn="1"/>
          </p:nvSpPr>
          <p:spPr bwMode="auto">
            <a:xfrm>
              <a:off x="0" y="2855"/>
              <a:ext cx="624" cy="0"/>
            </a:xfrm>
            <a:prstGeom prst="line">
              <a:avLst/>
            </a:prstGeom>
            <a:noFill/>
            <a:ln w="9525">
              <a:solidFill>
                <a:schemeClr val="bg2"/>
              </a:solidFill>
              <a:round/>
              <a:headEnd/>
              <a:tailEnd/>
            </a:ln>
            <a:effectLst/>
          </p:spPr>
          <p:txBody>
            <a:bodyPr wrap="none" anchor="ctr"/>
            <a:lstStyle/>
            <a:p>
              <a:endParaRPr lang="en-US"/>
            </a:p>
          </p:txBody>
        </p:sp>
        <p:sp>
          <p:nvSpPr>
            <p:cNvPr id="42026" name="Line 42"/>
            <p:cNvSpPr>
              <a:spLocks noChangeShapeType="1"/>
            </p:cNvSpPr>
            <p:nvPr userDrawn="1"/>
          </p:nvSpPr>
          <p:spPr bwMode="auto">
            <a:xfrm>
              <a:off x="0" y="2554"/>
              <a:ext cx="624" cy="0"/>
            </a:xfrm>
            <a:prstGeom prst="line">
              <a:avLst/>
            </a:prstGeom>
            <a:noFill/>
            <a:ln w="9525">
              <a:solidFill>
                <a:schemeClr val="bg2"/>
              </a:solidFill>
              <a:round/>
              <a:headEnd/>
              <a:tailEnd/>
            </a:ln>
            <a:effectLst/>
          </p:spPr>
          <p:txBody>
            <a:bodyPr wrap="none" anchor="ctr"/>
            <a:lstStyle/>
            <a:p>
              <a:endParaRPr lang="en-US"/>
            </a:p>
          </p:txBody>
        </p:sp>
        <p:sp>
          <p:nvSpPr>
            <p:cNvPr id="42027" name="Line 43"/>
            <p:cNvSpPr>
              <a:spLocks noChangeShapeType="1"/>
            </p:cNvSpPr>
            <p:nvPr userDrawn="1"/>
          </p:nvSpPr>
          <p:spPr bwMode="auto">
            <a:xfrm>
              <a:off x="0" y="2590"/>
              <a:ext cx="624" cy="0"/>
            </a:xfrm>
            <a:prstGeom prst="line">
              <a:avLst/>
            </a:prstGeom>
            <a:noFill/>
            <a:ln w="38100">
              <a:solidFill>
                <a:schemeClr val="bg2"/>
              </a:solidFill>
              <a:round/>
              <a:headEnd/>
              <a:tailEnd/>
            </a:ln>
            <a:effectLst/>
          </p:spPr>
          <p:txBody>
            <a:bodyPr wrap="none" anchor="ctr"/>
            <a:lstStyle/>
            <a:p>
              <a:endParaRPr lang="en-US"/>
            </a:p>
          </p:txBody>
        </p:sp>
        <p:sp>
          <p:nvSpPr>
            <p:cNvPr id="42028" name="Line 44"/>
            <p:cNvSpPr>
              <a:spLocks noChangeShapeType="1"/>
            </p:cNvSpPr>
            <p:nvPr userDrawn="1"/>
          </p:nvSpPr>
          <p:spPr bwMode="auto">
            <a:xfrm>
              <a:off x="0" y="2623"/>
              <a:ext cx="624" cy="0"/>
            </a:xfrm>
            <a:prstGeom prst="line">
              <a:avLst/>
            </a:prstGeom>
            <a:noFill/>
            <a:ln w="19050">
              <a:solidFill>
                <a:schemeClr val="bg2"/>
              </a:solidFill>
              <a:round/>
              <a:headEnd/>
              <a:tailEnd/>
            </a:ln>
            <a:effectLst/>
          </p:spPr>
          <p:txBody>
            <a:bodyPr wrap="none" anchor="ctr"/>
            <a:lstStyle/>
            <a:p>
              <a:endParaRPr lang="en-US"/>
            </a:p>
          </p:txBody>
        </p:sp>
        <p:sp>
          <p:nvSpPr>
            <p:cNvPr id="42029" name="Line 45"/>
            <p:cNvSpPr>
              <a:spLocks noChangeShapeType="1"/>
            </p:cNvSpPr>
            <p:nvPr userDrawn="1"/>
          </p:nvSpPr>
          <p:spPr bwMode="auto">
            <a:xfrm>
              <a:off x="0" y="2464"/>
              <a:ext cx="624" cy="0"/>
            </a:xfrm>
            <a:prstGeom prst="line">
              <a:avLst/>
            </a:prstGeom>
            <a:noFill/>
            <a:ln w="28575">
              <a:solidFill>
                <a:schemeClr val="bg2"/>
              </a:solidFill>
              <a:round/>
              <a:headEnd/>
              <a:tailEnd/>
            </a:ln>
            <a:effectLst/>
          </p:spPr>
          <p:txBody>
            <a:bodyPr wrap="none" anchor="ctr"/>
            <a:lstStyle/>
            <a:p>
              <a:endParaRPr lang="en-US"/>
            </a:p>
          </p:txBody>
        </p:sp>
        <p:sp>
          <p:nvSpPr>
            <p:cNvPr id="42030" name="Line 46"/>
            <p:cNvSpPr>
              <a:spLocks noChangeShapeType="1"/>
            </p:cNvSpPr>
            <p:nvPr userDrawn="1"/>
          </p:nvSpPr>
          <p:spPr bwMode="auto">
            <a:xfrm>
              <a:off x="0" y="2416"/>
              <a:ext cx="624" cy="0"/>
            </a:xfrm>
            <a:prstGeom prst="line">
              <a:avLst/>
            </a:prstGeom>
            <a:noFill/>
            <a:ln w="12700">
              <a:solidFill>
                <a:schemeClr val="bg2"/>
              </a:solidFill>
              <a:round/>
              <a:headEnd/>
              <a:tailEnd/>
            </a:ln>
            <a:effectLst/>
          </p:spPr>
          <p:txBody>
            <a:bodyPr wrap="none" anchor="ctr"/>
            <a:lstStyle/>
            <a:p>
              <a:endParaRPr lang="en-US"/>
            </a:p>
          </p:txBody>
        </p:sp>
        <p:sp>
          <p:nvSpPr>
            <p:cNvPr id="42031" name="Line 47"/>
            <p:cNvSpPr>
              <a:spLocks noChangeShapeType="1"/>
            </p:cNvSpPr>
            <p:nvPr userDrawn="1"/>
          </p:nvSpPr>
          <p:spPr bwMode="auto">
            <a:xfrm>
              <a:off x="0" y="2509"/>
              <a:ext cx="624" cy="0"/>
            </a:xfrm>
            <a:prstGeom prst="line">
              <a:avLst/>
            </a:prstGeom>
            <a:noFill/>
            <a:ln w="19050">
              <a:solidFill>
                <a:schemeClr val="bg2"/>
              </a:solidFill>
              <a:round/>
              <a:headEnd/>
              <a:tailEnd/>
            </a:ln>
            <a:effectLst/>
          </p:spPr>
          <p:txBody>
            <a:bodyPr wrap="none" anchor="ctr"/>
            <a:lstStyle/>
            <a:p>
              <a:endParaRPr lang="en-US"/>
            </a:p>
          </p:txBody>
        </p:sp>
        <p:sp>
          <p:nvSpPr>
            <p:cNvPr id="42032" name="Line 48"/>
            <p:cNvSpPr>
              <a:spLocks noChangeShapeType="1"/>
            </p:cNvSpPr>
            <p:nvPr userDrawn="1"/>
          </p:nvSpPr>
          <p:spPr bwMode="auto">
            <a:xfrm>
              <a:off x="0" y="2371"/>
              <a:ext cx="624" cy="0"/>
            </a:xfrm>
            <a:prstGeom prst="line">
              <a:avLst/>
            </a:prstGeom>
            <a:noFill/>
            <a:ln w="19050">
              <a:solidFill>
                <a:schemeClr val="bg2"/>
              </a:solidFill>
              <a:round/>
              <a:headEnd/>
              <a:tailEnd/>
            </a:ln>
            <a:effectLst/>
          </p:spPr>
          <p:txBody>
            <a:bodyPr wrap="none" anchor="ctr"/>
            <a:lstStyle/>
            <a:p>
              <a:endParaRPr lang="en-US"/>
            </a:p>
          </p:txBody>
        </p:sp>
        <p:sp>
          <p:nvSpPr>
            <p:cNvPr id="42033" name="Line 49"/>
            <p:cNvSpPr>
              <a:spLocks noChangeShapeType="1"/>
            </p:cNvSpPr>
            <p:nvPr userDrawn="1"/>
          </p:nvSpPr>
          <p:spPr bwMode="auto">
            <a:xfrm>
              <a:off x="0" y="2245"/>
              <a:ext cx="624" cy="0"/>
            </a:xfrm>
            <a:prstGeom prst="line">
              <a:avLst/>
            </a:prstGeom>
            <a:noFill/>
            <a:ln w="28575">
              <a:solidFill>
                <a:schemeClr val="bg2"/>
              </a:solidFill>
              <a:round/>
              <a:headEnd/>
              <a:tailEnd/>
            </a:ln>
            <a:effectLst/>
          </p:spPr>
          <p:txBody>
            <a:bodyPr wrap="none" anchor="ctr"/>
            <a:lstStyle/>
            <a:p>
              <a:endParaRPr lang="en-US"/>
            </a:p>
          </p:txBody>
        </p:sp>
        <p:sp>
          <p:nvSpPr>
            <p:cNvPr id="42034" name="Line 50"/>
            <p:cNvSpPr>
              <a:spLocks noChangeShapeType="1"/>
            </p:cNvSpPr>
            <p:nvPr userDrawn="1"/>
          </p:nvSpPr>
          <p:spPr bwMode="auto">
            <a:xfrm>
              <a:off x="0" y="2350"/>
              <a:ext cx="624" cy="0"/>
            </a:xfrm>
            <a:prstGeom prst="line">
              <a:avLst/>
            </a:prstGeom>
            <a:noFill/>
            <a:ln w="9525">
              <a:solidFill>
                <a:schemeClr val="bg2"/>
              </a:solidFill>
              <a:round/>
              <a:headEnd/>
              <a:tailEnd/>
            </a:ln>
            <a:effectLst/>
          </p:spPr>
          <p:txBody>
            <a:bodyPr wrap="none" anchor="ctr"/>
            <a:lstStyle/>
            <a:p>
              <a:endParaRPr lang="en-US"/>
            </a:p>
          </p:txBody>
        </p:sp>
        <p:sp>
          <p:nvSpPr>
            <p:cNvPr id="42035" name="Line 51"/>
            <p:cNvSpPr>
              <a:spLocks noChangeShapeType="1"/>
            </p:cNvSpPr>
            <p:nvPr userDrawn="1"/>
          </p:nvSpPr>
          <p:spPr bwMode="auto">
            <a:xfrm>
              <a:off x="0" y="2290"/>
              <a:ext cx="624" cy="0"/>
            </a:xfrm>
            <a:prstGeom prst="line">
              <a:avLst/>
            </a:prstGeom>
            <a:noFill/>
            <a:ln w="19050">
              <a:solidFill>
                <a:schemeClr val="bg2"/>
              </a:solidFill>
              <a:round/>
              <a:headEnd/>
              <a:tailEnd/>
            </a:ln>
            <a:effectLst/>
          </p:spPr>
          <p:txBody>
            <a:bodyPr wrap="none" anchor="ctr"/>
            <a:lstStyle/>
            <a:p>
              <a:endParaRPr lang="en-US"/>
            </a:p>
          </p:txBody>
        </p:sp>
        <p:sp>
          <p:nvSpPr>
            <p:cNvPr id="42036" name="Line 52"/>
            <p:cNvSpPr>
              <a:spLocks noChangeShapeType="1"/>
            </p:cNvSpPr>
            <p:nvPr userDrawn="1"/>
          </p:nvSpPr>
          <p:spPr bwMode="auto">
            <a:xfrm>
              <a:off x="0" y="2269"/>
              <a:ext cx="624" cy="0"/>
            </a:xfrm>
            <a:prstGeom prst="line">
              <a:avLst/>
            </a:prstGeom>
            <a:noFill/>
            <a:ln w="9525">
              <a:solidFill>
                <a:schemeClr val="bg2"/>
              </a:solidFill>
              <a:round/>
              <a:headEnd/>
              <a:tailEnd/>
            </a:ln>
            <a:effectLst/>
          </p:spPr>
          <p:txBody>
            <a:bodyPr wrap="none" anchor="ctr"/>
            <a:lstStyle/>
            <a:p>
              <a:endParaRPr lang="en-US"/>
            </a:p>
          </p:txBody>
        </p:sp>
        <p:sp>
          <p:nvSpPr>
            <p:cNvPr id="42037" name="Line 53"/>
            <p:cNvSpPr>
              <a:spLocks noChangeShapeType="1"/>
            </p:cNvSpPr>
            <p:nvPr userDrawn="1"/>
          </p:nvSpPr>
          <p:spPr bwMode="auto">
            <a:xfrm>
              <a:off x="0" y="2130"/>
              <a:ext cx="624" cy="0"/>
            </a:xfrm>
            <a:prstGeom prst="line">
              <a:avLst/>
            </a:prstGeom>
            <a:noFill/>
            <a:ln w="9525">
              <a:solidFill>
                <a:schemeClr val="bg2"/>
              </a:solidFill>
              <a:round/>
              <a:headEnd/>
              <a:tailEnd/>
            </a:ln>
            <a:effectLst/>
          </p:spPr>
          <p:txBody>
            <a:bodyPr wrap="none" anchor="ctr"/>
            <a:lstStyle/>
            <a:p>
              <a:endParaRPr lang="en-US"/>
            </a:p>
          </p:txBody>
        </p:sp>
        <p:sp>
          <p:nvSpPr>
            <p:cNvPr id="42038" name="Line 54"/>
            <p:cNvSpPr>
              <a:spLocks noChangeShapeType="1"/>
            </p:cNvSpPr>
            <p:nvPr userDrawn="1"/>
          </p:nvSpPr>
          <p:spPr bwMode="auto">
            <a:xfrm>
              <a:off x="0" y="2166"/>
              <a:ext cx="624" cy="0"/>
            </a:xfrm>
            <a:prstGeom prst="line">
              <a:avLst/>
            </a:prstGeom>
            <a:noFill/>
            <a:ln w="38100">
              <a:solidFill>
                <a:schemeClr val="bg2"/>
              </a:solidFill>
              <a:round/>
              <a:headEnd/>
              <a:tailEnd/>
            </a:ln>
            <a:effectLst/>
          </p:spPr>
          <p:txBody>
            <a:bodyPr wrap="none" anchor="ctr"/>
            <a:lstStyle/>
            <a:p>
              <a:endParaRPr lang="en-US"/>
            </a:p>
          </p:txBody>
        </p:sp>
        <p:sp>
          <p:nvSpPr>
            <p:cNvPr id="42039" name="Line 55"/>
            <p:cNvSpPr>
              <a:spLocks noChangeShapeType="1"/>
            </p:cNvSpPr>
            <p:nvPr userDrawn="1"/>
          </p:nvSpPr>
          <p:spPr bwMode="auto">
            <a:xfrm>
              <a:off x="0" y="2199"/>
              <a:ext cx="624" cy="0"/>
            </a:xfrm>
            <a:prstGeom prst="line">
              <a:avLst/>
            </a:prstGeom>
            <a:noFill/>
            <a:ln w="19050">
              <a:solidFill>
                <a:schemeClr val="bg2"/>
              </a:solidFill>
              <a:round/>
              <a:headEnd/>
              <a:tailEnd/>
            </a:ln>
            <a:effectLst/>
          </p:spPr>
          <p:txBody>
            <a:bodyPr wrap="none" anchor="ctr"/>
            <a:lstStyle/>
            <a:p>
              <a:endParaRPr lang="en-US"/>
            </a:p>
          </p:txBody>
        </p:sp>
        <p:sp>
          <p:nvSpPr>
            <p:cNvPr id="42040" name="Line 56"/>
            <p:cNvSpPr>
              <a:spLocks noChangeShapeType="1"/>
            </p:cNvSpPr>
            <p:nvPr userDrawn="1"/>
          </p:nvSpPr>
          <p:spPr bwMode="auto">
            <a:xfrm>
              <a:off x="0" y="2040"/>
              <a:ext cx="624" cy="0"/>
            </a:xfrm>
            <a:prstGeom prst="line">
              <a:avLst/>
            </a:prstGeom>
            <a:noFill/>
            <a:ln w="28575">
              <a:solidFill>
                <a:schemeClr val="bg2"/>
              </a:solidFill>
              <a:round/>
              <a:headEnd/>
              <a:tailEnd/>
            </a:ln>
            <a:effectLst/>
          </p:spPr>
          <p:txBody>
            <a:bodyPr wrap="none" anchor="ctr"/>
            <a:lstStyle/>
            <a:p>
              <a:endParaRPr lang="en-US"/>
            </a:p>
          </p:txBody>
        </p:sp>
        <p:sp>
          <p:nvSpPr>
            <p:cNvPr id="42041" name="Line 57"/>
            <p:cNvSpPr>
              <a:spLocks noChangeShapeType="1"/>
            </p:cNvSpPr>
            <p:nvPr userDrawn="1"/>
          </p:nvSpPr>
          <p:spPr bwMode="auto">
            <a:xfrm>
              <a:off x="0" y="1992"/>
              <a:ext cx="624" cy="0"/>
            </a:xfrm>
            <a:prstGeom prst="line">
              <a:avLst/>
            </a:prstGeom>
            <a:noFill/>
            <a:ln w="12700">
              <a:solidFill>
                <a:schemeClr val="bg2"/>
              </a:solidFill>
              <a:round/>
              <a:headEnd/>
              <a:tailEnd/>
            </a:ln>
            <a:effectLst/>
          </p:spPr>
          <p:txBody>
            <a:bodyPr wrap="none" anchor="ctr"/>
            <a:lstStyle/>
            <a:p>
              <a:endParaRPr lang="en-US"/>
            </a:p>
          </p:txBody>
        </p:sp>
        <p:sp>
          <p:nvSpPr>
            <p:cNvPr id="42042" name="Line 58"/>
            <p:cNvSpPr>
              <a:spLocks noChangeShapeType="1"/>
            </p:cNvSpPr>
            <p:nvPr userDrawn="1"/>
          </p:nvSpPr>
          <p:spPr bwMode="auto">
            <a:xfrm>
              <a:off x="0" y="2085"/>
              <a:ext cx="624" cy="0"/>
            </a:xfrm>
            <a:prstGeom prst="line">
              <a:avLst/>
            </a:prstGeom>
            <a:noFill/>
            <a:ln w="19050">
              <a:solidFill>
                <a:schemeClr val="bg2"/>
              </a:solidFill>
              <a:round/>
              <a:headEnd/>
              <a:tailEnd/>
            </a:ln>
            <a:effectLst/>
          </p:spPr>
          <p:txBody>
            <a:bodyPr wrap="none" anchor="ctr"/>
            <a:lstStyle/>
            <a:p>
              <a:endParaRPr lang="en-US"/>
            </a:p>
          </p:txBody>
        </p:sp>
        <p:sp>
          <p:nvSpPr>
            <p:cNvPr id="42043" name="Line 59"/>
            <p:cNvSpPr>
              <a:spLocks noChangeShapeType="1"/>
            </p:cNvSpPr>
            <p:nvPr userDrawn="1"/>
          </p:nvSpPr>
          <p:spPr bwMode="auto">
            <a:xfrm>
              <a:off x="0" y="1593"/>
              <a:ext cx="624" cy="0"/>
            </a:xfrm>
            <a:prstGeom prst="line">
              <a:avLst/>
            </a:prstGeom>
            <a:noFill/>
            <a:ln w="9525">
              <a:solidFill>
                <a:schemeClr val="bg2"/>
              </a:solidFill>
              <a:round/>
              <a:headEnd/>
              <a:tailEnd/>
            </a:ln>
            <a:effectLst/>
          </p:spPr>
          <p:txBody>
            <a:bodyPr wrap="none" anchor="ctr"/>
            <a:lstStyle/>
            <a:p>
              <a:endParaRPr lang="en-US"/>
            </a:p>
          </p:txBody>
        </p:sp>
        <p:sp>
          <p:nvSpPr>
            <p:cNvPr id="42044" name="Line 60"/>
            <p:cNvSpPr>
              <a:spLocks noChangeShapeType="1"/>
            </p:cNvSpPr>
            <p:nvPr userDrawn="1"/>
          </p:nvSpPr>
          <p:spPr bwMode="auto">
            <a:xfrm>
              <a:off x="0" y="1566"/>
              <a:ext cx="624" cy="0"/>
            </a:xfrm>
            <a:prstGeom prst="line">
              <a:avLst/>
            </a:prstGeom>
            <a:noFill/>
            <a:ln w="38100">
              <a:solidFill>
                <a:schemeClr val="bg2"/>
              </a:solidFill>
              <a:round/>
              <a:headEnd/>
              <a:tailEnd/>
            </a:ln>
            <a:effectLst/>
          </p:spPr>
          <p:txBody>
            <a:bodyPr wrap="none" anchor="ctr"/>
            <a:lstStyle/>
            <a:p>
              <a:endParaRPr lang="en-US"/>
            </a:p>
          </p:txBody>
        </p:sp>
        <p:sp>
          <p:nvSpPr>
            <p:cNvPr id="42045" name="Line 61"/>
            <p:cNvSpPr>
              <a:spLocks noChangeShapeType="1"/>
            </p:cNvSpPr>
            <p:nvPr userDrawn="1"/>
          </p:nvSpPr>
          <p:spPr bwMode="auto">
            <a:xfrm>
              <a:off x="0" y="1947"/>
              <a:ext cx="624" cy="0"/>
            </a:xfrm>
            <a:prstGeom prst="line">
              <a:avLst/>
            </a:prstGeom>
            <a:noFill/>
            <a:ln w="19050">
              <a:solidFill>
                <a:schemeClr val="bg2"/>
              </a:solidFill>
              <a:round/>
              <a:headEnd/>
              <a:tailEnd/>
            </a:ln>
            <a:effectLst/>
          </p:spPr>
          <p:txBody>
            <a:bodyPr wrap="none" anchor="ctr"/>
            <a:lstStyle/>
            <a:p>
              <a:endParaRPr lang="en-US"/>
            </a:p>
          </p:txBody>
        </p:sp>
        <p:sp>
          <p:nvSpPr>
            <p:cNvPr id="42046" name="Line 62"/>
            <p:cNvSpPr>
              <a:spLocks noChangeShapeType="1"/>
            </p:cNvSpPr>
            <p:nvPr userDrawn="1"/>
          </p:nvSpPr>
          <p:spPr bwMode="auto">
            <a:xfrm>
              <a:off x="0" y="1821"/>
              <a:ext cx="624" cy="0"/>
            </a:xfrm>
            <a:prstGeom prst="line">
              <a:avLst/>
            </a:prstGeom>
            <a:noFill/>
            <a:ln w="28575">
              <a:solidFill>
                <a:schemeClr val="bg2"/>
              </a:solidFill>
              <a:round/>
              <a:headEnd/>
              <a:tailEnd/>
            </a:ln>
            <a:effectLst/>
          </p:spPr>
          <p:txBody>
            <a:bodyPr wrap="none" anchor="ctr"/>
            <a:lstStyle/>
            <a:p>
              <a:endParaRPr lang="en-US"/>
            </a:p>
          </p:txBody>
        </p:sp>
        <p:sp>
          <p:nvSpPr>
            <p:cNvPr id="42047" name="Line 63"/>
            <p:cNvSpPr>
              <a:spLocks noChangeShapeType="1"/>
            </p:cNvSpPr>
            <p:nvPr userDrawn="1"/>
          </p:nvSpPr>
          <p:spPr bwMode="auto">
            <a:xfrm>
              <a:off x="0" y="1740"/>
              <a:ext cx="624" cy="0"/>
            </a:xfrm>
            <a:prstGeom prst="line">
              <a:avLst/>
            </a:prstGeom>
            <a:noFill/>
            <a:ln w="12700">
              <a:solidFill>
                <a:schemeClr val="bg2"/>
              </a:solidFill>
              <a:round/>
              <a:headEnd/>
              <a:tailEnd/>
            </a:ln>
            <a:effectLst/>
          </p:spPr>
          <p:txBody>
            <a:bodyPr wrap="none" anchor="ctr"/>
            <a:lstStyle/>
            <a:p>
              <a:endParaRPr lang="en-US"/>
            </a:p>
          </p:txBody>
        </p:sp>
        <p:sp>
          <p:nvSpPr>
            <p:cNvPr id="42048" name="Line 64"/>
            <p:cNvSpPr>
              <a:spLocks noChangeShapeType="1"/>
            </p:cNvSpPr>
            <p:nvPr userDrawn="1"/>
          </p:nvSpPr>
          <p:spPr bwMode="auto">
            <a:xfrm>
              <a:off x="0" y="1926"/>
              <a:ext cx="624" cy="0"/>
            </a:xfrm>
            <a:prstGeom prst="line">
              <a:avLst/>
            </a:prstGeom>
            <a:noFill/>
            <a:ln w="9525">
              <a:solidFill>
                <a:schemeClr val="bg2"/>
              </a:solidFill>
              <a:round/>
              <a:headEnd/>
              <a:tailEnd/>
            </a:ln>
            <a:effectLst/>
          </p:spPr>
          <p:txBody>
            <a:bodyPr wrap="none" anchor="ctr"/>
            <a:lstStyle/>
            <a:p>
              <a:endParaRPr lang="en-US"/>
            </a:p>
          </p:txBody>
        </p:sp>
        <p:sp>
          <p:nvSpPr>
            <p:cNvPr id="42049" name="Line 65"/>
            <p:cNvSpPr>
              <a:spLocks noChangeShapeType="1"/>
            </p:cNvSpPr>
            <p:nvPr userDrawn="1"/>
          </p:nvSpPr>
          <p:spPr bwMode="auto">
            <a:xfrm>
              <a:off x="0" y="1614"/>
              <a:ext cx="624" cy="0"/>
            </a:xfrm>
            <a:prstGeom prst="line">
              <a:avLst/>
            </a:prstGeom>
            <a:noFill/>
            <a:ln w="12700">
              <a:solidFill>
                <a:schemeClr val="bg2"/>
              </a:solidFill>
              <a:round/>
              <a:headEnd/>
              <a:tailEnd/>
            </a:ln>
            <a:effectLst/>
          </p:spPr>
          <p:txBody>
            <a:bodyPr wrap="none" anchor="ctr"/>
            <a:lstStyle/>
            <a:p>
              <a:endParaRPr lang="en-US"/>
            </a:p>
          </p:txBody>
        </p:sp>
        <p:sp>
          <p:nvSpPr>
            <p:cNvPr id="42050" name="Line 66"/>
            <p:cNvSpPr>
              <a:spLocks noChangeShapeType="1"/>
            </p:cNvSpPr>
            <p:nvPr userDrawn="1"/>
          </p:nvSpPr>
          <p:spPr bwMode="auto">
            <a:xfrm>
              <a:off x="0" y="1668"/>
              <a:ext cx="624" cy="0"/>
            </a:xfrm>
            <a:prstGeom prst="line">
              <a:avLst/>
            </a:prstGeom>
            <a:noFill/>
            <a:ln w="12700">
              <a:solidFill>
                <a:schemeClr val="bg2"/>
              </a:solidFill>
              <a:round/>
              <a:headEnd/>
              <a:tailEnd/>
            </a:ln>
            <a:effectLst/>
          </p:spPr>
          <p:txBody>
            <a:bodyPr wrap="none" anchor="ctr"/>
            <a:lstStyle/>
            <a:p>
              <a:endParaRPr lang="en-US"/>
            </a:p>
          </p:txBody>
        </p:sp>
        <p:sp>
          <p:nvSpPr>
            <p:cNvPr id="42051" name="Line 67"/>
            <p:cNvSpPr>
              <a:spLocks noChangeShapeType="1"/>
            </p:cNvSpPr>
            <p:nvPr userDrawn="1"/>
          </p:nvSpPr>
          <p:spPr bwMode="auto">
            <a:xfrm>
              <a:off x="0" y="1866"/>
              <a:ext cx="624" cy="0"/>
            </a:xfrm>
            <a:prstGeom prst="line">
              <a:avLst/>
            </a:prstGeom>
            <a:noFill/>
            <a:ln w="19050">
              <a:solidFill>
                <a:schemeClr val="bg2"/>
              </a:solidFill>
              <a:round/>
              <a:headEnd/>
              <a:tailEnd/>
            </a:ln>
            <a:effectLst/>
          </p:spPr>
          <p:txBody>
            <a:bodyPr wrap="none" anchor="ctr"/>
            <a:lstStyle/>
            <a:p>
              <a:endParaRPr lang="en-US"/>
            </a:p>
          </p:txBody>
        </p:sp>
        <p:sp>
          <p:nvSpPr>
            <p:cNvPr id="42052" name="Line 68"/>
            <p:cNvSpPr>
              <a:spLocks noChangeShapeType="1"/>
            </p:cNvSpPr>
            <p:nvPr userDrawn="1"/>
          </p:nvSpPr>
          <p:spPr bwMode="auto">
            <a:xfrm>
              <a:off x="0" y="1845"/>
              <a:ext cx="624" cy="0"/>
            </a:xfrm>
            <a:prstGeom prst="line">
              <a:avLst/>
            </a:prstGeom>
            <a:noFill/>
            <a:ln w="9525">
              <a:solidFill>
                <a:schemeClr val="bg2"/>
              </a:solidFill>
              <a:round/>
              <a:headEnd/>
              <a:tailEnd/>
            </a:ln>
            <a:effectLst/>
          </p:spPr>
          <p:txBody>
            <a:bodyPr wrap="none" anchor="ctr"/>
            <a:lstStyle/>
            <a:p>
              <a:endParaRPr lang="en-US"/>
            </a:p>
          </p:txBody>
        </p:sp>
        <p:sp>
          <p:nvSpPr>
            <p:cNvPr id="42053" name="Line 69"/>
            <p:cNvSpPr>
              <a:spLocks noChangeShapeType="1"/>
            </p:cNvSpPr>
            <p:nvPr userDrawn="1"/>
          </p:nvSpPr>
          <p:spPr bwMode="auto">
            <a:xfrm>
              <a:off x="0" y="1437"/>
              <a:ext cx="624" cy="0"/>
            </a:xfrm>
            <a:prstGeom prst="line">
              <a:avLst/>
            </a:prstGeom>
            <a:noFill/>
            <a:ln w="9525">
              <a:solidFill>
                <a:schemeClr val="bg2"/>
              </a:solidFill>
              <a:round/>
              <a:headEnd/>
              <a:tailEnd/>
            </a:ln>
            <a:effectLst/>
          </p:spPr>
          <p:txBody>
            <a:bodyPr wrap="none" anchor="ctr"/>
            <a:lstStyle/>
            <a:p>
              <a:endParaRPr lang="en-US"/>
            </a:p>
          </p:txBody>
        </p:sp>
        <p:sp>
          <p:nvSpPr>
            <p:cNvPr id="42054" name="Line 70"/>
            <p:cNvSpPr>
              <a:spLocks noChangeShapeType="1"/>
            </p:cNvSpPr>
            <p:nvPr userDrawn="1"/>
          </p:nvSpPr>
          <p:spPr bwMode="auto">
            <a:xfrm>
              <a:off x="0" y="1473"/>
              <a:ext cx="624" cy="0"/>
            </a:xfrm>
            <a:prstGeom prst="line">
              <a:avLst/>
            </a:prstGeom>
            <a:noFill/>
            <a:ln w="38100">
              <a:solidFill>
                <a:schemeClr val="bg2"/>
              </a:solidFill>
              <a:round/>
              <a:headEnd/>
              <a:tailEnd/>
            </a:ln>
            <a:effectLst/>
          </p:spPr>
          <p:txBody>
            <a:bodyPr wrap="none" anchor="ctr"/>
            <a:lstStyle/>
            <a:p>
              <a:endParaRPr lang="en-US"/>
            </a:p>
          </p:txBody>
        </p:sp>
        <p:sp>
          <p:nvSpPr>
            <p:cNvPr id="42055" name="Line 71"/>
            <p:cNvSpPr>
              <a:spLocks noChangeShapeType="1"/>
            </p:cNvSpPr>
            <p:nvPr userDrawn="1"/>
          </p:nvSpPr>
          <p:spPr bwMode="auto">
            <a:xfrm>
              <a:off x="0" y="1506"/>
              <a:ext cx="624" cy="0"/>
            </a:xfrm>
            <a:prstGeom prst="line">
              <a:avLst/>
            </a:prstGeom>
            <a:noFill/>
            <a:ln w="19050">
              <a:solidFill>
                <a:schemeClr val="bg2"/>
              </a:solidFill>
              <a:round/>
              <a:headEnd/>
              <a:tailEnd/>
            </a:ln>
            <a:effectLst/>
          </p:spPr>
          <p:txBody>
            <a:bodyPr wrap="none" anchor="ctr"/>
            <a:lstStyle/>
            <a:p>
              <a:endParaRPr lang="en-US"/>
            </a:p>
          </p:txBody>
        </p:sp>
        <p:sp>
          <p:nvSpPr>
            <p:cNvPr id="42056" name="Line 72"/>
            <p:cNvSpPr>
              <a:spLocks noChangeShapeType="1"/>
            </p:cNvSpPr>
            <p:nvPr userDrawn="1"/>
          </p:nvSpPr>
          <p:spPr bwMode="auto">
            <a:xfrm>
              <a:off x="0" y="1347"/>
              <a:ext cx="624" cy="0"/>
            </a:xfrm>
            <a:prstGeom prst="line">
              <a:avLst/>
            </a:prstGeom>
            <a:noFill/>
            <a:ln w="28575">
              <a:solidFill>
                <a:schemeClr val="bg2"/>
              </a:solidFill>
              <a:round/>
              <a:headEnd/>
              <a:tailEnd/>
            </a:ln>
            <a:effectLst/>
          </p:spPr>
          <p:txBody>
            <a:bodyPr wrap="none" anchor="ctr"/>
            <a:lstStyle/>
            <a:p>
              <a:endParaRPr lang="en-US"/>
            </a:p>
          </p:txBody>
        </p:sp>
        <p:sp>
          <p:nvSpPr>
            <p:cNvPr id="42057" name="Line 73"/>
            <p:cNvSpPr>
              <a:spLocks noChangeShapeType="1"/>
            </p:cNvSpPr>
            <p:nvPr userDrawn="1"/>
          </p:nvSpPr>
          <p:spPr bwMode="auto">
            <a:xfrm>
              <a:off x="0" y="1392"/>
              <a:ext cx="624" cy="0"/>
            </a:xfrm>
            <a:prstGeom prst="line">
              <a:avLst/>
            </a:prstGeom>
            <a:noFill/>
            <a:ln w="19050">
              <a:solidFill>
                <a:schemeClr val="bg2"/>
              </a:solidFill>
              <a:round/>
              <a:headEnd/>
              <a:tailEnd/>
            </a:ln>
            <a:effectLst/>
          </p:spPr>
          <p:txBody>
            <a:bodyPr wrap="none" anchor="ctr"/>
            <a:lstStyle/>
            <a:p>
              <a:endParaRPr lang="en-US"/>
            </a:p>
          </p:txBody>
        </p:sp>
        <p:sp>
          <p:nvSpPr>
            <p:cNvPr id="42058" name="Line 74"/>
            <p:cNvSpPr>
              <a:spLocks noChangeShapeType="1"/>
            </p:cNvSpPr>
            <p:nvPr userDrawn="1"/>
          </p:nvSpPr>
          <p:spPr bwMode="auto">
            <a:xfrm>
              <a:off x="0" y="1016"/>
              <a:ext cx="624" cy="0"/>
            </a:xfrm>
            <a:prstGeom prst="line">
              <a:avLst/>
            </a:prstGeom>
            <a:noFill/>
            <a:ln w="9525">
              <a:solidFill>
                <a:schemeClr val="bg2"/>
              </a:solidFill>
              <a:round/>
              <a:headEnd/>
              <a:tailEnd/>
            </a:ln>
            <a:effectLst/>
          </p:spPr>
          <p:txBody>
            <a:bodyPr wrap="none" anchor="ctr"/>
            <a:lstStyle/>
            <a:p>
              <a:endParaRPr lang="en-US"/>
            </a:p>
          </p:txBody>
        </p:sp>
        <p:sp>
          <p:nvSpPr>
            <p:cNvPr id="42059" name="Line 75"/>
            <p:cNvSpPr>
              <a:spLocks noChangeShapeType="1"/>
            </p:cNvSpPr>
            <p:nvPr userDrawn="1"/>
          </p:nvSpPr>
          <p:spPr bwMode="auto">
            <a:xfrm>
              <a:off x="0" y="989"/>
              <a:ext cx="624" cy="0"/>
            </a:xfrm>
            <a:prstGeom prst="line">
              <a:avLst/>
            </a:prstGeom>
            <a:noFill/>
            <a:ln w="38100">
              <a:solidFill>
                <a:schemeClr val="bg2"/>
              </a:solidFill>
              <a:round/>
              <a:headEnd/>
              <a:tailEnd/>
            </a:ln>
            <a:effectLst/>
          </p:spPr>
          <p:txBody>
            <a:bodyPr wrap="none" anchor="ctr"/>
            <a:lstStyle/>
            <a:p>
              <a:endParaRPr lang="en-US"/>
            </a:p>
          </p:txBody>
        </p:sp>
        <p:sp>
          <p:nvSpPr>
            <p:cNvPr id="42060" name="Line 76"/>
            <p:cNvSpPr>
              <a:spLocks noChangeShapeType="1"/>
            </p:cNvSpPr>
            <p:nvPr userDrawn="1"/>
          </p:nvSpPr>
          <p:spPr bwMode="auto">
            <a:xfrm>
              <a:off x="0" y="1244"/>
              <a:ext cx="624" cy="0"/>
            </a:xfrm>
            <a:prstGeom prst="line">
              <a:avLst/>
            </a:prstGeom>
            <a:noFill/>
            <a:ln w="28575">
              <a:solidFill>
                <a:schemeClr val="bg2"/>
              </a:solidFill>
              <a:round/>
              <a:headEnd/>
              <a:tailEnd/>
            </a:ln>
            <a:effectLst/>
          </p:spPr>
          <p:txBody>
            <a:bodyPr wrap="none" anchor="ctr"/>
            <a:lstStyle/>
            <a:p>
              <a:endParaRPr lang="en-US"/>
            </a:p>
          </p:txBody>
        </p:sp>
        <p:sp>
          <p:nvSpPr>
            <p:cNvPr id="42061" name="Line 77"/>
            <p:cNvSpPr>
              <a:spLocks noChangeShapeType="1"/>
            </p:cNvSpPr>
            <p:nvPr userDrawn="1"/>
          </p:nvSpPr>
          <p:spPr bwMode="auto">
            <a:xfrm>
              <a:off x="0" y="1163"/>
              <a:ext cx="624" cy="0"/>
            </a:xfrm>
            <a:prstGeom prst="line">
              <a:avLst/>
            </a:prstGeom>
            <a:noFill/>
            <a:ln w="12700">
              <a:solidFill>
                <a:schemeClr val="bg2"/>
              </a:solidFill>
              <a:round/>
              <a:headEnd/>
              <a:tailEnd/>
            </a:ln>
            <a:effectLst/>
          </p:spPr>
          <p:txBody>
            <a:bodyPr wrap="none" anchor="ctr"/>
            <a:lstStyle/>
            <a:p>
              <a:endParaRPr lang="en-US"/>
            </a:p>
          </p:txBody>
        </p:sp>
        <p:sp>
          <p:nvSpPr>
            <p:cNvPr id="42062" name="Line 78"/>
            <p:cNvSpPr>
              <a:spLocks noChangeShapeType="1"/>
            </p:cNvSpPr>
            <p:nvPr userDrawn="1"/>
          </p:nvSpPr>
          <p:spPr bwMode="auto">
            <a:xfrm>
              <a:off x="0" y="1037"/>
              <a:ext cx="624" cy="0"/>
            </a:xfrm>
            <a:prstGeom prst="line">
              <a:avLst/>
            </a:prstGeom>
            <a:noFill/>
            <a:ln w="12700">
              <a:solidFill>
                <a:schemeClr val="bg2"/>
              </a:solidFill>
              <a:round/>
              <a:headEnd/>
              <a:tailEnd/>
            </a:ln>
            <a:effectLst/>
          </p:spPr>
          <p:txBody>
            <a:bodyPr wrap="none" anchor="ctr"/>
            <a:lstStyle/>
            <a:p>
              <a:endParaRPr lang="en-US"/>
            </a:p>
          </p:txBody>
        </p:sp>
        <p:sp>
          <p:nvSpPr>
            <p:cNvPr id="42063" name="Line 79"/>
            <p:cNvSpPr>
              <a:spLocks noChangeShapeType="1"/>
            </p:cNvSpPr>
            <p:nvPr userDrawn="1"/>
          </p:nvSpPr>
          <p:spPr bwMode="auto">
            <a:xfrm>
              <a:off x="0" y="1091"/>
              <a:ext cx="624" cy="0"/>
            </a:xfrm>
            <a:prstGeom prst="line">
              <a:avLst/>
            </a:prstGeom>
            <a:noFill/>
            <a:ln w="12700">
              <a:solidFill>
                <a:schemeClr val="bg2"/>
              </a:solidFill>
              <a:round/>
              <a:headEnd/>
              <a:tailEnd/>
            </a:ln>
            <a:effectLst/>
          </p:spPr>
          <p:txBody>
            <a:bodyPr wrap="none" anchor="ctr"/>
            <a:lstStyle/>
            <a:p>
              <a:endParaRPr lang="en-US"/>
            </a:p>
          </p:txBody>
        </p:sp>
        <p:sp>
          <p:nvSpPr>
            <p:cNvPr id="42064" name="Line 80"/>
            <p:cNvSpPr>
              <a:spLocks noChangeShapeType="1"/>
            </p:cNvSpPr>
            <p:nvPr userDrawn="1"/>
          </p:nvSpPr>
          <p:spPr bwMode="auto">
            <a:xfrm>
              <a:off x="0" y="1289"/>
              <a:ext cx="624" cy="0"/>
            </a:xfrm>
            <a:prstGeom prst="line">
              <a:avLst/>
            </a:prstGeom>
            <a:noFill/>
            <a:ln w="19050">
              <a:solidFill>
                <a:schemeClr val="bg2"/>
              </a:solidFill>
              <a:round/>
              <a:headEnd/>
              <a:tailEnd/>
            </a:ln>
            <a:effectLst/>
          </p:spPr>
          <p:txBody>
            <a:bodyPr wrap="none" anchor="ctr"/>
            <a:lstStyle/>
            <a:p>
              <a:endParaRPr lang="en-US"/>
            </a:p>
          </p:txBody>
        </p:sp>
        <p:sp>
          <p:nvSpPr>
            <p:cNvPr id="42065" name="Line 81"/>
            <p:cNvSpPr>
              <a:spLocks noChangeShapeType="1"/>
            </p:cNvSpPr>
            <p:nvPr userDrawn="1"/>
          </p:nvSpPr>
          <p:spPr bwMode="auto">
            <a:xfrm>
              <a:off x="0" y="1268"/>
              <a:ext cx="624" cy="0"/>
            </a:xfrm>
            <a:prstGeom prst="line">
              <a:avLst/>
            </a:prstGeom>
            <a:noFill/>
            <a:ln w="9525">
              <a:solidFill>
                <a:schemeClr val="bg2"/>
              </a:solidFill>
              <a:round/>
              <a:headEnd/>
              <a:tailEnd/>
            </a:ln>
            <a:effectLst/>
          </p:spPr>
          <p:txBody>
            <a:bodyPr wrap="none" anchor="ctr"/>
            <a:lstStyle/>
            <a:p>
              <a:endParaRPr lang="en-US"/>
            </a:p>
          </p:txBody>
        </p:sp>
        <p:sp>
          <p:nvSpPr>
            <p:cNvPr id="42066" name="Line 82"/>
            <p:cNvSpPr>
              <a:spLocks noChangeShapeType="1"/>
            </p:cNvSpPr>
            <p:nvPr userDrawn="1"/>
          </p:nvSpPr>
          <p:spPr bwMode="auto">
            <a:xfrm>
              <a:off x="0" y="860"/>
              <a:ext cx="624" cy="0"/>
            </a:xfrm>
            <a:prstGeom prst="line">
              <a:avLst/>
            </a:prstGeom>
            <a:noFill/>
            <a:ln w="9525">
              <a:solidFill>
                <a:schemeClr val="bg2"/>
              </a:solidFill>
              <a:round/>
              <a:headEnd/>
              <a:tailEnd/>
            </a:ln>
            <a:effectLst/>
          </p:spPr>
          <p:txBody>
            <a:bodyPr wrap="none" anchor="ctr"/>
            <a:lstStyle/>
            <a:p>
              <a:endParaRPr lang="en-US"/>
            </a:p>
          </p:txBody>
        </p:sp>
        <p:sp>
          <p:nvSpPr>
            <p:cNvPr id="42067" name="Line 83"/>
            <p:cNvSpPr>
              <a:spLocks noChangeShapeType="1"/>
            </p:cNvSpPr>
            <p:nvPr userDrawn="1"/>
          </p:nvSpPr>
          <p:spPr bwMode="auto">
            <a:xfrm>
              <a:off x="0" y="896"/>
              <a:ext cx="624" cy="0"/>
            </a:xfrm>
            <a:prstGeom prst="line">
              <a:avLst/>
            </a:prstGeom>
            <a:noFill/>
            <a:ln w="38100">
              <a:solidFill>
                <a:schemeClr val="bg2"/>
              </a:solidFill>
              <a:round/>
              <a:headEnd/>
              <a:tailEnd/>
            </a:ln>
            <a:effectLst/>
          </p:spPr>
          <p:txBody>
            <a:bodyPr wrap="none" anchor="ctr"/>
            <a:lstStyle/>
            <a:p>
              <a:endParaRPr lang="en-US"/>
            </a:p>
          </p:txBody>
        </p:sp>
        <p:sp>
          <p:nvSpPr>
            <p:cNvPr id="42068" name="Line 84"/>
            <p:cNvSpPr>
              <a:spLocks noChangeShapeType="1"/>
            </p:cNvSpPr>
            <p:nvPr userDrawn="1"/>
          </p:nvSpPr>
          <p:spPr bwMode="auto">
            <a:xfrm>
              <a:off x="0" y="929"/>
              <a:ext cx="624" cy="0"/>
            </a:xfrm>
            <a:prstGeom prst="line">
              <a:avLst/>
            </a:prstGeom>
            <a:noFill/>
            <a:ln w="19050">
              <a:solidFill>
                <a:schemeClr val="bg2"/>
              </a:solidFill>
              <a:round/>
              <a:headEnd/>
              <a:tailEnd/>
            </a:ln>
            <a:effectLst/>
          </p:spPr>
          <p:txBody>
            <a:bodyPr wrap="none" anchor="ctr"/>
            <a:lstStyle/>
            <a:p>
              <a:endParaRPr lang="en-US"/>
            </a:p>
          </p:txBody>
        </p:sp>
        <p:sp>
          <p:nvSpPr>
            <p:cNvPr id="42069" name="Line 85"/>
            <p:cNvSpPr>
              <a:spLocks noChangeShapeType="1"/>
            </p:cNvSpPr>
            <p:nvPr userDrawn="1"/>
          </p:nvSpPr>
          <p:spPr bwMode="auto">
            <a:xfrm>
              <a:off x="0" y="770"/>
              <a:ext cx="624" cy="0"/>
            </a:xfrm>
            <a:prstGeom prst="line">
              <a:avLst/>
            </a:prstGeom>
            <a:noFill/>
            <a:ln w="28575">
              <a:solidFill>
                <a:schemeClr val="bg2"/>
              </a:solidFill>
              <a:round/>
              <a:headEnd/>
              <a:tailEnd/>
            </a:ln>
            <a:effectLst/>
          </p:spPr>
          <p:txBody>
            <a:bodyPr wrap="none" anchor="ctr"/>
            <a:lstStyle/>
            <a:p>
              <a:endParaRPr lang="en-US"/>
            </a:p>
          </p:txBody>
        </p:sp>
        <p:sp>
          <p:nvSpPr>
            <p:cNvPr id="42070" name="Line 86"/>
            <p:cNvSpPr>
              <a:spLocks noChangeShapeType="1"/>
            </p:cNvSpPr>
            <p:nvPr userDrawn="1"/>
          </p:nvSpPr>
          <p:spPr bwMode="auto">
            <a:xfrm>
              <a:off x="0" y="815"/>
              <a:ext cx="624" cy="0"/>
            </a:xfrm>
            <a:prstGeom prst="line">
              <a:avLst/>
            </a:prstGeom>
            <a:noFill/>
            <a:ln w="19050">
              <a:solidFill>
                <a:schemeClr val="bg2"/>
              </a:solidFill>
              <a:round/>
              <a:headEnd/>
              <a:tailEnd/>
            </a:ln>
            <a:effectLst/>
          </p:spPr>
          <p:txBody>
            <a:bodyPr wrap="none" anchor="ctr"/>
            <a:lstStyle/>
            <a:p>
              <a:endParaRPr lang="en-US"/>
            </a:p>
          </p:txBody>
        </p:sp>
        <p:sp>
          <p:nvSpPr>
            <p:cNvPr id="42071" name="Line 87"/>
            <p:cNvSpPr>
              <a:spLocks noChangeShapeType="1"/>
            </p:cNvSpPr>
            <p:nvPr userDrawn="1"/>
          </p:nvSpPr>
          <p:spPr bwMode="auto">
            <a:xfrm>
              <a:off x="0" y="718"/>
              <a:ext cx="624" cy="0"/>
            </a:xfrm>
            <a:prstGeom prst="line">
              <a:avLst/>
            </a:prstGeom>
            <a:noFill/>
            <a:ln w="12700">
              <a:solidFill>
                <a:schemeClr val="bg2"/>
              </a:solidFill>
              <a:round/>
              <a:headEnd/>
              <a:tailEnd/>
            </a:ln>
            <a:effectLst/>
          </p:spPr>
          <p:txBody>
            <a:bodyPr wrap="none" anchor="ctr"/>
            <a:lstStyle/>
            <a:p>
              <a:endParaRPr lang="en-US"/>
            </a:p>
          </p:txBody>
        </p:sp>
        <p:sp>
          <p:nvSpPr>
            <p:cNvPr id="42072" name="Line 88"/>
            <p:cNvSpPr>
              <a:spLocks noChangeShapeType="1"/>
            </p:cNvSpPr>
            <p:nvPr userDrawn="1"/>
          </p:nvSpPr>
          <p:spPr bwMode="auto">
            <a:xfrm>
              <a:off x="0" y="646"/>
              <a:ext cx="624" cy="0"/>
            </a:xfrm>
            <a:prstGeom prst="line">
              <a:avLst/>
            </a:prstGeom>
            <a:noFill/>
            <a:ln w="12700">
              <a:solidFill>
                <a:schemeClr val="bg2"/>
              </a:solidFill>
              <a:round/>
              <a:headEnd/>
              <a:tailEnd/>
            </a:ln>
            <a:effectLst/>
          </p:spPr>
          <p:txBody>
            <a:bodyPr wrap="none" anchor="ctr"/>
            <a:lstStyle/>
            <a:p>
              <a:endParaRPr lang="en-US"/>
            </a:p>
          </p:txBody>
        </p:sp>
        <p:sp>
          <p:nvSpPr>
            <p:cNvPr id="42073" name="Line 89"/>
            <p:cNvSpPr>
              <a:spLocks noChangeShapeType="1"/>
            </p:cNvSpPr>
            <p:nvPr userDrawn="1"/>
          </p:nvSpPr>
          <p:spPr bwMode="auto">
            <a:xfrm>
              <a:off x="0" y="522"/>
              <a:ext cx="624" cy="0"/>
            </a:xfrm>
            <a:prstGeom prst="line">
              <a:avLst/>
            </a:prstGeom>
            <a:noFill/>
            <a:ln w="9525">
              <a:solidFill>
                <a:schemeClr val="bg2"/>
              </a:solidFill>
              <a:round/>
              <a:headEnd/>
              <a:tailEnd/>
            </a:ln>
            <a:effectLst/>
          </p:spPr>
          <p:txBody>
            <a:bodyPr wrap="none" anchor="ctr"/>
            <a:lstStyle/>
            <a:p>
              <a:endParaRPr lang="en-US"/>
            </a:p>
          </p:txBody>
        </p:sp>
        <p:sp>
          <p:nvSpPr>
            <p:cNvPr id="42074" name="Line 90"/>
            <p:cNvSpPr>
              <a:spLocks noChangeShapeType="1"/>
            </p:cNvSpPr>
            <p:nvPr userDrawn="1"/>
          </p:nvSpPr>
          <p:spPr bwMode="auto">
            <a:xfrm>
              <a:off x="0" y="558"/>
              <a:ext cx="624" cy="0"/>
            </a:xfrm>
            <a:prstGeom prst="line">
              <a:avLst/>
            </a:prstGeom>
            <a:noFill/>
            <a:ln w="38100">
              <a:solidFill>
                <a:schemeClr val="bg2"/>
              </a:solidFill>
              <a:round/>
              <a:headEnd/>
              <a:tailEnd/>
            </a:ln>
            <a:effectLst/>
          </p:spPr>
          <p:txBody>
            <a:bodyPr wrap="none" anchor="ctr"/>
            <a:lstStyle/>
            <a:p>
              <a:endParaRPr lang="en-US"/>
            </a:p>
          </p:txBody>
        </p:sp>
        <p:sp>
          <p:nvSpPr>
            <p:cNvPr id="42075" name="Line 91"/>
            <p:cNvSpPr>
              <a:spLocks noChangeShapeType="1"/>
            </p:cNvSpPr>
            <p:nvPr userDrawn="1"/>
          </p:nvSpPr>
          <p:spPr bwMode="auto">
            <a:xfrm>
              <a:off x="0" y="591"/>
              <a:ext cx="624" cy="0"/>
            </a:xfrm>
            <a:prstGeom prst="line">
              <a:avLst/>
            </a:prstGeom>
            <a:noFill/>
            <a:ln w="19050">
              <a:solidFill>
                <a:schemeClr val="bg2"/>
              </a:solidFill>
              <a:round/>
              <a:headEnd/>
              <a:tailEnd/>
            </a:ln>
            <a:effectLst/>
          </p:spPr>
          <p:txBody>
            <a:bodyPr wrap="none" anchor="ctr"/>
            <a:lstStyle/>
            <a:p>
              <a:endParaRPr lang="en-US"/>
            </a:p>
          </p:txBody>
        </p:sp>
        <p:sp>
          <p:nvSpPr>
            <p:cNvPr id="42076" name="Line 92"/>
            <p:cNvSpPr>
              <a:spLocks noChangeShapeType="1"/>
            </p:cNvSpPr>
            <p:nvPr userDrawn="1"/>
          </p:nvSpPr>
          <p:spPr bwMode="auto">
            <a:xfrm>
              <a:off x="0" y="432"/>
              <a:ext cx="624" cy="0"/>
            </a:xfrm>
            <a:prstGeom prst="line">
              <a:avLst/>
            </a:prstGeom>
            <a:noFill/>
            <a:ln w="28575">
              <a:solidFill>
                <a:schemeClr val="bg2"/>
              </a:solidFill>
              <a:round/>
              <a:headEnd/>
              <a:tailEnd/>
            </a:ln>
            <a:effectLst/>
          </p:spPr>
          <p:txBody>
            <a:bodyPr wrap="none" anchor="ctr"/>
            <a:lstStyle/>
            <a:p>
              <a:endParaRPr lang="en-US"/>
            </a:p>
          </p:txBody>
        </p:sp>
        <p:sp>
          <p:nvSpPr>
            <p:cNvPr id="42077" name="Line 93"/>
            <p:cNvSpPr>
              <a:spLocks noChangeShapeType="1"/>
            </p:cNvSpPr>
            <p:nvPr userDrawn="1"/>
          </p:nvSpPr>
          <p:spPr bwMode="auto">
            <a:xfrm>
              <a:off x="0" y="384"/>
              <a:ext cx="624" cy="0"/>
            </a:xfrm>
            <a:prstGeom prst="line">
              <a:avLst/>
            </a:prstGeom>
            <a:noFill/>
            <a:ln w="12700">
              <a:solidFill>
                <a:schemeClr val="bg2"/>
              </a:solidFill>
              <a:round/>
              <a:headEnd/>
              <a:tailEnd/>
            </a:ln>
            <a:effectLst/>
          </p:spPr>
          <p:txBody>
            <a:bodyPr wrap="none" anchor="ctr"/>
            <a:lstStyle/>
            <a:p>
              <a:endParaRPr lang="en-US"/>
            </a:p>
          </p:txBody>
        </p:sp>
        <p:sp>
          <p:nvSpPr>
            <p:cNvPr id="42078" name="Line 94"/>
            <p:cNvSpPr>
              <a:spLocks noChangeShapeType="1"/>
            </p:cNvSpPr>
            <p:nvPr userDrawn="1"/>
          </p:nvSpPr>
          <p:spPr bwMode="auto">
            <a:xfrm>
              <a:off x="0" y="477"/>
              <a:ext cx="624" cy="0"/>
            </a:xfrm>
            <a:prstGeom prst="line">
              <a:avLst/>
            </a:prstGeom>
            <a:noFill/>
            <a:ln w="19050">
              <a:solidFill>
                <a:schemeClr val="bg2"/>
              </a:solidFill>
              <a:round/>
              <a:headEnd/>
              <a:tailEnd/>
            </a:ln>
            <a:effectLst/>
          </p:spPr>
          <p:txBody>
            <a:bodyPr wrap="none" anchor="ctr"/>
            <a:lstStyle/>
            <a:p>
              <a:endParaRPr lang="en-US"/>
            </a:p>
          </p:txBody>
        </p:sp>
        <p:sp>
          <p:nvSpPr>
            <p:cNvPr id="42079" name="Line 95"/>
            <p:cNvSpPr>
              <a:spLocks noChangeShapeType="1"/>
            </p:cNvSpPr>
            <p:nvPr userDrawn="1"/>
          </p:nvSpPr>
          <p:spPr bwMode="auto">
            <a:xfrm>
              <a:off x="0" y="339"/>
              <a:ext cx="624" cy="0"/>
            </a:xfrm>
            <a:prstGeom prst="line">
              <a:avLst/>
            </a:prstGeom>
            <a:noFill/>
            <a:ln w="19050">
              <a:solidFill>
                <a:schemeClr val="bg2"/>
              </a:solidFill>
              <a:round/>
              <a:headEnd/>
              <a:tailEnd/>
            </a:ln>
            <a:effectLst/>
          </p:spPr>
          <p:txBody>
            <a:bodyPr wrap="none" anchor="ctr"/>
            <a:lstStyle/>
            <a:p>
              <a:endParaRPr lang="en-US"/>
            </a:p>
          </p:txBody>
        </p:sp>
        <p:sp>
          <p:nvSpPr>
            <p:cNvPr id="42080" name="Line 96"/>
            <p:cNvSpPr>
              <a:spLocks noChangeShapeType="1"/>
            </p:cNvSpPr>
            <p:nvPr userDrawn="1"/>
          </p:nvSpPr>
          <p:spPr bwMode="auto">
            <a:xfrm>
              <a:off x="0" y="318"/>
              <a:ext cx="624" cy="0"/>
            </a:xfrm>
            <a:prstGeom prst="line">
              <a:avLst/>
            </a:prstGeom>
            <a:noFill/>
            <a:ln w="9525">
              <a:solidFill>
                <a:schemeClr val="bg2"/>
              </a:solidFill>
              <a:round/>
              <a:headEnd/>
              <a:tailEnd/>
            </a:ln>
            <a:effectLst/>
          </p:spPr>
          <p:txBody>
            <a:bodyPr wrap="none" anchor="ctr"/>
            <a:lstStyle/>
            <a:p>
              <a:endParaRPr lang="en-US"/>
            </a:p>
          </p:txBody>
        </p:sp>
        <p:sp>
          <p:nvSpPr>
            <p:cNvPr id="42081" name="Line 97"/>
            <p:cNvSpPr>
              <a:spLocks noChangeShapeType="1"/>
            </p:cNvSpPr>
            <p:nvPr userDrawn="1"/>
          </p:nvSpPr>
          <p:spPr bwMode="auto">
            <a:xfrm>
              <a:off x="0" y="258"/>
              <a:ext cx="624" cy="0"/>
            </a:xfrm>
            <a:prstGeom prst="line">
              <a:avLst/>
            </a:prstGeom>
            <a:noFill/>
            <a:ln w="19050">
              <a:solidFill>
                <a:schemeClr val="bg2"/>
              </a:solidFill>
              <a:round/>
              <a:headEnd/>
              <a:tailEnd/>
            </a:ln>
            <a:effectLst/>
          </p:spPr>
          <p:txBody>
            <a:bodyPr wrap="none" anchor="ctr"/>
            <a:lstStyle/>
            <a:p>
              <a:endParaRPr lang="en-US"/>
            </a:p>
          </p:txBody>
        </p:sp>
        <p:sp>
          <p:nvSpPr>
            <p:cNvPr id="42082" name="Line 98"/>
            <p:cNvSpPr>
              <a:spLocks noChangeShapeType="1"/>
            </p:cNvSpPr>
            <p:nvPr userDrawn="1"/>
          </p:nvSpPr>
          <p:spPr bwMode="auto">
            <a:xfrm>
              <a:off x="0" y="70"/>
              <a:ext cx="624" cy="0"/>
            </a:xfrm>
            <a:prstGeom prst="line">
              <a:avLst/>
            </a:prstGeom>
            <a:noFill/>
            <a:ln w="9525">
              <a:solidFill>
                <a:schemeClr val="bg2"/>
              </a:solidFill>
              <a:round/>
              <a:headEnd/>
              <a:tailEnd/>
            </a:ln>
            <a:effectLst/>
          </p:spPr>
          <p:txBody>
            <a:bodyPr wrap="none" anchor="ctr"/>
            <a:lstStyle/>
            <a:p>
              <a:endParaRPr lang="en-US"/>
            </a:p>
          </p:txBody>
        </p:sp>
        <p:sp>
          <p:nvSpPr>
            <p:cNvPr id="42083" name="Line 99"/>
            <p:cNvSpPr>
              <a:spLocks noChangeShapeType="1"/>
            </p:cNvSpPr>
            <p:nvPr userDrawn="1"/>
          </p:nvSpPr>
          <p:spPr bwMode="auto">
            <a:xfrm>
              <a:off x="0" y="43"/>
              <a:ext cx="624" cy="0"/>
            </a:xfrm>
            <a:prstGeom prst="line">
              <a:avLst/>
            </a:prstGeom>
            <a:noFill/>
            <a:ln w="38100">
              <a:solidFill>
                <a:schemeClr val="bg2"/>
              </a:solidFill>
              <a:round/>
              <a:headEnd/>
              <a:tailEnd/>
            </a:ln>
            <a:effectLst/>
          </p:spPr>
          <p:txBody>
            <a:bodyPr wrap="none" anchor="ctr"/>
            <a:lstStyle/>
            <a:p>
              <a:endParaRPr lang="en-US"/>
            </a:p>
          </p:txBody>
        </p:sp>
        <p:sp>
          <p:nvSpPr>
            <p:cNvPr id="42084" name="Line 100"/>
            <p:cNvSpPr>
              <a:spLocks noChangeShapeType="1"/>
            </p:cNvSpPr>
            <p:nvPr userDrawn="1"/>
          </p:nvSpPr>
          <p:spPr bwMode="auto">
            <a:xfrm>
              <a:off x="0" y="91"/>
              <a:ext cx="624" cy="0"/>
            </a:xfrm>
            <a:prstGeom prst="line">
              <a:avLst/>
            </a:prstGeom>
            <a:noFill/>
            <a:ln w="12700">
              <a:solidFill>
                <a:schemeClr val="bg2"/>
              </a:solidFill>
              <a:round/>
              <a:headEnd/>
              <a:tailEnd/>
            </a:ln>
            <a:effectLst/>
          </p:spPr>
          <p:txBody>
            <a:bodyPr wrap="none" anchor="ctr"/>
            <a:lstStyle/>
            <a:p>
              <a:endParaRPr lang="en-US"/>
            </a:p>
          </p:txBody>
        </p:sp>
        <p:sp>
          <p:nvSpPr>
            <p:cNvPr id="42085" name="Line 101"/>
            <p:cNvSpPr>
              <a:spLocks noChangeShapeType="1"/>
            </p:cNvSpPr>
            <p:nvPr userDrawn="1"/>
          </p:nvSpPr>
          <p:spPr bwMode="auto">
            <a:xfrm>
              <a:off x="0" y="145"/>
              <a:ext cx="624" cy="0"/>
            </a:xfrm>
            <a:prstGeom prst="line">
              <a:avLst/>
            </a:prstGeom>
            <a:noFill/>
            <a:ln w="12700">
              <a:solidFill>
                <a:schemeClr val="bg2"/>
              </a:solidFill>
              <a:round/>
              <a:headEnd/>
              <a:tailEnd/>
            </a:ln>
            <a:effectLst/>
          </p:spPr>
          <p:txBody>
            <a:bodyPr wrap="none" anchor="ctr"/>
            <a:lstStyle/>
            <a:p>
              <a:endParaRPr lang="en-US"/>
            </a:p>
          </p:txBody>
        </p:sp>
        <p:sp>
          <p:nvSpPr>
            <p:cNvPr id="42086" name="Line 102"/>
            <p:cNvSpPr>
              <a:spLocks noChangeShapeType="1"/>
            </p:cNvSpPr>
            <p:nvPr userDrawn="1"/>
          </p:nvSpPr>
          <p:spPr bwMode="auto">
            <a:xfrm>
              <a:off x="0" y="202"/>
              <a:ext cx="624" cy="0"/>
            </a:xfrm>
            <a:prstGeom prst="line">
              <a:avLst/>
            </a:prstGeom>
            <a:noFill/>
            <a:ln w="38100">
              <a:solidFill>
                <a:schemeClr val="bg2"/>
              </a:solidFill>
              <a:round/>
              <a:headEnd/>
              <a:tailEnd/>
            </a:ln>
            <a:effectLst/>
          </p:spPr>
          <p:txBody>
            <a:bodyPr wrap="none" anchor="ctr"/>
            <a:lstStyle/>
            <a:p>
              <a:endParaRPr lang="en-US"/>
            </a:p>
          </p:txBody>
        </p:sp>
      </p:grpSp>
      <p:sp>
        <p:nvSpPr>
          <p:cNvPr id="42087" name="Rectangle 103"/>
          <p:cNvSpPr>
            <a:spLocks noGrp="1" noChangeArrowheads="1"/>
          </p:cNvSpPr>
          <p:nvPr>
            <p:ph type="dt" sz="half" idx="2"/>
          </p:nvPr>
        </p:nvSpPr>
        <p:spPr>
          <a:xfrm>
            <a:off x="1387475" y="6357938"/>
            <a:ext cx="1905000" cy="457200"/>
          </a:xfrm>
        </p:spPr>
        <p:txBody>
          <a:bodyPr/>
          <a:lstStyle>
            <a:lvl1pPr>
              <a:defRPr sz="1400"/>
            </a:lvl1pPr>
          </a:lstStyle>
          <a:p>
            <a:endParaRPr lang="en-US"/>
          </a:p>
        </p:txBody>
      </p:sp>
      <p:sp>
        <p:nvSpPr>
          <p:cNvPr id="42088" name="Rectangle 104"/>
          <p:cNvSpPr>
            <a:spLocks noGrp="1" noChangeArrowheads="1"/>
          </p:cNvSpPr>
          <p:nvPr>
            <p:ph type="ftr" sz="quarter" idx="3"/>
          </p:nvPr>
        </p:nvSpPr>
        <p:spPr bwMode="auto">
          <a:xfrm>
            <a:off x="3722688" y="6357938"/>
            <a:ext cx="2271712"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ctr">
              <a:defRPr sz="1400">
                <a:solidFill>
                  <a:schemeClr val="folHlink"/>
                </a:solidFill>
                <a:latin typeface="+mn-lt"/>
              </a:defRPr>
            </a:lvl1pPr>
          </a:lstStyle>
          <a:p>
            <a:endParaRPr lang="en-US"/>
          </a:p>
        </p:txBody>
      </p:sp>
      <p:sp>
        <p:nvSpPr>
          <p:cNvPr id="42089" name="Rectangle 105"/>
          <p:cNvSpPr>
            <a:spLocks noGrp="1" noChangeArrowheads="1"/>
          </p:cNvSpPr>
          <p:nvPr>
            <p:ph type="sldNum" sz="quarter" idx="4"/>
          </p:nvPr>
        </p:nvSpPr>
        <p:spPr>
          <a:xfrm>
            <a:off x="6464300" y="6361113"/>
            <a:ext cx="1906588" cy="457200"/>
          </a:xfrm>
        </p:spPr>
        <p:txBody>
          <a:bodyPr/>
          <a:lstStyle>
            <a:lvl1pPr>
              <a:defRPr sz="1400"/>
            </a:lvl1pPr>
          </a:lstStyle>
          <a:p>
            <a:fld id="{CDE44DEA-E141-4742-9692-B5D980DFFB91}" type="slidenum">
              <a:rPr lang="en-US"/>
              <a:pPr/>
              <a:t>‹#›</a:t>
            </a:fld>
            <a:endParaRPr lang="en-US"/>
          </a:p>
        </p:txBody>
      </p:sp>
      <p:sp>
        <p:nvSpPr>
          <p:cNvPr id="42091" name="Rectangle 107"/>
          <p:cNvSpPr>
            <a:spLocks noGrp="1" noChangeArrowheads="1"/>
          </p:cNvSpPr>
          <p:nvPr>
            <p:ph type="subTitle" idx="1"/>
          </p:nvPr>
        </p:nvSpPr>
        <p:spPr>
          <a:xfrm>
            <a:off x="1566863" y="3429000"/>
            <a:ext cx="6662737" cy="2259013"/>
          </a:xfrm>
        </p:spPr>
        <p:txBody>
          <a:bodyPr/>
          <a:lstStyle>
            <a:lvl1pPr marL="0" indent="0" algn="ctr">
              <a:buFontTx/>
              <a:buNone/>
              <a:defRPr/>
            </a:lvl1pPr>
          </a:lstStyle>
          <a:p>
            <a:r>
              <a:rPr lang="en-US"/>
              <a:t>Click to edit Master subtitle style</a:t>
            </a:r>
          </a:p>
        </p:txBody>
      </p:sp>
      <p:sp>
        <p:nvSpPr>
          <p:cNvPr id="42092" name="Rectangle 108"/>
          <p:cNvSpPr>
            <a:spLocks noChangeArrowheads="1"/>
          </p:cNvSpPr>
          <p:nvPr/>
        </p:nvSpPr>
        <p:spPr bwMode="auto">
          <a:xfrm>
            <a:off x="3017838" y="3122613"/>
            <a:ext cx="5662612" cy="77787"/>
          </a:xfrm>
          <a:prstGeom prst="rect">
            <a:avLst/>
          </a:prstGeom>
          <a:solidFill>
            <a:schemeClr val="hlink"/>
          </a:solidFill>
          <a:ln w="9525">
            <a:noFill/>
            <a:miter lim="800000"/>
            <a:headEnd/>
            <a:tailEnd/>
          </a:ln>
          <a:effectLst/>
        </p:spPr>
        <p:txBody>
          <a:bodyPr wrap="none" anchor="ctr"/>
          <a:lstStyle/>
          <a:p>
            <a:pPr algn="ctr"/>
            <a:endParaRPr kumimoji="1" lang="en-US">
              <a:latin typeface="Arial" charset="0"/>
            </a:endParaRPr>
          </a:p>
        </p:txBody>
      </p:sp>
      <p:sp>
        <p:nvSpPr>
          <p:cNvPr id="42093" name="Rectangle 109"/>
          <p:cNvSpPr>
            <a:spLocks noChangeArrowheads="1"/>
          </p:cNvSpPr>
          <p:nvPr/>
        </p:nvSpPr>
        <p:spPr bwMode="auto">
          <a:xfrm>
            <a:off x="1098550" y="1863725"/>
            <a:ext cx="5662613" cy="77788"/>
          </a:xfrm>
          <a:prstGeom prst="rect">
            <a:avLst/>
          </a:prstGeom>
          <a:solidFill>
            <a:schemeClr val="hlink"/>
          </a:solidFill>
          <a:ln w="9525">
            <a:noFill/>
            <a:miter lim="800000"/>
            <a:headEnd/>
            <a:tailEnd/>
          </a:ln>
          <a:effectLst/>
        </p:spPr>
        <p:txBody>
          <a:bodyPr wrap="none" anchor="ctr"/>
          <a:lstStyle/>
          <a:p>
            <a:pPr algn="ctr"/>
            <a:endParaRPr kumimoji="1" lang="en-US">
              <a:latin typeface="Arial" charset="0"/>
            </a:endParaRPr>
          </a:p>
        </p:txBody>
      </p:sp>
      <p:grpSp>
        <p:nvGrpSpPr>
          <p:cNvPr id="42109" name="Group 125"/>
          <p:cNvGrpSpPr>
            <a:grpSpLocks/>
          </p:cNvGrpSpPr>
          <p:nvPr userDrawn="1"/>
        </p:nvGrpSpPr>
        <p:grpSpPr bwMode="auto">
          <a:xfrm>
            <a:off x="1295400" y="2133600"/>
            <a:ext cx="1066800" cy="838200"/>
            <a:chOff x="912" y="1344"/>
            <a:chExt cx="672" cy="528"/>
          </a:xfrm>
        </p:grpSpPr>
        <p:sp>
          <p:nvSpPr>
            <p:cNvPr id="42107" name="Rectangle 123"/>
            <p:cNvSpPr>
              <a:spLocks noChangeArrowheads="1"/>
            </p:cNvSpPr>
            <p:nvPr userDrawn="1"/>
          </p:nvSpPr>
          <p:spPr bwMode="auto">
            <a:xfrm>
              <a:off x="912" y="1344"/>
              <a:ext cx="672" cy="528"/>
            </a:xfrm>
            <a:prstGeom prst="rect">
              <a:avLst/>
            </a:prstGeom>
            <a:solidFill>
              <a:schemeClr val="bg1"/>
            </a:solidFill>
            <a:ln w="28575">
              <a:solidFill>
                <a:schemeClr val="tx1"/>
              </a:solidFill>
              <a:miter lim="800000"/>
              <a:headEnd/>
              <a:tailEnd/>
            </a:ln>
            <a:effectLst/>
          </p:spPr>
          <p:txBody>
            <a:bodyPr wrap="none" anchor="ctr"/>
            <a:lstStyle/>
            <a:p>
              <a:endParaRPr lang="en-US"/>
            </a:p>
          </p:txBody>
        </p:sp>
        <p:sp>
          <p:nvSpPr>
            <p:cNvPr id="42095" name="Rectangle 111"/>
            <p:cNvSpPr>
              <a:spLocks noChangeArrowheads="1"/>
            </p:cNvSpPr>
            <p:nvPr userDrawn="1"/>
          </p:nvSpPr>
          <p:spPr bwMode="auto">
            <a:xfrm>
              <a:off x="1478" y="1721"/>
              <a:ext cx="71" cy="76"/>
            </a:xfrm>
            <a:prstGeom prst="rect">
              <a:avLst/>
            </a:prstGeom>
            <a:solidFill>
              <a:schemeClr val="folHlink"/>
            </a:solidFill>
            <a:ln w="9525">
              <a:noFill/>
              <a:miter lim="800000"/>
              <a:headEnd/>
              <a:tailEnd/>
            </a:ln>
            <a:effectLst/>
          </p:spPr>
          <p:txBody>
            <a:bodyPr wrap="none" anchor="ctr"/>
            <a:lstStyle/>
            <a:p>
              <a:endParaRPr lang="en-US"/>
            </a:p>
          </p:txBody>
        </p:sp>
        <p:grpSp>
          <p:nvGrpSpPr>
            <p:cNvPr id="42096" name="Group 112"/>
            <p:cNvGrpSpPr>
              <a:grpSpLocks/>
            </p:cNvGrpSpPr>
            <p:nvPr userDrawn="1"/>
          </p:nvGrpSpPr>
          <p:grpSpPr bwMode="auto">
            <a:xfrm>
              <a:off x="947" y="1419"/>
              <a:ext cx="566" cy="378"/>
              <a:chOff x="1920" y="96"/>
              <a:chExt cx="768" cy="480"/>
            </a:xfrm>
          </p:grpSpPr>
          <p:sp>
            <p:nvSpPr>
              <p:cNvPr id="42097" name="Oval 113"/>
              <p:cNvSpPr>
                <a:spLocks noChangeArrowheads="1"/>
              </p:cNvSpPr>
              <p:nvPr userDrawn="1"/>
            </p:nvSpPr>
            <p:spPr bwMode="auto">
              <a:xfrm>
                <a:off x="1920" y="192"/>
                <a:ext cx="576" cy="240"/>
              </a:xfrm>
              <a:prstGeom prst="ellipse">
                <a:avLst/>
              </a:prstGeom>
              <a:solidFill>
                <a:srgbClr val="6F6FFF"/>
              </a:solidFill>
              <a:ln w="9525">
                <a:noFill/>
                <a:round/>
                <a:headEnd/>
                <a:tailEnd/>
              </a:ln>
              <a:effectLst/>
            </p:spPr>
            <p:txBody>
              <a:bodyPr wrap="none" anchor="ctr"/>
              <a:lstStyle/>
              <a:p>
                <a:endParaRPr lang="en-US"/>
              </a:p>
            </p:txBody>
          </p:sp>
          <p:sp>
            <p:nvSpPr>
              <p:cNvPr id="42098" name="Oval 114"/>
              <p:cNvSpPr>
                <a:spLocks noChangeArrowheads="1"/>
              </p:cNvSpPr>
              <p:nvPr userDrawn="1"/>
            </p:nvSpPr>
            <p:spPr bwMode="auto">
              <a:xfrm>
                <a:off x="2016" y="96"/>
                <a:ext cx="576" cy="240"/>
              </a:xfrm>
              <a:prstGeom prst="ellipse">
                <a:avLst/>
              </a:prstGeom>
              <a:solidFill>
                <a:srgbClr val="6F6FFF"/>
              </a:solidFill>
              <a:ln w="9525">
                <a:noFill/>
                <a:round/>
                <a:headEnd/>
                <a:tailEnd/>
              </a:ln>
              <a:effectLst/>
            </p:spPr>
            <p:txBody>
              <a:bodyPr wrap="none" anchor="ctr"/>
              <a:lstStyle/>
              <a:p>
                <a:endParaRPr lang="en-US"/>
              </a:p>
            </p:txBody>
          </p:sp>
          <p:sp>
            <p:nvSpPr>
              <p:cNvPr id="42099" name="Oval 115"/>
              <p:cNvSpPr>
                <a:spLocks noChangeArrowheads="1"/>
              </p:cNvSpPr>
              <p:nvPr userDrawn="1"/>
            </p:nvSpPr>
            <p:spPr bwMode="auto">
              <a:xfrm>
                <a:off x="2016" y="336"/>
                <a:ext cx="336" cy="240"/>
              </a:xfrm>
              <a:prstGeom prst="ellipse">
                <a:avLst/>
              </a:prstGeom>
              <a:solidFill>
                <a:srgbClr val="6F6FFF"/>
              </a:solidFill>
              <a:ln w="9525">
                <a:noFill/>
                <a:round/>
                <a:headEnd/>
                <a:tailEnd/>
              </a:ln>
              <a:effectLst/>
            </p:spPr>
            <p:txBody>
              <a:bodyPr wrap="none" anchor="ctr"/>
              <a:lstStyle/>
              <a:p>
                <a:endParaRPr lang="en-US"/>
              </a:p>
            </p:txBody>
          </p:sp>
          <p:sp>
            <p:nvSpPr>
              <p:cNvPr id="42100" name="Oval 116"/>
              <p:cNvSpPr>
                <a:spLocks noChangeArrowheads="1"/>
              </p:cNvSpPr>
              <p:nvPr userDrawn="1"/>
            </p:nvSpPr>
            <p:spPr bwMode="auto">
              <a:xfrm>
                <a:off x="2256" y="336"/>
                <a:ext cx="336" cy="240"/>
              </a:xfrm>
              <a:prstGeom prst="ellipse">
                <a:avLst/>
              </a:prstGeom>
              <a:solidFill>
                <a:srgbClr val="6F6FFF"/>
              </a:solidFill>
              <a:ln w="9525">
                <a:noFill/>
                <a:round/>
                <a:headEnd/>
                <a:tailEnd/>
              </a:ln>
              <a:effectLst/>
            </p:spPr>
            <p:txBody>
              <a:bodyPr wrap="none" anchor="ctr"/>
              <a:lstStyle/>
              <a:p>
                <a:endParaRPr lang="en-US"/>
              </a:p>
            </p:txBody>
          </p:sp>
          <p:sp>
            <p:nvSpPr>
              <p:cNvPr id="42101" name="Oval 117"/>
              <p:cNvSpPr>
                <a:spLocks noChangeArrowheads="1"/>
              </p:cNvSpPr>
              <p:nvPr userDrawn="1"/>
            </p:nvSpPr>
            <p:spPr bwMode="auto">
              <a:xfrm>
                <a:off x="2256" y="240"/>
                <a:ext cx="336" cy="240"/>
              </a:xfrm>
              <a:prstGeom prst="ellipse">
                <a:avLst/>
              </a:prstGeom>
              <a:solidFill>
                <a:srgbClr val="6F6FFF"/>
              </a:solidFill>
              <a:ln w="9525">
                <a:noFill/>
                <a:round/>
                <a:headEnd/>
                <a:tailEnd/>
              </a:ln>
              <a:effectLst/>
            </p:spPr>
            <p:txBody>
              <a:bodyPr wrap="none" anchor="ctr"/>
              <a:lstStyle/>
              <a:p>
                <a:endParaRPr lang="en-US"/>
              </a:p>
            </p:txBody>
          </p:sp>
          <p:sp>
            <p:nvSpPr>
              <p:cNvPr id="42102" name="Oval 118"/>
              <p:cNvSpPr>
                <a:spLocks noChangeArrowheads="1"/>
              </p:cNvSpPr>
              <p:nvPr userDrawn="1"/>
            </p:nvSpPr>
            <p:spPr bwMode="auto">
              <a:xfrm>
                <a:off x="2352" y="240"/>
                <a:ext cx="336" cy="240"/>
              </a:xfrm>
              <a:prstGeom prst="ellipse">
                <a:avLst/>
              </a:prstGeom>
              <a:solidFill>
                <a:srgbClr val="6F6FFF"/>
              </a:solidFill>
              <a:ln w="9525">
                <a:noFill/>
                <a:round/>
                <a:headEnd/>
                <a:tailEnd/>
              </a:ln>
              <a:effectLst/>
            </p:spPr>
            <p:txBody>
              <a:bodyPr wrap="none" anchor="ctr"/>
              <a:lstStyle/>
              <a:p>
                <a:endParaRPr lang="en-US"/>
              </a:p>
            </p:txBody>
          </p:sp>
        </p:grpSp>
        <p:sp>
          <p:nvSpPr>
            <p:cNvPr id="42103" name="Rectangle 119"/>
            <p:cNvSpPr>
              <a:spLocks noChangeArrowheads="1"/>
            </p:cNvSpPr>
            <p:nvPr userDrawn="1"/>
          </p:nvSpPr>
          <p:spPr bwMode="auto">
            <a:xfrm>
              <a:off x="947" y="1382"/>
              <a:ext cx="71" cy="75"/>
            </a:xfrm>
            <a:prstGeom prst="rect">
              <a:avLst/>
            </a:prstGeom>
            <a:solidFill>
              <a:schemeClr val="folHlink"/>
            </a:solidFill>
            <a:ln w="9525">
              <a:noFill/>
              <a:miter lim="800000"/>
              <a:headEnd/>
              <a:tailEnd/>
            </a:ln>
            <a:effectLst/>
          </p:spPr>
          <p:txBody>
            <a:bodyPr wrap="none" anchor="ctr"/>
            <a:lstStyle/>
            <a:p>
              <a:endParaRPr lang="en-US"/>
            </a:p>
          </p:txBody>
        </p:sp>
        <p:sp>
          <p:nvSpPr>
            <p:cNvPr id="42104" name="Rectangle 120"/>
            <p:cNvSpPr>
              <a:spLocks noChangeArrowheads="1"/>
            </p:cNvSpPr>
            <p:nvPr userDrawn="1"/>
          </p:nvSpPr>
          <p:spPr bwMode="auto">
            <a:xfrm>
              <a:off x="983" y="1419"/>
              <a:ext cx="70" cy="76"/>
            </a:xfrm>
            <a:prstGeom prst="rect">
              <a:avLst/>
            </a:prstGeom>
            <a:solidFill>
              <a:schemeClr val="tx1"/>
            </a:solidFill>
            <a:ln w="9525">
              <a:noFill/>
              <a:miter lim="800000"/>
              <a:headEnd/>
              <a:tailEnd/>
            </a:ln>
            <a:effectLst/>
          </p:spPr>
          <p:txBody>
            <a:bodyPr wrap="none" anchor="ctr"/>
            <a:lstStyle/>
            <a:p>
              <a:endParaRPr lang="en-US"/>
            </a:p>
          </p:txBody>
        </p:sp>
        <p:sp>
          <p:nvSpPr>
            <p:cNvPr id="42105" name="Rectangle 121"/>
            <p:cNvSpPr>
              <a:spLocks noChangeArrowheads="1"/>
            </p:cNvSpPr>
            <p:nvPr userDrawn="1"/>
          </p:nvSpPr>
          <p:spPr bwMode="auto">
            <a:xfrm>
              <a:off x="1443" y="1683"/>
              <a:ext cx="70" cy="76"/>
            </a:xfrm>
            <a:prstGeom prst="rect">
              <a:avLst/>
            </a:prstGeom>
            <a:solidFill>
              <a:schemeClr val="tx1"/>
            </a:solidFill>
            <a:ln w="9525">
              <a:noFill/>
              <a:miter lim="800000"/>
              <a:headEnd/>
              <a:tailEnd/>
            </a:ln>
            <a:effectLst/>
          </p:spPr>
          <p:txBody>
            <a:bodyPr wrap="none" anchor="ctr"/>
            <a:lstStyle/>
            <a:p>
              <a:endParaRPr lang="en-US"/>
            </a:p>
          </p:txBody>
        </p:sp>
        <p:cxnSp>
          <p:nvCxnSpPr>
            <p:cNvPr id="42106" name="AutoShape 122"/>
            <p:cNvCxnSpPr>
              <a:cxnSpLocks noChangeShapeType="1"/>
              <a:stCxn id="42104" idx="3"/>
              <a:endCxn id="42105" idx="1"/>
            </p:cNvCxnSpPr>
            <p:nvPr userDrawn="1"/>
          </p:nvCxnSpPr>
          <p:spPr bwMode="auto">
            <a:xfrm>
              <a:off x="1053" y="1457"/>
              <a:ext cx="390" cy="264"/>
            </a:xfrm>
            <a:prstGeom prst="curvedConnector3">
              <a:avLst>
                <a:gd name="adj1" fmla="val 50000"/>
              </a:avLst>
            </a:prstGeom>
            <a:noFill/>
            <a:ln w="38100">
              <a:solidFill>
                <a:srgbClr val="FFFF00"/>
              </a:solidFill>
              <a:round/>
              <a:headEnd/>
              <a:tailEnd/>
            </a:ln>
            <a:effectLst/>
          </p:spPr>
        </p:cxnSp>
      </p:grpSp>
      <p:sp>
        <p:nvSpPr>
          <p:cNvPr id="42114" name="Rectangle 130"/>
          <p:cNvSpPr>
            <a:spLocks noGrp="1" noChangeArrowheads="1"/>
          </p:cNvSpPr>
          <p:nvPr>
            <p:ph type="ctrTitle" sz="quarter"/>
          </p:nvPr>
        </p:nvSpPr>
        <p:spPr>
          <a:xfrm>
            <a:off x="1981200" y="1981200"/>
            <a:ext cx="6934200" cy="1143000"/>
          </a:xfrm>
        </p:spPr>
        <p:txBody>
          <a:bodyPr/>
          <a:lstStyle>
            <a:lvl1pPr algn="ctr">
              <a:defRPr/>
            </a:lvl1pPr>
          </a:lstStyle>
          <a:p>
            <a:r>
              <a:rPr lang="en-US"/>
              <a:t>Click to edit Master title style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42093"/>
                                        </p:tgtEl>
                                        <p:attrNameLst>
                                          <p:attrName>style.visibility</p:attrName>
                                        </p:attrNameLst>
                                      </p:cBhvr>
                                      <p:to>
                                        <p:strVal val="visible"/>
                                      </p:to>
                                    </p:set>
                                    <p:animEffect transition="in" filter="slide(fromLeft)">
                                      <p:cBhvr>
                                        <p:cTn id="7" dur="500"/>
                                        <p:tgtEl>
                                          <p:spTgt spid="42093"/>
                                        </p:tgtEl>
                                      </p:cBhvr>
                                    </p:animEffect>
                                  </p:childTnLst>
                                </p:cTn>
                              </p:par>
                            </p:childTnLst>
                          </p:cTn>
                        </p:par>
                        <p:par>
                          <p:cTn id="8" fill="hold">
                            <p:stCondLst>
                              <p:cond delay="500"/>
                            </p:stCondLst>
                            <p:childTnLst>
                              <p:par>
                                <p:cTn id="9" presetID="12" presetClass="entr" presetSubtype="2" fill="hold" grpId="0" nodeType="afterEffect">
                                  <p:stCondLst>
                                    <p:cond delay="0"/>
                                  </p:stCondLst>
                                  <p:childTnLst>
                                    <p:set>
                                      <p:cBhvr>
                                        <p:cTn id="10" dur="1" fill="hold">
                                          <p:stCondLst>
                                            <p:cond delay="0"/>
                                          </p:stCondLst>
                                        </p:cTn>
                                        <p:tgtEl>
                                          <p:spTgt spid="42092"/>
                                        </p:tgtEl>
                                        <p:attrNameLst>
                                          <p:attrName>style.visibility</p:attrName>
                                        </p:attrNameLst>
                                      </p:cBhvr>
                                      <p:to>
                                        <p:strVal val="visible"/>
                                      </p:to>
                                    </p:set>
                                    <p:animEffect transition="in" filter="slide(fromRight)">
                                      <p:cBhvr>
                                        <p:cTn id="11" dur="500"/>
                                        <p:tgtEl>
                                          <p:spTgt spid="420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092" grpId="0" animBg="1" autoUpdateAnimBg="0"/>
      <p:bldP spid="42093" grpId="0" animBg="1"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A12D1AF4-519F-445E-B7FE-7F2CBF4666C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5138" y="152400"/>
            <a:ext cx="2117725"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2400"/>
            <a:ext cx="620553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88E5179B-4DB6-43C8-AD4C-46F396B098D0}"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458200" cy="1219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524000"/>
            <a:ext cx="4160838"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770438" y="1524000"/>
            <a:ext cx="4162425" cy="228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770438" y="3962400"/>
            <a:ext cx="4162425" cy="228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809625" y="6373813"/>
            <a:ext cx="1905000" cy="457200"/>
          </a:xfrm>
        </p:spPr>
        <p:txBody>
          <a:bodyPr/>
          <a:lstStyle>
            <a:lvl1pPr>
              <a:defRPr/>
            </a:lvl1pPr>
          </a:lstStyle>
          <a:p>
            <a:endParaRPr lang="en-US"/>
          </a:p>
        </p:txBody>
      </p:sp>
      <p:sp>
        <p:nvSpPr>
          <p:cNvPr id="7" name="Slide Number Placeholder 6"/>
          <p:cNvSpPr>
            <a:spLocks noGrp="1"/>
          </p:cNvSpPr>
          <p:nvPr>
            <p:ph type="sldNum" sz="quarter" idx="11"/>
          </p:nvPr>
        </p:nvSpPr>
        <p:spPr>
          <a:xfrm>
            <a:off x="6589713" y="6376988"/>
            <a:ext cx="2193925" cy="457200"/>
          </a:xfrm>
        </p:spPr>
        <p:txBody>
          <a:bodyPr/>
          <a:lstStyle>
            <a:lvl1pPr>
              <a:defRPr/>
            </a:lvl1pPr>
          </a:lstStyle>
          <a:p>
            <a:fld id="{E21E27C7-1E61-4A5D-AF08-E1B6C412DC73}"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458200" cy="1219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524000"/>
            <a:ext cx="8475663" cy="228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62400"/>
            <a:ext cx="8475663" cy="228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809625" y="6373813"/>
            <a:ext cx="1905000" cy="457200"/>
          </a:xfrm>
        </p:spPr>
        <p:txBody>
          <a:bodyPr/>
          <a:lstStyle>
            <a:lvl1pPr>
              <a:defRPr/>
            </a:lvl1pPr>
          </a:lstStyle>
          <a:p>
            <a:endParaRPr lang="en-US"/>
          </a:p>
        </p:txBody>
      </p:sp>
      <p:sp>
        <p:nvSpPr>
          <p:cNvPr id="6" name="Slide Number Placeholder 5"/>
          <p:cNvSpPr>
            <a:spLocks noGrp="1"/>
          </p:cNvSpPr>
          <p:nvPr>
            <p:ph type="sldNum" sz="quarter" idx="11"/>
          </p:nvPr>
        </p:nvSpPr>
        <p:spPr>
          <a:xfrm>
            <a:off x="6589713" y="6376988"/>
            <a:ext cx="2193925" cy="457200"/>
          </a:xfrm>
        </p:spPr>
        <p:txBody>
          <a:bodyPr/>
          <a:lstStyle>
            <a:lvl1pPr>
              <a:defRPr/>
            </a:lvl1pPr>
          </a:lstStyle>
          <a:p>
            <a:fld id="{301FC0FE-DF70-4F78-934F-FE6B016ABD41}"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458200" cy="12192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524000"/>
            <a:ext cx="4160838" cy="228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 y="3962400"/>
            <a:ext cx="4160838" cy="228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770438" y="1524000"/>
            <a:ext cx="4162425"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809625" y="6373813"/>
            <a:ext cx="1905000" cy="457200"/>
          </a:xfrm>
        </p:spPr>
        <p:txBody>
          <a:bodyPr/>
          <a:lstStyle>
            <a:lvl1pPr>
              <a:defRPr/>
            </a:lvl1pPr>
          </a:lstStyle>
          <a:p>
            <a:endParaRPr lang="en-US"/>
          </a:p>
        </p:txBody>
      </p:sp>
      <p:sp>
        <p:nvSpPr>
          <p:cNvPr id="7" name="Slide Number Placeholder 6"/>
          <p:cNvSpPr>
            <a:spLocks noGrp="1"/>
          </p:cNvSpPr>
          <p:nvPr>
            <p:ph type="sldNum" sz="quarter" idx="11"/>
          </p:nvPr>
        </p:nvSpPr>
        <p:spPr>
          <a:xfrm>
            <a:off x="6589713" y="6376988"/>
            <a:ext cx="2193925" cy="457200"/>
          </a:xfrm>
        </p:spPr>
        <p:txBody>
          <a:bodyPr/>
          <a:lstStyle>
            <a:lvl1pPr>
              <a:defRPr/>
            </a:lvl1pPr>
          </a:lstStyle>
          <a:p>
            <a:fld id="{929AB2AF-2949-410E-97B4-94936DF99E6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9C19ABE4-6A77-495F-B921-085FEFCA704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F4847FB2-9A98-48D9-A64B-984A89C6F46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24000"/>
            <a:ext cx="4160838"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70438" y="1524000"/>
            <a:ext cx="4162425"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2FE6BF7A-EF09-4844-B85F-5A092ED7101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Slide Number Placeholder 7"/>
          <p:cNvSpPr>
            <a:spLocks noGrp="1"/>
          </p:cNvSpPr>
          <p:nvPr>
            <p:ph type="sldNum" sz="quarter" idx="11"/>
          </p:nvPr>
        </p:nvSpPr>
        <p:spPr/>
        <p:txBody>
          <a:bodyPr/>
          <a:lstStyle>
            <a:lvl1pPr>
              <a:defRPr/>
            </a:lvl1pPr>
          </a:lstStyle>
          <a:p>
            <a:fld id="{EAA03E50-8EB3-4883-A1FA-2ADA9E684E7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Slide Number Placeholder 3"/>
          <p:cNvSpPr>
            <a:spLocks noGrp="1"/>
          </p:cNvSpPr>
          <p:nvPr>
            <p:ph type="sldNum" sz="quarter" idx="11"/>
          </p:nvPr>
        </p:nvSpPr>
        <p:spPr/>
        <p:txBody>
          <a:bodyPr/>
          <a:lstStyle>
            <a:lvl1pPr>
              <a:defRPr/>
            </a:lvl1pPr>
          </a:lstStyle>
          <a:p>
            <a:fld id="{D209CBAA-D72E-45A6-B51A-78E4F5E193A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Slide Number Placeholder 2"/>
          <p:cNvSpPr>
            <a:spLocks noGrp="1"/>
          </p:cNvSpPr>
          <p:nvPr>
            <p:ph type="sldNum" sz="quarter" idx="11"/>
          </p:nvPr>
        </p:nvSpPr>
        <p:spPr/>
        <p:txBody>
          <a:bodyPr/>
          <a:lstStyle>
            <a:lvl1pPr>
              <a:defRPr/>
            </a:lvl1pPr>
          </a:lstStyle>
          <a:p>
            <a:fld id="{655ECD21-32C7-483F-9F8F-FD99B842B37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97AD72CC-E59F-4A96-B254-EC4079D1948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818B141B-7329-4F71-A10D-59E46AA4C04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0963" name="Group 3"/>
          <p:cNvGrpSpPr>
            <a:grpSpLocks/>
          </p:cNvGrpSpPr>
          <p:nvPr/>
        </p:nvGrpSpPr>
        <p:grpSpPr bwMode="auto">
          <a:xfrm>
            <a:off x="0" y="68263"/>
            <a:ext cx="457200" cy="6713537"/>
            <a:chOff x="0" y="43"/>
            <a:chExt cx="5760" cy="4229"/>
          </a:xfrm>
        </p:grpSpPr>
        <p:sp>
          <p:nvSpPr>
            <p:cNvPr id="40964" name="Line 4"/>
            <p:cNvSpPr>
              <a:spLocks noChangeShapeType="1"/>
            </p:cNvSpPr>
            <p:nvPr userDrawn="1"/>
          </p:nvSpPr>
          <p:spPr bwMode="auto">
            <a:xfrm>
              <a:off x="0" y="4203"/>
              <a:ext cx="5760" cy="0"/>
            </a:xfrm>
            <a:prstGeom prst="line">
              <a:avLst/>
            </a:prstGeom>
            <a:noFill/>
            <a:ln w="9525">
              <a:solidFill>
                <a:schemeClr val="bg2"/>
              </a:solidFill>
              <a:round/>
              <a:headEnd/>
              <a:tailEnd/>
            </a:ln>
            <a:effectLst/>
          </p:spPr>
          <p:txBody>
            <a:bodyPr wrap="none" anchor="ctr"/>
            <a:lstStyle/>
            <a:p>
              <a:endParaRPr lang="en-US"/>
            </a:p>
          </p:txBody>
        </p:sp>
        <p:sp>
          <p:nvSpPr>
            <p:cNvPr id="40965" name="Line 5"/>
            <p:cNvSpPr>
              <a:spLocks noChangeShapeType="1"/>
            </p:cNvSpPr>
            <p:nvPr userDrawn="1"/>
          </p:nvSpPr>
          <p:spPr bwMode="auto">
            <a:xfrm>
              <a:off x="0" y="4239"/>
              <a:ext cx="5760" cy="0"/>
            </a:xfrm>
            <a:prstGeom prst="line">
              <a:avLst/>
            </a:prstGeom>
            <a:noFill/>
            <a:ln w="38100">
              <a:solidFill>
                <a:schemeClr val="bg2"/>
              </a:solidFill>
              <a:round/>
              <a:headEnd/>
              <a:tailEnd/>
            </a:ln>
            <a:effectLst/>
          </p:spPr>
          <p:txBody>
            <a:bodyPr wrap="none" anchor="ctr"/>
            <a:lstStyle/>
            <a:p>
              <a:endParaRPr lang="en-US"/>
            </a:p>
          </p:txBody>
        </p:sp>
        <p:sp>
          <p:nvSpPr>
            <p:cNvPr id="40966" name="Line 6"/>
            <p:cNvSpPr>
              <a:spLocks noChangeShapeType="1"/>
            </p:cNvSpPr>
            <p:nvPr userDrawn="1"/>
          </p:nvSpPr>
          <p:spPr bwMode="auto">
            <a:xfrm>
              <a:off x="0" y="4272"/>
              <a:ext cx="5760" cy="0"/>
            </a:xfrm>
            <a:prstGeom prst="line">
              <a:avLst/>
            </a:prstGeom>
            <a:noFill/>
            <a:ln w="19050">
              <a:solidFill>
                <a:schemeClr val="bg2"/>
              </a:solidFill>
              <a:round/>
              <a:headEnd/>
              <a:tailEnd/>
            </a:ln>
            <a:effectLst/>
          </p:spPr>
          <p:txBody>
            <a:bodyPr wrap="none" anchor="ctr"/>
            <a:lstStyle/>
            <a:p>
              <a:endParaRPr lang="en-US"/>
            </a:p>
          </p:txBody>
        </p:sp>
        <p:sp>
          <p:nvSpPr>
            <p:cNvPr id="40967" name="Line 7"/>
            <p:cNvSpPr>
              <a:spLocks noChangeShapeType="1"/>
            </p:cNvSpPr>
            <p:nvPr userDrawn="1"/>
          </p:nvSpPr>
          <p:spPr bwMode="auto">
            <a:xfrm>
              <a:off x="0" y="4113"/>
              <a:ext cx="5760" cy="0"/>
            </a:xfrm>
            <a:prstGeom prst="line">
              <a:avLst/>
            </a:prstGeom>
            <a:noFill/>
            <a:ln w="28575">
              <a:solidFill>
                <a:schemeClr val="bg2"/>
              </a:solidFill>
              <a:round/>
              <a:headEnd/>
              <a:tailEnd/>
            </a:ln>
            <a:effectLst/>
          </p:spPr>
          <p:txBody>
            <a:bodyPr wrap="none" anchor="ctr"/>
            <a:lstStyle/>
            <a:p>
              <a:endParaRPr lang="en-US"/>
            </a:p>
          </p:txBody>
        </p:sp>
        <p:sp>
          <p:nvSpPr>
            <p:cNvPr id="40968" name="Line 8"/>
            <p:cNvSpPr>
              <a:spLocks noChangeShapeType="1"/>
            </p:cNvSpPr>
            <p:nvPr userDrawn="1"/>
          </p:nvSpPr>
          <p:spPr bwMode="auto">
            <a:xfrm>
              <a:off x="0" y="4065"/>
              <a:ext cx="5760" cy="0"/>
            </a:xfrm>
            <a:prstGeom prst="line">
              <a:avLst/>
            </a:prstGeom>
            <a:noFill/>
            <a:ln w="12700">
              <a:solidFill>
                <a:schemeClr val="bg2"/>
              </a:solidFill>
              <a:round/>
              <a:headEnd/>
              <a:tailEnd/>
            </a:ln>
            <a:effectLst/>
          </p:spPr>
          <p:txBody>
            <a:bodyPr wrap="none" anchor="ctr"/>
            <a:lstStyle/>
            <a:p>
              <a:endParaRPr lang="en-US"/>
            </a:p>
          </p:txBody>
        </p:sp>
        <p:sp>
          <p:nvSpPr>
            <p:cNvPr id="40969" name="Line 9"/>
            <p:cNvSpPr>
              <a:spLocks noChangeShapeType="1"/>
            </p:cNvSpPr>
            <p:nvPr userDrawn="1"/>
          </p:nvSpPr>
          <p:spPr bwMode="auto">
            <a:xfrm>
              <a:off x="0" y="4158"/>
              <a:ext cx="5760" cy="0"/>
            </a:xfrm>
            <a:prstGeom prst="line">
              <a:avLst/>
            </a:prstGeom>
            <a:noFill/>
            <a:ln w="19050">
              <a:solidFill>
                <a:schemeClr val="bg2"/>
              </a:solidFill>
              <a:round/>
              <a:headEnd/>
              <a:tailEnd/>
            </a:ln>
            <a:effectLst/>
          </p:spPr>
          <p:txBody>
            <a:bodyPr wrap="none" anchor="ctr"/>
            <a:lstStyle/>
            <a:p>
              <a:endParaRPr lang="en-US"/>
            </a:p>
          </p:txBody>
        </p:sp>
        <p:sp>
          <p:nvSpPr>
            <p:cNvPr id="40970" name="Line 10"/>
            <p:cNvSpPr>
              <a:spLocks noChangeShapeType="1"/>
            </p:cNvSpPr>
            <p:nvPr userDrawn="1"/>
          </p:nvSpPr>
          <p:spPr bwMode="auto">
            <a:xfrm>
              <a:off x="0" y="3666"/>
              <a:ext cx="5760" cy="0"/>
            </a:xfrm>
            <a:prstGeom prst="line">
              <a:avLst/>
            </a:prstGeom>
            <a:noFill/>
            <a:ln w="9525">
              <a:solidFill>
                <a:schemeClr val="bg2"/>
              </a:solidFill>
              <a:round/>
              <a:headEnd/>
              <a:tailEnd/>
            </a:ln>
            <a:effectLst/>
          </p:spPr>
          <p:txBody>
            <a:bodyPr wrap="none" anchor="ctr"/>
            <a:lstStyle/>
            <a:p>
              <a:endParaRPr lang="en-US"/>
            </a:p>
          </p:txBody>
        </p:sp>
        <p:sp>
          <p:nvSpPr>
            <p:cNvPr id="40971" name="Line 11"/>
            <p:cNvSpPr>
              <a:spLocks noChangeShapeType="1"/>
            </p:cNvSpPr>
            <p:nvPr userDrawn="1"/>
          </p:nvSpPr>
          <p:spPr bwMode="auto">
            <a:xfrm>
              <a:off x="0" y="3639"/>
              <a:ext cx="5760" cy="0"/>
            </a:xfrm>
            <a:prstGeom prst="line">
              <a:avLst/>
            </a:prstGeom>
            <a:noFill/>
            <a:ln w="38100">
              <a:solidFill>
                <a:schemeClr val="bg2"/>
              </a:solidFill>
              <a:round/>
              <a:headEnd/>
              <a:tailEnd/>
            </a:ln>
            <a:effectLst/>
          </p:spPr>
          <p:txBody>
            <a:bodyPr wrap="none" anchor="ctr"/>
            <a:lstStyle/>
            <a:p>
              <a:endParaRPr lang="en-US"/>
            </a:p>
          </p:txBody>
        </p:sp>
        <p:sp>
          <p:nvSpPr>
            <p:cNvPr id="40972" name="Line 12"/>
            <p:cNvSpPr>
              <a:spLocks noChangeShapeType="1"/>
            </p:cNvSpPr>
            <p:nvPr userDrawn="1"/>
          </p:nvSpPr>
          <p:spPr bwMode="auto">
            <a:xfrm>
              <a:off x="0" y="4020"/>
              <a:ext cx="5760" cy="0"/>
            </a:xfrm>
            <a:prstGeom prst="line">
              <a:avLst/>
            </a:prstGeom>
            <a:noFill/>
            <a:ln w="19050">
              <a:solidFill>
                <a:schemeClr val="bg2"/>
              </a:solidFill>
              <a:round/>
              <a:headEnd/>
              <a:tailEnd/>
            </a:ln>
            <a:effectLst/>
          </p:spPr>
          <p:txBody>
            <a:bodyPr wrap="none" anchor="ctr"/>
            <a:lstStyle/>
            <a:p>
              <a:endParaRPr lang="en-US"/>
            </a:p>
          </p:txBody>
        </p:sp>
        <p:sp>
          <p:nvSpPr>
            <p:cNvPr id="40973" name="Line 13"/>
            <p:cNvSpPr>
              <a:spLocks noChangeShapeType="1"/>
            </p:cNvSpPr>
            <p:nvPr userDrawn="1"/>
          </p:nvSpPr>
          <p:spPr bwMode="auto">
            <a:xfrm>
              <a:off x="0" y="3894"/>
              <a:ext cx="5760" cy="0"/>
            </a:xfrm>
            <a:prstGeom prst="line">
              <a:avLst/>
            </a:prstGeom>
            <a:noFill/>
            <a:ln w="28575">
              <a:solidFill>
                <a:schemeClr val="bg2"/>
              </a:solidFill>
              <a:round/>
              <a:headEnd/>
              <a:tailEnd/>
            </a:ln>
            <a:effectLst/>
          </p:spPr>
          <p:txBody>
            <a:bodyPr wrap="none" anchor="ctr"/>
            <a:lstStyle/>
            <a:p>
              <a:endParaRPr lang="en-US"/>
            </a:p>
          </p:txBody>
        </p:sp>
        <p:sp>
          <p:nvSpPr>
            <p:cNvPr id="40974" name="Line 14"/>
            <p:cNvSpPr>
              <a:spLocks noChangeShapeType="1"/>
            </p:cNvSpPr>
            <p:nvPr userDrawn="1"/>
          </p:nvSpPr>
          <p:spPr bwMode="auto">
            <a:xfrm>
              <a:off x="0" y="3813"/>
              <a:ext cx="5760" cy="0"/>
            </a:xfrm>
            <a:prstGeom prst="line">
              <a:avLst/>
            </a:prstGeom>
            <a:noFill/>
            <a:ln w="12700">
              <a:solidFill>
                <a:schemeClr val="bg2"/>
              </a:solidFill>
              <a:round/>
              <a:headEnd/>
              <a:tailEnd/>
            </a:ln>
            <a:effectLst/>
          </p:spPr>
          <p:txBody>
            <a:bodyPr wrap="none" anchor="ctr"/>
            <a:lstStyle/>
            <a:p>
              <a:endParaRPr lang="en-US"/>
            </a:p>
          </p:txBody>
        </p:sp>
        <p:sp>
          <p:nvSpPr>
            <p:cNvPr id="40975" name="Line 15"/>
            <p:cNvSpPr>
              <a:spLocks noChangeShapeType="1"/>
            </p:cNvSpPr>
            <p:nvPr userDrawn="1"/>
          </p:nvSpPr>
          <p:spPr bwMode="auto">
            <a:xfrm>
              <a:off x="0" y="3999"/>
              <a:ext cx="5760" cy="0"/>
            </a:xfrm>
            <a:prstGeom prst="line">
              <a:avLst/>
            </a:prstGeom>
            <a:noFill/>
            <a:ln w="9525">
              <a:solidFill>
                <a:schemeClr val="bg2"/>
              </a:solidFill>
              <a:round/>
              <a:headEnd/>
              <a:tailEnd/>
            </a:ln>
            <a:effectLst/>
          </p:spPr>
          <p:txBody>
            <a:bodyPr wrap="none" anchor="ctr"/>
            <a:lstStyle/>
            <a:p>
              <a:endParaRPr lang="en-US"/>
            </a:p>
          </p:txBody>
        </p:sp>
        <p:sp>
          <p:nvSpPr>
            <p:cNvPr id="40976" name="Line 16"/>
            <p:cNvSpPr>
              <a:spLocks noChangeShapeType="1"/>
            </p:cNvSpPr>
            <p:nvPr userDrawn="1"/>
          </p:nvSpPr>
          <p:spPr bwMode="auto">
            <a:xfrm>
              <a:off x="0" y="3687"/>
              <a:ext cx="5760" cy="0"/>
            </a:xfrm>
            <a:prstGeom prst="line">
              <a:avLst/>
            </a:prstGeom>
            <a:noFill/>
            <a:ln w="12700">
              <a:solidFill>
                <a:schemeClr val="bg2"/>
              </a:solidFill>
              <a:round/>
              <a:headEnd/>
              <a:tailEnd/>
            </a:ln>
            <a:effectLst/>
          </p:spPr>
          <p:txBody>
            <a:bodyPr wrap="none" anchor="ctr"/>
            <a:lstStyle/>
            <a:p>
              <a:endParaRPr lang="en-US"/>
            </a:p>
          </p:txBody>
        </p:sp>
        <p:sp>
          <p:nvSpPr>
            <p:cNvPr id="40977" name="Line 17"/>
            <p:cNvSpPr>
              <a:spLocks noChangeShapeType="1"/>
            </p:cNvSpPr>
            <p:nvPr userDrawn="1"/>
          </p:nvSpPr>
          <p:spPr bwMode="auto">
            <a:xfrm>
              <a:off x="0" y="3741"/>
              <a:ext cx="5760" cy="0"/>
            </a:xfrm>
            <a:prstGeom prst="line">
              <a:avLst/>
            </a:prstGeom>
            <a:noFill/>
            <a:ln w="12700">
              <a:solidFill>
                <a:schemeClr val="bg2"/>
              </a:solidFill>
              <a:round/>
              <a:headEnd/>
              <a:tailEnd/>
            </a:ln>
            <a:effectLst/>
          </p:spPr>
          <p:txBody>
            <a:bodyPr wrap="none" anchor="ctr"/>
            <a:lstStyle/>
            <a:p>
              <a:endParaRPr lang="en-US"/>
            </a:p>
          </p:txBody>
        </p:sp>
        <p:sp>
          <p:nvSpPr>
            <p:cNvPr id="40978" name="Line 18"/>
            <p:cNvSpPr>
              <a:spLocks noChangeShapeType="1"/>
            </p:cNvSpPr>
            <p:nvPr userDrawn="1"/>
          </p:nvSpPr>
          <p:spPr bwMode="auto">
            <a:xfrm>
              <a:off x="0" y="3939"/>
              <a:ext cx="5760" cy="0"/>
            </a:xfrm>
            <a:prstGeom prst="line">
              <a:avLst/>
            </a:prstGeom>
            <a:noFill/>
            <a:ln w="19050">
              <a:solidFill>
                <a:schemeClr val="bg2"/>
              </a:solidFill>
              <a:round/>
              <a:headEnd/>
              <a:tailEnd/>
            </a:ln>
            <a:effectLst/>
          </p:spPr>
          <p:txBody>
            <a:bodyPr wrap="none" anchor="ctr"/>
            <a:lstStyle/>
            <a:p>
              <a:endParaRPr lang="en-US"/>
            </a:p>
          </p:txBody>
        </p:sp>
        <p:sp>
          <p:nvSpPr>
            <p:cNvPr id="40979" name="Line 19"/>
            <p:cNvSpPr>
              <a:spLocks noChangeShapeType="1"/>
            </p:cNvSpPr>
            <p:nvPr userDrawn="1"/>
          </p:nvSpPr>
          <p:spPr bwMode="auto">
            <a:xfrm>
              <a:off x="0" y="3918"/>
              <a:ext cx="5760" cy="0"/>
            </a:xfrm>
            <a:prstGeom prst="line">
              <a:avLst/>
            </a:prstGeom>
            <a:noFill/>
            <a:ln w="9525">
              <a:solidFill>
                <a:schemeClr val="bg2"/>
              </a:solidFill>
              <a:round/>
              <a:headEnd/>
              <a:tailEnd/>
            </a:ln>
            <a:effectLst/>
          </p:spPr>
          <p:txBody>
            <a:bodyPr wrap="none" anchor="ctr"/>
            <a:lstStyle/>
            <a:p>
              <a:endParaRPr lang="en-US"/>
            </a:p>
          </p:txBody>
        </p:sp>
        <p:sp>
          <p:nvSpPr>
            <p:cNvPr id="40980" name="Line 20"/>
            <p:cNvSpPr>
              <a:spLocks noChangeShapeType="1"/>
            </p:cNvSpPr>
            <p:nvPr userDrawn="1"/>
          </p:nvSpPr>
          <p:spPr bwMode="auto">
            <a:xfrm>
              <a:off x="0" y="3510"/>
              <a:ext cx="5760" cy="0"/>
            </a:xfrm>
            <a:prstGeom prst="line">
              <a:avLst/>
            </a:prstGeom>
            <a:noFill/>
            <a:ln w="9525">
              <a:solidFill>
                <a:schemeClr val="bg2"/>
              </a:solidFill>
              <a:round/>
              <a:headEnd/>
              <a:tailEnd/>
            </a:ln>
            <a:effectLst/>
          </p:spPr>
          <p:txBody>
            <a:bodyPr wrap="none" anchor="ctr"/>
            <a:lstStyle/>
            <a:p>
              <a:endParaRPr lang="en-US"/>
            </a:p>
          </p:txBody>
        </p:sp>
        <p:sp>
          <p:nvSpPr>
            <p:cNvPr id="40981" name="Line 21"/>
            <p:cNvSpPr>
              <a:spLocks noChangeShapeType="1"/>
            </p:cNvSpPr>
            <p:nvPr userDrawn="1"/>
          </p:nvSpPr>
          <p:spPr bwMode="auto">
            <a:xfrm>
              <a:off x="0" y="3546"/>
              <a:ext cx="5760" cy="0"/>
            </a:xfrm>
            <a:prstGeom prst="line">
              <a:avLst/>
            </a:prstGeom>
            <a:noFill/>
            <a:ln w="38100">
              <a:solidFill>
                <a:schemeClr val="bg2"/>
              </a:solidFill>
              <a:round/>
              <a:headEnd/>
              <a:tailEnd/>
            </a:ln>
            <a:effectLst/>
          </p:spPr>
          <p:txBody>
            <a:bodyPr wrap="none" anchor="ctr"/>
            <a:lstStyle/>
            <a:p>
              <a:endParaRPr lang="en-US"/>
            </a:p>
          </p:txBody>
        </p:sp>
        <p:sp>
          <p:nvSpPr>
            <p:cNvPr id="40982" name="Line 22"/>
            <p:cNvSpPr>
              <a:spLocks noChangeShapeType="1"/>
            </p:cNvSpPr>
            <p:nvPr userDrawn="1"/>
          </p:nvSpPr>
          <p:spPr bwMode="auto">
            <a:xfrm>
              <a:off x="0" y="3579"/>
              <a:ext cx="5760" cy="0"/>
            </a:xfrm>
            <a:prstGeom prst="line">
              <a:avLst/>
            </a:prstGeom>
            <a:noFill/>
            <a:ln w="19050">
              <a:solidFill>
                <a:schemeClr val="bg2"/>
              </a:solidFill>
              <a:round/>
              <a:headEnd/>
              <a:tailEnd/>
            </a:ln>
            <a:effectLst/>
          </p:spPr>
          <p:txBody>
            <a:bodyPr wrap="none" anchor="ctr"/>
            <a:lstStyle/>
            <a:p>
              <a:endParaRPr lang="en-US"/>
            </a:p>
          </p:txBody>
        </p:sp>
        <p:sp>
          <p:nvSpPr>
            <p:cNvPr id="40983" name="Line 23"/>
            <p:cNvSpPr>
              <a:spLocks noChangeShapeType="1"/>
            </p:cNvSpPr>
            <p:nvPr userDrawn="1"/>
          </p:nvSpPr>
          <p:spPr bwMode="auto">
            <a:xfrm>
              <a:off x="0" y="3420"/>
              <a:ext cx="5760" cy="0"/>
            </a:xfrm>
            <a:prstGeom prst="line">
              <a:avLst/>
            </a:prstGeom>
            <a:noFill/>
            <a:ln w="28575">
              <a:solidFill>
                <a:schemeClr val="bg2"/>
              </a:solidFill>
              <a:round/>
              <a:headEnd/>
              <a:tailEnd/>
            </a:ln>
            <a:effectLst/>
          </p:spPr>
          <p:txBody>
            <a:bodyPr wrap="none" anchor="ctr"/>
            <a:lstStyle/>
            <a:p>
              <a:endParaRPr lang="en-US"/>
            </a:p>
          </p:txBody>
        </p:sp>
        <p:sp>
          <p:nvSpPr>
            <p:cNvPr id="40984" name="Line 24"/>
            <p:cNvSpPr>
              <a:spLocks noChangeShapeType="1"/>
            </p:cNvSpPr>
            <p:nvPr userDrawn="1"/>
          </p:nvSpPr>
          <p:spPr bwMode="auto">
            <a:xfrm>
              <a:off x="0" y="3372"/>
              <a:ext cx="5760" cy="0"/>
            </a:xfrm>
            <a:prstGeom prst="line">
              <a:avLst/>
            </a:prstGeom>
            <a:noFill/>
            <a:ln w="12700">
              <a:solidFill>
                <a:schemeClr val="bg2"/>
              </a:solidFill>
              <a:round/>
              <a:headEnd/>
              <a:tailEnd/>
            </a:ln>
            <a:effectLst/>
          </p:spPr>
          <p:txBody>
            <a:bodyPr wrap="none" anchor="ctr"/>
            <a:lstStyle/>
            <a:p>
              <a:endParaRPr lang="en-US"/>
            </a:p>
          </p:txBody>
        </p:sp>
        <p:sp>
          <p:nvSpPr>
            <p:cNvPr id="40985" name="Line 25"/>
            <p:cNvSpPr>
              <a:spLocks noChangeShapeType="1"/>
            </p:cNvSpPr>
            <p:nvPr userDrawn="1"/>
          </p:nvSpPr>
          <p:spPr bwMode="auto">
            <a:xfrm>
              <a:off x="0" y="3465"/>
              <a:ext cx="5760" cy="0"/>
            </a:xfrm>
            <a:prstGeom prst="line">
              <a:avLst/>
            </a:prstGeom>
            <a:noFill/>
            <a:ln w="19050">
              <a:solidFill>
                <a:schemeClr val="bg2"/>
              </a:solidFill>
              <a:round/>
              <a:headEnd/>
              <a:tailEnd/>
            </a:ln>
            <a:effectLst/>
          </p:spPr>
          <p:txBody>
            <a:bodyPr wrap="none" anchor="ctr"/>
            <a:lstStyle/>
            <a:p>
              <a:endParaRPr lang="en-US"/>
            </a:p>
          </p:txBody>
        </p:sp>
        <p:sp>
          <p:nvSpPr>
            <p:cNvPr id="40986" name="Line 26"/>
            <p:cNvSpPr>
              <a:spLocks noChangeShapeType="1"/>
            </p:cNvSpPr>
            <p:nvPr userDrawn="1"/>
          </p:nvSpPr>
          <p:spPr bwMode="auto">
            <a:xfrm>
              <a:off x="0" y="2973"/>
              <a:ext cx="5760" cy="0"/>
            </a:xfrm>
            <a:prstGeom prst="line">
              <a:avLst/>
            </a:prstGeom>
            <a:noFill/>
            <a:ln w="9525">
              <a:solidFill>
                <a:schemeClr val="bg2"/>
              </a:solidFill>
              <a:round/>
              <a:headEnd/>
              <a:tailEnd/>
            </a:ln>
            <a:effectLst/>
          </p:spPr>
          <p:txBody>
            <a:bodyPr wrap="none" anchor="ctr"/>
            <a:lstStyle/>
            <a:p>
              <a:endParaRPr lang="en-US"/>
            </a:p>
          </p:txBody>
        </p:sp>
        <p:sp>
          <p:nvSpPr>
            <p:cNvPr id="40987" name="Line 27"/>
            <p:cNvSpPr>
              <a:spLocks noChangeShapeType="1"/>
            </p:cNvSpPr>
            <p:nvPr userDrawn="1"/>
          </p:nvSpPr>
          <p:spPr bwMode="auto">
            <a:xfrm>
              <a:off x="0" y="2946"/>
              <a:ext cx="5760" cy="0"/>
            </a:xfrm>
            <a:prstGeom prst="line">
              <a:avLst/>
            </a:prstGeom>
            <a:noFill/>
            <a:ln w="38100">
              <a:solidFill>
                <a:schemeClr val="bg2"/>
              </a:solidFill>
              <a:round/>
              <a:headEnd/>
              <a:tailEnd/>
            </a:ln>
            <a:effectLst/>
          </p:spPr>
          <p:txBody>
            <a:bodyPr wrap="none" anchor="ctr"/>
            <a:lstStyle/>
            <a:p>
              <a:endParaRPr lang="en-US"/>
            </a:p>
          </p:txBody>
        </p:sp>
        <p:sp>
          <p:nvSpPr>
            <p:cNvPr id="40988" name="Line 28"/>
            <p:cNvSpPr>
              <a:spLocks noChangeShapeType="1"/>
            </p:cNvSpPr>
            <p:nvPr userDrawn="1"/>
          </p:nvSpPr>
          <p:spPr bwMode="auto">
            <a:xfrm>
              <a:off x="0" y="3327"/>
              <a:ext cx="5760" cy="0"/>
            </a:xfrm>
            <a:prstGeom prst="line">
              <a:avLst/>
            </a:prstGeom>
            <a:noFill/>
            <a:ln w="19050">
              <a:solidFill>
                <a:schemeClr val="bg2"/>
              </a:solidFill>
              <a:round/>
              <a:headEnd/>
              <a:tailEnd/>
            </a:ln>
            <a:effectLst/>
          </p:spPr>
          <p:txBody>
            <a:bodyPr wrap="none" anchor="ctr"/>
            <a:lstStyle/>
            <a:p>
              <a:endParaRPr lang="en-US"/>
            </a:p>
          </p:txBody>
        </p:sp>
        <p:sp>
          <p:nvSpPr>
            <p:cNvPr id="40989" name="Line 29"/>
            <p:cNvSpPr>
              <a:spLocks noChangeShapeType="1"/>
            </p:cNvSpPr>
            <p:nvPr userDrawn="1"/>
          </p:nvSpPr>
          <p:spPr bwMode="auto">
            <a:xfrm>
              <a:off x="0" y="3201"/>
              <a:ext cx="5760" cy="0"/>
            </a:xfrm>
            <a:prstGeom prst="line">
              <a:avLst/>
            </a:prstGeom>
            <a:noFill/>
            <a:ln w="28575">
              <a:solidFill>
                <a:schemeClr val="bg2"/>
              </a:solidFill>
              <a:round/>
              <a:headEnd/>
              <a:tailEnd/>
            </a:ln>
            <a:effectLst/>
          </p:spPr>
          <p:txBody>
            <a:bodyPr wrap="none" anchor="ctr"/>
            <a:lstStyle/>
            <a:p>
              <a:endParaRPr lang="en-US"/>
            </a:p>
          </p:txBody>
        </p:sp>
        <p:sp>
          <p:nvSpPr>
            <p:cNvPr id="40990" name="Line 30"/>
            <p:cNvSpPr>
              <a:spLocks noChangeShapeType="1"/>
            </p:cNvSpPr>
            <p:nvPr userDrawn="1"/>
          </p:nvSpPr>
          <p:spPr bwMode="auto">
            <a:xfrm>
              <a:off x="0" y="3120"/>
              <a:ext cx="5760" cy="0"/>
            </a:xfrm>
            <a:prstGeom prst="line">
              <a:avLst/>
            </a:prstGeom>
            <a:noFill/>
            <a:ln w="12700">
              <a:solidFill>
                <a:schemeClr val="bg2"/>
              </a:solidFill>
              <a:round/>
              <a:headEnd/>
              <a:tailEnd/>
            </a:ln>
            <a:effectLst/>
          </p:spPr>
          <p:txBody>
            <a:bodyPr wrap="none" anchor="ctr"/>
            <a:lstStyle/>
            <a:p>
              <a:endParaRPr lang="en-US"/>
            </a:p>
          </p:txBody>
        </p:sp>
        <p:sp>
          <p:nvSpPr>
            <p:cNvPr id="40991" name="Line 31"/>
            <p:cNvSpPr>
              <a:spLocks noChangeShapeType="1"/>
            </p:cNvSpPr>
            <p:nvPr userDrawn="1"/>
          </p:nvSpPr>
          <p:spPr bwMode="auto">
            <a:xfrm>
              <a:off x="0" y="3306"/>
              <a:ext cx="5760" cy="0"/>
            </a:xfrm>
            <a:prstGeom prst="line">
              <a:avLst/>
            </a:prstGeom>
            <a:noFill/>
            <a:ln w="9525">
              <a:solidFill>
                <a:schemeClr val="bg2"/>
              </a:solidFill>
              <a:round/>
              <a:headEnd/>
              <a:tailEnd/>
            </a:ln>
            <a:effectLst/>
          </p:spPr>
          <p:txBody>
            <a:bodyPr wrap="none" anchor="ctr"/>
            <a:lstStyle/>
            <a:p>
              <a:endParaRPr lang="en-US"/>
            </a:p>
          </p:txBody>
        </p:sp>
        <p:sp>
          <p:nvSpPr>
            <p:cNvPr id="40992" name="Line 32"/>
            <p:cNvSpPr>
              <a:spLocks noChangeShapeType="1"/>
            </p:cNvSpPr>
            <p:nvPr userDrawn="1"/>
          </p:nvSpPr>
          <p:spPr bwMode="auto">
            <a:xfrm>
              <a:off x="0" y="2994"/>
              <a:ext cx="5760" cy="0"/>
            </a:xfrm>
            <a:prstGeom prst="line">
              <a:avLst/>
            </a:prstGeom>
            <a:noFill/>
            <a:ln w="12700">
              <a:solidFill>
                <a:schemeClr val="bg2"/>
              </a:solidFill>
              <a:round/>
              <a:headEnd/>
              <a:tailEnd/>
            </a:ln>
            <a:effectLst/>
          </p:spPr>
          <p:txBody>
            <a:bodyPr wrap="none" anchor="ctr"/>
            <a:lstStyle/>
            <a:p>
              <a:endParaRPr lang="en-US"/>
            </a:p>
          </p:txBody>
        </p:sp>
        <p:sp>
          <p:nvSpPr>
            <p:cNvPr id="40993" name="Line 33"/>
            <p:cNvSpPr>
              <a:spLocks noChangeShapeType="1"/>
            </p:cNvSpPr>
            <p:nvPr userDrawn="1"/>
          </p:nvSpPr>
          <p:spPr bwMode="auto">
            <a:xfrm>
              <a:off x="0" y="3048"/>
              <a:ext cx="5760" cy="0"/>
            </a:xfrm>
            <a:prstGeom prst="line">
              <a:avLst/>
            </a:prstGeom>
            <a:noFill/>
            <a:ln w="12700">
              <a:solidFill>
                <a:schemeClr val="bg2"/>
              </a:solidFill>
              <a:round/>
              <a:headEnd/>
              <a:tailEnd/>
            </a:ln>
            <a:effectLst/>
          </p:spPr>
          <p:txBody>
            <a:bodyPr wrap="none" anchor="ctr"/>
            <a:lstStyle/>
            <a:p>
              <a:endParaRPr lang="en-US"/>
            </a:p>
          </p:txBody>
        </p:sp>
        <p:sp>
          <p:nvSpPr>
            <p:cNvPr id="40994" name="Line 34"/>
            <p:cNvSpPr>
              <a:spLocks noChangeShapeType="1"/>
            </p:cNvSpPr>
            <p:nvPr userDrawn="1"/>
          </p:nvSpPr>
          <p:spPr bwMode="auto">
            <a:xfrm>
              <a:off x="0" y="3246"/>
              <a:ext cx="5760" cy="0"/>
            </a:xfrm>
            <a:prstGeom prst="line">
              <a:avLst/>
            </a:prstGeom>
            <a:noFill/>
            <a:ln w="19050">
              <a:solidFill>
                <a:schemeClr val="bg2"/>
              </a:solidFill>
              <a:round/>
              <a:headEnd/>
              <a:tailEnd/>
            </a:ln>
            <a:effectLst/>
          </p:spPr>
          <p:txBody>
            <a:bodyPr wrap="none" anchor="ctr"/>
            <a:lstStyle/>
            <a:p>
              <a:endParaRPr lang="en-US"/>
            </a:p>
          </p:txBody>
        </p:sp>
        <p:sp>
          <p:nvSpPr>
            <p:cNvPr id="40995" name="Line 35"/>
            <p:cNvSpPr>
              <a:spLocks noChangeShapeType="1"/>
            </p:cNvSpPr>
            <p:nvPr userDrawn="1"/>
          </p:nvSpPr>
          <p:spPr bwMode="auto">
            <a:xfrm>
              <a:off x="0" y="3225"/>
              <a:ext cx="5760" cy="0"/>
            </a:xfrm>
            <a:prstGeom prst="line">
              <a:avLst/>
            </a:prstGeom>
            <a:noFill/>
            <a:ln w="9525">
              <a:solidFill>
                <a:schemeClr val="bg2"/>
              </a:solidFill>
              <a:round/>
              <a:headEnd/>
              <a:tailEnd/>
            </a:ln>
            <a:effectLst/>
          </p:spPr>
          <p:txBody>
            <a:bodyPr wrap="none" anchor="ctr"/>
            <a:lstStyle/>
            <a:p>
              <a:endParaRPr lang="en-US"/>
            </a:p>
          </p:txBody>
        </p:sp>
        <p:sp>
          <p:nvSpPr>
            <p:cNvPr id="40996" name="Line 36"/>
            <p:cNvSpPr>
              <a:spLocks noChangeShapeType="1"/>
            </p:cNvSpPr>
            <p:nvPr userDrawn="1"/>
          </p:nvSpPr>
          <p:spPr bwMode="auto">
            <a:xfrm>
              <a:off x="0" y="2831"/>
              <a:ext cx="5760" cy="0"/>
            </a:xfrm>
            <a:prstGeom prst="line">
              <a:avLst/>
            </a:prstGeom>
            <a:noFill/>
            <a:ln w="28575">
              <a:solidFill>
                <a:schemeClr val="bg2"/>
              </a:solidFill>
              <a:round/>
              <a:headEnd/>
              <a:tailEnd/>
            </a:ln>
            <a:effectLst/>
          </p:spPr>
          <p:txBody>
            <a:bodyPr wrap="none" anchor="ctr"/>
            <a:lstStyle/>
            <a:p>
              <a:endParaRPr lang="en-US"/>
            </a:p>
          </p:txBody>
        </p:sp>
        <p:sp>
          <p:nvSpPr>
            <p:cNvPr id="40997" name="Line 37"/>
            <p:cNvSpPr>
              <a:spLocks noChangeShapeType="1"/>
            </p:cNvSpPr>
            <p:nvPr userDrawn="1"/>
          </p:nvSpPr>
          <p:spPr bwMode="auto">
            <a:xfrm>
              <a:off x="0" y="2750"/>
              <a:ext cx="5760" cy="0"/>
            </a:xfrm>
            <a:prstGeom prst="line">
              <a:avLst/>
            </a:prstGeom>
            <a:noFill/>
            <a:ln w="12700">
              <a:solidFill>
                <a:schemeClr val="bg2"/>
              </a:solidFill>
              <a:round/>
              <a:headEnd/>
              <a:tailEnd/>
            </a:ln>
            <a:effectLst/>
          </p:spPr>
          <p:txBody>
            <a:bodyPr wrap="none" anchor="ctr"/>
            <a:lstStyle/>
            <a:p>
              <a:endParaRPr lang="en-US"/>
            </a:p>
          </p:txBody>
        </p:sp>
        <p:sp>
          <p:nvSpPr>
            <p:cNvPr id="40998" name="Line 38"/>
            <p:cNvSpPr>
              <a:spLocks noChangeShapeType="1"/>
            </p:cNvSpPr>
            <p:nvPr userDrawn="1"/>
          </p:nvSpPr>
          <p:spPr bwMode="auto">
            <a:xfrm>
              <a:off x="0" y="2678"/>
              <a:ext cx="5760" cy="0"/>
            </a:xfrm>
            <a:prstGeom prst="line">
              <a:avLst/>
            </a:prstGeom>
            <a:noFill/>
            <a:ln w="12700">
              <a:solidFill>
                <a:schemeClr val="bg2"/>
              </a:solidFill>
              <a:round/>
              <a:headEnd/>
              <a:tailEnd/>
            </a:ln>
            <a:effectLst/>
          </p:spPr>
          <p:txBody>
            <a:bodyPr wrap="none" anchor="ctr"/>
            <a:lstStyle/>
            <a:p>
              <a:endParaRPr lang="en-US"/>
            </a:p>
          </p:txBody>
        </p:sp>
        <p:sp>
          <p:nvSpPr>
            <p:cNvPr id="40999" name="Line 39"/>
            <p:cNvSpPr>
              <a:spLocks noChangeShapeType="1"/>
            </p:cNvSpPr>
            <p:nvPr userDrawn="1"/>
          </p:nvSpPr>
          <p:spPr bwMode="auto">
            <a:xfrm>
              <a:off x="0" y="2876"/>
              <a:ext cx="5760" cy="0"/>
            </a:xfrm>
            <a:prstGeom prst="line">
              <a:avLst/>
            </a:prstGeom>
            <a:noFill/>
            <a:ln w="19050">
              <a:solidFill>
                <a:schemeClr val="bg2"/>
              </a:solidFill>
              <a:round/>
              <a:headEnd/>
              <a:tailEnd/>
            </a:ln>
            <a:effectLst/>
          </p:spPr>
          <p:txBody>
            <a:bodyPr wrap="none" anchor="ctr"/>
            <a:lstStyle/>
            <a:p>
              <a:endParaRPr lang="en-US"/>
            </a:p>
          </p:txBody>
        </p:sp>
        <p:sp>
          <p:nvSpPr>
            <p:cNvPr id="41000" name="Line 40"/>
            <p:cNvSpPr>
              <a:spLocks noChangeShapeType="1"/>
            </p:cNvSpPr>
            <p:nvPr userDrawn="1"/>
          </p:nvSpPr>
          <p:spPr bwMode="auto">
            <a:xfrm>
              <a:off x="0" y="2855"/>
              <a:ext cx="5760" cy="0"/>
            </a:xfrm>
            <a:prstGeom prst="line">
              <a:avLst/>
            </a:prstGeom>
            <a:noFill/>
            <a:ln w="9525">
              <a:solidFill>
                <a:schemeClr val="bg2"/>
              </a:solidFill>
              <a:round/>
              <a:headEnd/>
              <a:tailEnd/>
            </a:ln>
            <a:effectLst/>
          </p:spPr>
          <p:txBody>
            <a:bodyPr wrap="none" anchor="ctr"/>
            <a:lstStyle/>
            <a:p>
              <a:endParaRPr lang="en-US"/>
            </a:p>
          </p:txBody>
        </p:sp>
        <p:sp>
          <p:nvSpPr>
            <p:cNvPr id="41001" name="Line 41"/>
            <p:cNvSpPr>
              <a:spLocks noChangeShapeType="1"/>
            </p:cNvSpPr>
            <p:nvPr userDrawn="1"/>
          </p:nvSpPr>
          <p:spPr bwMode="auto">
            <a:xfrm>
              <a:off x="0" y="2554"/>
              <a:ext cx="5760" cy="0"/>
            </a:xfrm>
            <a:prstGeom prst="line">
              <a:avLst/>
            </a:prstGeom>
            <a:noFill/>
            <a:ln w="9525">
              <a:solidFill>
                <a:schemeClr val="bg2"/>
              </a:solidFill>
              <a:round/>
              <a:headEnd/>
              <a:tailEnd/>
            </a:ln>
            <a:effectLst/>
          </p:spPr>
          <p:txBody>
            <a:bodyPr wrap="none" anchor="ctr"/>
            <a:lstStyle/>
            <a:p>
              <a:endParaRPr lang="en-US"/>
            </a:p>
          </p:txBody>
        </p:sp>
        <p:sp>
          <p:nvSpPr>
            <p:cNvPr id="41002" name="Line 42"/>
            <p:cNvSpPr>
              <a:spLocks noChangeShapeType="1"/>
            </p:cNvSpPr>
            <p:nvPr userDrawn="1"/>
          </p:nvSpPr>
          <p:spPr bwMode="auto">
            <a:xfrm>
              <a:off x="0" y="2590"/>
              <a:ext cx="5760" cy="0"/>
            </a:xfrm>
            <a:prstGeom prst="line">
              <a:avLst/>
            </a:prstGeom>
            <a:noFill/>
            <a:ln w="38100">
              <a:solidFill>
                <a:schemeClr val="bg2"/>
              </a:solidFill>
              <a:round/>
              <a:headEnd/>
              <a:tailEnd/>
            </a:ln>
            <a:effectLst/>
          </p:spPr>
          <p:txBody>
            <a:bodyPr wrap="none" anchor="ctr"/>
            <a:lstStyle/>
            <a:p>
              <a:endParaRPr lang="en-US"/>
            </a:p>
          </p:txBody>
        </p:sp>
        <p:sp>
          <p:nvSpPr>
            <p:cNvPr id="41003" name="Line 43"/>
            <p:cNvSpPr>
              <a:spLocks noChangeShapeType="1"/>
            </p:cNvSpPr>
            <p:nvPr userDrawn="1"/>
          </p:nvSpPr>
          <p:spPr bwMode="auto">
            <a:xfrm>
              <a:off x="0" y="2623"/>
              <a:ext cx="5760" cy="0"/>
            </a:xfrm>
            <a:prstGeom prst="line">
              <a:avLst/>
            </a:prstGeom>
            <a:noFill/>
            <a:ln w="19050">
              <a:solidFill>
                <a:schemeClr val="bg2"/>
              </a:solidFill>
              <a:round/>
              <a:headEnd/>
              <a:tailEnd/>
            </a:ln>
            <a:effectLst/>
          </p:spPr>
          <p:txBody>
            <a:bodyPr wrap="none" anchor="ctr"/>
            <a:lstStyle/>
            <a:p>
              <a:endParaRPr lang="en-US"/>
            </a:p>
          </p:txBody>
        </p:sp>
        <p:sp>
          <p:nvSpPr>
            <p:cNvPr id="41004" name="Line 44"/>
            <p:cNvSpPr>
              <a:spLocks noChangeShapeType="1"/>
            </p:cNvSpPr>
            <p:nvPr userDrawn="1"/>
          </p:nvSpPr>
          <p:spPr bwMode="auto">
            <a:xfrm>
              <a:off x="0" y="2464"/>
              <a:ext cx="5760" cy="0"/>
            </a:xfrm>
            <a:prstGeom prst="line">
              <a:avLst/>
            </a:prstGeom>
            <a:noFill/>
            <a:ln w="28575">
              <a:solidFill>
                <a:schemeClr val="bg2"/>
              </a:solidFill>
              <a:round/>
              <a:headEnd/>
              <a:tailEnd/>
            </a:ln>
            <a:effectLst/>
          </p:spPr>
          <p:txBody>
            <a:bodyPr wrap="none" anchor="ctr"/>
            <a:lstStyle/>
            <a:p>
              <a:endParaRPr lang="en-US"/>
            </a:p>
          </p:txBody>
        </p:sp>
        <p:sp>
          <p:nvSpPr>
            <p:cNvPr id="41005" name="Line 45"/>
            <p:cNvSpPr>
              <a:spLocks noChangeShapeType="1"/>
            </p:cNvSpPr>
            <p:nvPr userDrawn="1"/>
          </p:nvSpPr>
          <p:spPr bwMode="auto">
            <a:xfrm>
              <a:off x="0" y="2416"/>
              <a:ext cx="5760" cy="0"/>
            </a:xfrm>
            <a:prstGeom prst="line">
              <a:avLst/>
            </a:prstGeom>
            <a:noFill/>
            <a:ln w="12700">
              <a:solidFill>
                <a:schemeClr val="bg2"/>
              </a:solidFill>
              <a:round/>
              <a:headEnd/>
              <a:tailEnd/>
            </a:ln>
            <a:effectLst/>
          </p:spPr>
          <p:txBody>
            <a:bodyPr wrap="none" anchor="ctr"/>
            <a:lstStyle/>
            <a:p>
              <a:endParaRPr lang="en-US"/>
            </a:p>
          </p:txBody>
        </p:sp>
        <p:sp>
          <p:nvSpPr>
            <p:cNvPr id="41006" name="Line 46"/>
            <p:cNvSpPr>
              <a:spLocks noChangeShapeType="1"/>
            </p:cNvSpPr>
            <p:nvPr userDrawn="1"/>
          </p:nvSpPr>
          <p:spPr bwMode="auto">
            <a:xfrm>
              <a:off x="0" y="2509"/>
              <a:ext cx="5760" cy="0"/>
            </a:xfrm>
            <a:prstGeom prst="line">
              <a:avLst/>
            </a:prstGeom>
            <a:noFill/>
            <a:ln w="19050">
              <a:solidFill>
                <a:schemeClr val="bg2"/>
              </a:solidFill>
              <a:round/>
              <a:headEnd/>
              <a:tailEnd/>
            </a:ln>
            <a:effectLst/>
          </p:spPr>
          <p:txBody>
            <a:bodyPr wrap="none" anchor="ctr"/>
            <a:lstStyle/>
            <a:p>
              <a:endParaRPr lang="en-US"/>
            </a:p>
          </p:txBody>
        </p:sp>
        <p:sp>
          <p:nvSpPr>
            <p:cNvPr id="41007" name="Line 47"/>
            <p:cNvSpPr>
              <a:spLocks noChangeShapeType="1"/>
            </p:cNvSpPr>
            <p:nvPr userDrawn="1"/>
          </p:nvSpPr>
          <p:spPr bwMode="auto">
            <a:xfrm>
              <a:off x="0" y="2371"/>
              <a:ext cx="5760" cy="0"/>
            </a:xfrm>
            <a:prstGeom prst="line">
              <a:avLst/>
            </a:prstGeom>
            <a:noFill/>
            <a:ln w="19050">
              <a:solidFill>
                <a:schemeClr val="bg2"/>
              </a:solidFill>
              <a:round/>
              <a:headEnd/>
              <a:tailEnd/>
            </a:ln>
            <a:effectLst/>
          </p:spPr>
          <p:txBody>
            <a:bodyPr wrap="none" anchor="ctr"/>
            <a:lstStyle/>
            <a:p>
              <a:endParaRPr lang="en-US"/>
            </a:p>
          </p:txBody>
        </p:sp>
        <p:sp>
          <p:nvSpPr>
            <p:cNvPr id="41008" name="Line 48"/>
            <p:cNvSpPr>
              <a:spLocks noChangeShapeType="1"/>
            </p:cNvSpPr>
            <p:nvPr userDrawn="1"/>
          </p:nvSpPr>
          <p:spPr bwMode="auto">
            <a:xfrm>
              <a:off x="0" y="2245"/>
              <a:ext cx="5760" cy="0"/>
            </a:xfrm>
            <a:prstGeom prst="line">
              <a:avLst/>
            </a:prstGeom>
            <a:noFill/>
            <a:ln w="28575">
              <a:solidFill>
                <a:schemeClr val="bg2"/>
              </a:solidFill>
              <a:round/>
              <a:headEnd/>
              <a:tailEnd/>
            </a:ln>
            <a:effectLst/>
          </p:spPr>
          <p:txBody>
            <a:bodyPr wrap="none" anchor="ctr"/>
            <a:lstStyle/>
            <a:p>
              <a:endParaRPr lang="en-US"/>
            </a:p>
          </p:txBody>
        </p:sp>
        <p:sp>
          <p:nvSpPr>
            <p:cNvPr id="41009" name="Line 49"/>
            <p:cNvSpPr>
              <a:spLocks noChangeShapeType="1"/>
            </p:cNvSpPr>
            <p:nvPr userDrawn="1"/>
          </p:nvSpPr>
          <p:spPr bwMode="auto">
            <a:xfrm>
              <a:off x="0" y="2350"/>
              <a:ext cx="5760" cy="0"/>
            </a:xfrm>
            <a:prstGeom prst="line">
              <a:avLst/>
            </a:prstGeom>
            <a:noFill/>
            <a:ln w="9525">
              <a:solidFill>
                <a:schemeClr val="bg2"/>
              </a:solidFill>
              <a:round/>
              <a:headEnd/>
              <a:tailEnd/>
            </a:ln>
            <a:effectLst/>
          </p:spPr>
          <p:txBody>
            <a:bodyPr wrap="none" anchor="ctr"/>
            <a:lstStyle/>
            <a:p>
              <a:endParaRPr lang="en-US"/>
            </a:p>
          </p:txBody>
        </p:sp>
        <p:sp>
          <p:nvSpPr>
            <p:cNvPr id="41010" name="Line 50"/>
            <p:cNvSpPr>
              <a:spLocks noChangeShapeType="1"/>
            </p:cNvSpPr>
            <p:nvPr userDrawn="1"/>
          </p:nvSpPr>
          <p:spPr bwMode="auto">
            <a:xfrm>
              <a:off x="0" y="2290"/>
              <a:ext cx="5760" cy="0"/>
            </a:xfrm>
            <a:prstGeom prst="line">
              <a:avLst/>
            </a:prstGeom>
            <a:noFill/>
            <a:ln w="19050">
              <a:solidFill>
                <a:schemeClr val="bg2"/>
              </a:solidFill>
              <a:round/>
              <a:headEnd/>
              <a:tailEnd/>
            </a:ln>
            <a:effectLst/>
          </p:spPr>
          <p:txBody>
            <a:bodyPr wrap="none" anchor="ctr"/>
            <a:lstStyle/>
            <a:p>
              <a:endParaRPr lang="en-US"/>
            </a:p>
          </p:txBody>
        </p:sp>
        <p:sp>
          <p:nvSpPr>
            <p:cNvPr id="41011" name="Line 51"/>
            <p:cNvSpPr>
              <a:spLocks noChangeShapeType="1"/>
            </p:cNvSpPr>
            <p:nvPr userDrawn="1"/>
          </p:nvSpPr>
          <p:spPr bwMode="auto">
            <a:xfrm>
              <a:off x="0" y="2269"/>
              <a:ext cx="5760" cy="0"/>
            </a:xfrm>
            <a:prstGeom prst="line">
              <a:avLst/>
            </a:prstGeom>
            <a:noFill/>
            <a:ln w="9525">
              <a:solidFill>
                <a:schemeClr val="bg2"/>
              </a:solidFill>
              <a:round/>
              <a:headEnd/>
              <a:tailEnd/>
            </a:ln>
            <a:effectLst/>
          </p:spPr>
          <p:txBody>
            <a:bodyPr wrap="none" anchor="ctr"/>
            <a:lstStyle/>
            <a:p>
              <a:endParaRPr lang="en-US"/>
            </a:p>
          </p:txBody>
        </p:sp>
        <p:sp>
          <p:nvSpPr>
            <p:cNvPr id="41012" name="Line 52"/>
            <p:cNvSpPr>
              <a:spLocks noChangeShapeType="1"/>
            </p:cNvSpPr>
            <p:nvPr userDrawn="1"/>
          </p:nvSpPr>
          <p:spPr bwMode="auto">
            <a:xfrm>
              <a:off x="0" y="2130"/>
              <a:ext cx="5760" cy="0"/>
            </a:xfrm>
            <a:prstGeom prst="line">
              <a:avLst/>
            </a:prstGeom>
            <a:noFill/>
            <a:ln w="9525">
              <a:solidFill>
                <a:schemeClr val="bg2"/>
              </a:solidFill>
              <a:round/>
              <a:headEnd/>
              <a:tailEnd/>
            </a:ln>
            <a:effectLst/>
          </p:spPr>
          <p:txBody>
            <a:bodyPr wrap="none" anchor="ctr"/>
            <a:lstStyle/>
            <a:p>
              <a:endParaRPr lang="en-US"/>
            </a:p>
          </p:txBody>
        </p:sp>
        <p:sp>
          <p:nvSpPr>
            <p:cNvPr id="41013" name="Line 53"/>
            <p:cNvSpPr>
              <a:spLocks noChangeShapeType="1"/>
            </p:cNvSpPr>
            <p:nvPr userDrawn="1"/>
          </p:nvSpPr>
          <p:spPr bwMode="auto">
            <a:xfrm>
              <a:off x="0" y="2166"/>
              <a:ext cx="5760" cy="0"/>
            </a:xfrm>
            <a:prstGeom prst="line">
              <a:avLst/>
            </a:prstGeom>
            <a:noFill/>
            <a:ln w="38100">
              <a:solidFill>
                <a:schemeClr val="bg2"/>
              </a:solidFill>
              <a:round/>
              <a:headEnd/>
              <a:tailEnd/>
            </a:ln>
            <a:effectLst/>
          </p:spPr>
          <p:txBody>
            <a:bodyPr wrap="none" anchor="ctr"/>
            <a:lstStyle/>
            <a:p>
              <a:endParaRPr lang="en-US"/>
            </a:p>
          </p:txBody>
        </p:sp>
        <p:sp>
          <p:nvSpPr>
            <p:cNvPr id="41014" name="Line 54"/>
            <p:cNvSpPr>
              <a:spLocks noChangeShapeType="1"/>
            </p:cNvSpPr>
            <p:nvPr userDrawn="1"/>
          </p:nvSpPr>
          <p:spPr bwMode="auto">
            <a:xfrm>
              <a:off x="0" y="2199"/>
              <a:ext cx="5760" cy="0"/>
            </a:xfrm>
            <a:prstGeom prst="line">
              <a:avLst/>
            </a:prstGeom>
            <a:noFill/>
            <a:ln w="19050">
              <a:solidFill>
                <a:schemeClr val="bg2"/>
              </a:solidFill>
              <a:round/>
              <a:headEnd/>
              <a:tailEnd/>
            </a:ln>
            <a:effectLst/>
          </p:spPr>
          <p:txBody>
            <a:bodyPr wrap="none" anchor="ctr"/>
            <a:lstStyle/>
            <a:p>
              <a:endParaRPr lang="en-US"/>
            </a:p>
          </p:txBody>
        </p:sp>
        <p:sp>
          <p:nvSpPr>
            <p:cNvPr id="41015" name="Line 55"/>
            <p:cNvSpPr>
              <a:spLocks noChangeShapeType="1"/>
            </p:cNvSpPr>
            <p:nvPr userDrawn="1"/>
          </p:nvSpPr>
          <p:spPr bwMode="auto">
            <a:xfrm>
              <a:off x="0" y="2040"/>
              <a:ext cx="5760" cy="0"/>
            </a:xfrm>
            <a:prstGeom prst="line">
              <a:avLst/>
            </a:prstGeom>
            <a:noFill/>
            <a:ln w="28575">
              <a:solidFill>
                <a:schemeClr val="bg2"/>
              </a:solidFill>
              <a:round/>
              <a:headEnd/>
              <a:tailEnd/>
            </a:ln>
            <a:effectLst/>
          </p:spPr>
          <p:txBody>
            <a:bodyPr wrap="none" anchor="ctr"/>
            <a:lstStyle/>
            <a:p>
              <a:endParaRPr lang="en-US"/>
            </a:p>
          </p:txBody>
        </p:sp>
        <p:sp>
          <p:nvSpPr>
            <p:cNvPr id="41016" name="Line 56"/>
            <p:cNvSpPr>
              <a:spLocks noChangeShapeType="1"/>
            </p:cNvSpPr>
            <p:nvPr userDrawn="1"/>
          </p:nvSpPr>
          <p:spPr bwMode="auto">
            <a:xfrm>
              <a:off x="0" y="1992"/>
              <a:ext cx="5760" cy="0"/>
            </a:xfrm>
            <a:prstGeom prst="line">
              <a:avLst/>
            </a:prstGeom>
            <a:noFill/>
            <a:ln w="12700">
              <a:solidFill>
                <a:schemeClr val="bg2"/>
              </a:solidFill>
              <a:round/>
              <a:headEnd/>
              <a:tailEnd/>
            </a:ln>
            <a:effectLst/>
          </p:spPr>
          <p:txBody>
            <a:bodyPr wrap="none" anchor="ctr"/>
            <a:lstStyle/>
            <a:p>
              <a:endParaRPr lang="en-US"/>
            </a:p>
          </p:txBody>
        </p:sp>
        <p:sp>
          <p:nvSpPr>
            <p:cNvPr id="41017" name="Line 57"/>
            <p:cNvSpPr>
              <a:spLocks noChangeShapeType="1"/>
            </p:cNvSpPr>
            <p:nvPr userDrawn="1"/>
          </p:nvSpPr>
          <p:spPr bwMode="auto">
            <a:xfrm>
              <a:off x="0" y="2085"/>
              <a:ext cx="5760" cy="0"/>
            </a:xfrm>
            <a:prstGeom prst="line">
              <a:avLst/>
            </a:prstGeom>
            <a:noFill/>
            <a:ln w="19050">
              <a:solidFill>
                <a:schemeClr val="bg2"/>
              </a:solidFill>
              <a:round/>
              <a:headEnd/>
              <a:tailEnd/>
            </a:ln>
            <a:effectLst/>
          </p:spPr>
          <p:txBody>
            <a:bodyPr wrap="none" anchor="ctr"/>
            <a:lstStyle/>
            <a:p>
              <a:endParaRPr lang="en-US"/>
            </a:p>
          </p:txBody>
        </p:sp>
        <p:sp>
          <p:nvSpPr>
            <p:cNvPr id="41018" name="Line 58"/>
            <p:cNvSpPr>
              <a:spLocks noChangeShapeType="1"/>
            </p:cNvSpPr>
            <p:nvPr userDrawn="1"/>
          </p:nvSpPr>
          <p:spPr bwMode="auto">
            <a:xfrm>
              <a:off x="0" y="1593"/>
              <a:ext cx="5760" cy="0"/>
            </a:xfrm>
            <a:prstGeom prst="line">
              <a:avLst/>
            </a:prstGeom>
            <a:noFill/>
            <a:ln w="9525">
              <a:solidFill>
                <a:schemeClr val="bg2"/>
              </a:solidFill>
              <a:round/>
              <a:headEnd/>
              <a:tailEnd/>
            </a:ln>
            <a:effectLst/>
          </p:spPr>
          <p:txBody>
            <a:bodyPr wrap="none" anchor="ctr"/>
            <a:lstStyle/>
            <a:p>
              <a:endParaRPr lang="en-US"/>
            </a:p>
          </p:txBody>
        </p:sp>
        <p:sp>
          <p:nvSpPr>
            <p:cNvPr id="41019" name="Line 59"/>
            <p:cNvSpPr>
              <a:spLocks noChangeShapeType="1"/>
            </p:cNvSpPr>
            <p:nvPr userDrawn="1"/>
          </p:nvSpPr>
          <p:spPr bwMode="auto">
            <a:xfrm>
              <a:off x="0" y="1566"/>
              <a:ext cx="5760" cy="0"/>
            </a:xfrm>
            <a:prstGeom prst="line">
              <a:avLst/>
            </a:prstGeom>
            <a:noFill/>
            <a:ln w="38100">
              <a:solidFill>
                <a:schemeClr val="bg2"/>
              </a:solidFill>
              <a:round/>
              <a:headEnd/>
              <a:tailEnd/>
            </a:ln>
            <a:effectLst/>
          </p:spPr>
          <p:txBody>
            <a:bodyPr wrap="none" anchor="ctr"/>
            <a:lstStyle/>
            <a:p>
              <a:endParaRPr lang="en-US"/>
            </a:p>
          </p:txBody>
        </p:sp>
        <p:sp>
          <p:nvSpPr>
            <p:cNvPr id="41020" name="Line 60"/>
            <p:cNvSpPr>
              <a:spLocks noChangeShapeType="1"/>
            </p:cNvSpPr>
            <p:nvPr userDrawn="1"/>
          </p:nvSpPr>
          <p:spPr bwMode="auto">
            <a:xfrm>
              <a:off x="0" y="1947"/>
              <a:ext cx="5760" cy="0"/>
            </a:xfrm>
            <a:prstGeom prst="line">
              <a:avLst/>
            </a:prstGeom>
            <a:noFill/>
            <a:ln w="19050">
              <a:solidFill>
                <a:schemeClr val="bg2"/>
              </a:solidFill>
              <a:round/>
              <a:headEnd/>
              <a:tailEnd/>
            </a:ln>
            <a:effectLst/>
          </p:spPr>
          <p:txBody>
            <a:bodyPr wrap="none" anchor="ctr"/>
            <a:lstStyle/>
            <a:p>
              <a:endParaRPr lang="en-US"/>
            </a:p>
          </p:txBody>
        </p:sp>
        <p:sp>
          <p:nvSpPr>
            <p:cNvPr id="41021" name="Line 61"/>
            <p:cNvSpPr>
              <a:spLocks noChangeShapeType="1"/>
            </p:cNvSpPr>
            <p:nvPr userDrawn="1"/>
          </p:nvSpPr>
          <p:spPr bwMode="auto">
            <a:xfrm>
              <a:off x="0" y="1821"/>
              <a:ext cx="5760" cy="0"/>
            </a:xfrm>
            <a:prstGeom prst="line">
              <a:avLst/>
            </a:prstGeom>
            <a:noFill/>
            <a:ln w="28575">
              <a:solidFill>
                <a:schemeClr val="bg2"/>
              </a:solidFill>
              <a:round/>
              <a:headEnd/>
              <a:tailEnd/>
            </a:ln>
            <a:effectLst/>
          </p:spPr>
          <p:txBody>
            <a:bodyPr wrap="none" anchor="ctr"/>
            <a:lstStyle/>
            <a:p>
              <a:endParaRPr lang="en-US"/>
            </a:p>
          </p:txBody>
        </p:sp>
        <p:sp>
          <p:nvSpPr>
            <p:cNvPr id="41022" name="Line 62"/>
            <p:cNvSpPr>
              <a:spLocks noChangeShapeType="1"/>
            </p:cNvSpPr>
            <p:nvPr userDrawn="1"/>
          </p:nvSpPr>
          <p:spPr bwMode="auto">
            <a:xfrm>
              <a:off x="0" y="1740"/>
              <a:ext cx="5760" cy="0"/>
            </a:xfrm>
            <a:prstGeom prst="line">
              <a:avLst/>
            </a:prstGeom>
            <a:noFill/>
            <a:ln w="12700">
              <a:solidFill>
                <a:schemeClr val="bg2"/>
              </a:solidFill>
              <a:round/>
              <a:headEnd/>
              <a:tailEnd/>
            </a:ln>
            <a:effectLst/>
          </p:spPr>
          <p:txBody>
            <a:bodyPr wrap="none" anchor="ctr"/>
            <a:lstStyle/>
            <a:p>
              <a:endParaRPr lang="en-US"/>
            </a:p>
          </p:txBody>
        </p:sp>
        <p:sp>
          <p:nvSpPr>
            <p:cNvPr id="41023" name="Line 63"/>
            <p:cNvSpPr>
              <a:spLocks noChangeShapeType="1"/>
            </p:cNvSpPr>
            <p:nvPr userDrawn="1"/>
          </p:nvSpPr>
          <p:spPr bwMode="auto">
            <a:xfrm>
              <a:off x="0" y="1926"/>
              <a:ext cx="5760" cy="0"/>
            </a:xfrm>
            <a:prstGeom prst="line">
              <a:avLst/>
            </a:prstGeom>
            <a:noFill/>
            <a:ln w="9525">
              <a:solidFill>
                <a:schemeClr val="bg2"/>
              </a:solidFill>
              <a:round/>
              <a:headEnd/>
              <a:tailEnd/>
            </a:ln>
            <a:effectLst/>
          </p:spPr>
          <p:txBody>
            <a:bodyPr wrap="none" anchor="ctr"/>
            <a:lstStyle/>
            <a:p>
              <a:endParaRPr lang="en-US"/>
            </a:p>
          </p:txBody>
        </p:sp>
        <p:sp>
          <p:nvSpPr>
            <p:cNvPr id="41024" name="Line 64"/>
            <p:cNvSpPr>
              <a:spLocks noChangeShapeType="1"/>
            </p:cNvSpPr>
            <p:nvPr userDrawn="1"/>
          </p:nvSpPr>
          <p:spPr bwMode="auto">
            <a:xfrm>
              <a:off x="0" y="1614"/>
              <a:ext cx="5760" cy="0"/>
            </a:xfrm>
            <a:prstGeom prst="line">
              <a:avLst/>
            </a:prstGeom>
            <a:noFill/>
            <a:ln w="12700">
              <a:solidFill>
                <a:schemeClr val="bg2"/>
              </a:solidFill>
              <a:round/>
              <a:headEnd/>
              <a:tailEnd/>
            </a:ln>
            <a:effectLst/>
          </p:spPr>
          <p:txBody>
            <a:bodyPr wrap="none" anchor="ctr"/>
            <a:lstStyle/>
            <a:p>
              <a:endParaRPr lang="en-US"/>
            </a:p>
          </p:txBody>
        </p:sp>
        <p:sp>
          <p:nvSpPr>
            <p:cNvPr id="41025" name="Line 65"/>
            <p:cNvSpPr>
              <a:spLocks noChangeShapeType="1"/>
            </p:cNvSpPr>
            <p:nvPr userDrawn="1"/>
          </p:nvSpPr>
          <p:spPr bwMode="auto">
            <a:xfrm>
              <a:off x="0" y="1668"/>
              <a:ext cx="5760" cy="0"/>
            </a:xfrm>
            <a:prstGeom prst="line">
              <a:avLst/>
            </a:prstGeom>
            <a:noFill/>
            <a:ln w="12700">
              <a:solidFill>
                <a:schemeClr val="bg2"/>
              </a:solidFill>
              <a:round/>
              <a:headEnd/>
              <a:tailEnd/>
            </a:ln>
            <a:effectLst/>
          </p:spPr>
          <p:txBody>
            <a:bodyPr wrap="none" anchor="ctr"/>
            <a:lstStyle/>
            <a:p>
              <a:endParaRPr lang="en-US"/>
            </a:p>
          </p:txBody>
        </p:sp>
        <p:sp>
          <p:nvSpPr>
            <p:cNvPr id="41026" name="Line 66"/>
            <p:cNvSpPr>
              <a:spLocks noChangeShapeType="1"/>
            </p:cNvSpPr>
            <p:nvPr userDrawn="1"/>
          </p:nvSpPr>
          <p:spPr bwMode="auto">
            <a:xfrm>
              <a:off x="0" y="1866"/>
              <a:ext cx="5760" cy="0"/>
            </a:xfrm>
            <a:prstGeom prst="line">
              <a:avLst/>
            </a:prstGeom>
            <a:noFill/>
            <a:ln w="19050">
              <a:solidFill>
                <a:schemeClr val="bg2"/>
              </a:solidFill>
              <a:round/>
              <a:headEnd/>
              <a:tailEnd/>
            </a:ln>
            <a:effectLst/>
          </p:spPr>
          <p:txBody>
            <a:bodyPr wrap="none" anchor="ctr"/>
            <a:lstStyle/>
            <a:p>
              <a:endParaRPr lang="en-US"/>
            </a:p>
          </p:txBody>
        </p:sp>
        <p:sp>
          <p:nvSpPr>
            <p:cNvPr id="41027" name="Line 67"/>
            <p:cNvSpPr>
              <a:spLocks noChangeShapeType="1"/>
            </p:cNvSpPr>
            <p:nvPr userDrawn="1"/>
          </p:nvSpPr>
          <p:spPr bwMode="auto">
            <a:xfrm>
              <a:off x="0" y="1845"/>
              <a:ext cx="5760" cy="0"/>
            </a:xfrm>
            <a:prstGeom prst="line">
              <a:avLst/>
            </a:prstGeom>
            <a:noFill/>
            <a:ln w="9525">
              <a:solidFill>
                <a:schemeClr val="bg2"/>
              </a:solidFill>
              <a:round/>
              <a:headEnd/>
              <a:tailEnd/>
            </a:ln>
            <a:effectLst/>
          </p:spPr>
          <p:txBody>
            <a:bodyPr wrap="none" anchor="ctr"/>
            <a:lstStyle/>
            <a:p>
              <a:endParaRPr lang="en-US"/>
            </a:p>
          </p:txBody>
        </p:sp>
        <p:sp>
          <p:nvSpPr>
            <p:cNvPr id="41028" name="Line 68"/>
            <p:cNvSpPr>
              <a:spLocks noChangeShapeType="1"/>
            </p:cNvSpPr>
            <p:nvPr userDrawn="1"/>
          </p:nvSpPr>
          <p:spPr bwMode="auto">
            <a:xfrm>
              <a:off x="0" y="1437"/>
              <a:ext cx="5760" cy="0"/>
            </a:xfrm>
            <a:prstGeom prst="line">
              <a:avLst/>
            </a:prstGeom>
            <a:noFill/>
            <a:ln w="9525">
              <a:solidFill>
                <a:schemeClr val="bg2"/>
              </a:solidFill>
              <a:round/>
              <a:headEnd/>
              <a:tailEnd/>
            </a:ln>
            <a:effectLst/>
          </p:spPr>
          <p:txBody>
            <a:bodyPr wrap="none" anchor="ctr"/>
            <a:lstStyle/>
            <a:p>
              <a:endParaRPr lang="en-US"/>
            </a:p>
          </p:txBody>
        </p:sp>
        <p:sp>
          <p:nvSpPr>
            <p:cNvPr id="41029" name="Line 69"/>
            <p:cNvSpPr>
              <a:spLocks noChangeShapeType="1"/>
            </p:cNvSpPr>
            <p:nvPr userDrawn="1"/>
          </p:nvSpPr>
          <p:spPr bwMode="auto">
            <a:xfrm>
              <a:off x="0" y="1473"/>
              <a:ext cx="5760" cy="0"/>
            </a:xfrm>
            <a:prstGeom prst="line">
              <a:avLst/>
            </a:prstGeom>
            <a:noFill/>
            <a:ln w="38100">
              <a:solidFill>
                <a:schemeClr val="bg2"/>
              </a:solidFill>
              <a:round/>
              <a:headEnd/>
              <a:tailEnd/>
            </a:ln>
            <a:effectLst/>
          </p:spPr>
          <p:txBody>
            <a:bodyPr wrap="none" anchor="ctr"/>
            <a:lstStyle/>
            <a:p>
              <a:endParaRPr lang="en-US"/>
            </a:p>
          </p:txBody>
        </p:sp>
        <p:sp>
          <p:nvSpPr>
            <p:cNvPr id="41030" name="Line 70"/>
            <p:cNvSpPr>
              <a:spLocks noChangeShapeType="1"/>
            </p:cNvSpPr>
            <p:nvPr userDrawn="1"/>
          </p:nvSpPr>
          <p:spPr bwMode="auto">
            <a:xfrm>
              <a:off x="0" y="1506"/>
              <a:ext cx="5760" cy="0"/>
            </a:xfrm>
            <a:prstGeom prst="line">
              <a:avLst/>
            </a:prstGeom>
            <a:noFill/>
            <a:ln w="19050">
              <a:solidFill>
                <a:schemeClr val="bg2"/>
              </a:solidFill>
              <a:round/>
              <a:headEnd/>
              <a:tailEnd/>
            </a:ln>
            <a:effectLst/>
          </p:spPr>
          <p:txBody>
            <a:bodyPr wrap="none" anchor="ctr"/>
            <a:lstStyle/>
            <a:p>
              <a:endParaRPr lang="en-US"/>
            </a:p>
          </p:txBody>
        </p:sp>
        <p:sp>
          <p:nvSpPr>
            <p:cNvPr id="41031" name="Line 71"/>
            <p:cNvSpPr>
              <a:spLocks noChangeShapeType="1"/>
            </p:cNvSpPr>
            <p:nvPr userDrawn="1"/>
          </p:nvSpPr>
          <p:spPr bwMode="auto">
            <a:xfrm>
              <a:off x="0" y="1347"/>
              <a:ext cx="5760" cy="0"/>
            </a:xfrm>
            <a:prstGeom prst="line">
              <a:avLst/>
            </a:prstGeom>
            <a:noFill/>
            <a:ln w="28575">
              <a:solidFill>
                <a:schemeClr val="bg2"/>
              </a:solidFill>
              <a:round/>
              <a:headEnd/>
              <a:tailEnd/>
            </a:ln>
            <a:effectLst/>
          </p:spPr>
          <p:txBody>
            <a:bodyPr wrap="none" anchor="ctr"/>
            <a:lstStyle/>
            <a:p>
              <a:endParaRPr lang="en-US"/>
            </a:p>
          </p:txBody>
        </p:sp>
        <p:sp>
          <p:nvSpPr>
            <p:cNvPr id="41032" name="Line 72"/>
            <p:cNvSpPr>
              <a:spLocks noChangeShapeType="1"/>
            </p:cNvSpPr>
            <p:nvPr userDrawn="1"/>
          </p:nvSpPr>
          <p:spPr bwMode="auto">
            <a:xfrm>
              <a:off x="0" y="1392"/>
              <a:ext cx="5760" cy="0"/>
            </a:xfrm>
            <a:prstGeom prst="line">
              <a:avLst/>
            </a:prstGeom>
            <a:noFill/>
            <a:ln w="19050">
              <a:solidFill>
                <a:schemeClr val="bg2"/>
              </a:solidFill>
              <a:round/>
              <a:headEnd/>
              <a:tailEnd/>
            </a:ln>
            <a:effectLst/>
          </p:spPr>
          <p:txBody>
            <a:bodyPr wrap="none" anchor="ctr"/>
            <a:lstStyle/>
            <a:p>
              <a:endParaRPr lang="en-US"/>
            </a:p>
          </p:txBody>
        </p:sp>
        <p:sp>
          <p:nvSpPr>
            <p:cNvPr id="41033" name="Line 73"/>
            <p:cNvSpPr>
              <a:spLocks noChangeShapeType="1"/>
            </p:cNvSpPr>
            <p:nvPr userDrawn="1"/>
          </p:nvSpPr>
          <p:spPr bwMode="auto">
            <a:xfrm>
              <a:off x="0" y="1016"/>
              <a:ext cx="5760" cy="0"/>
            </a:xfrm>
            <a:prstGeom prst="line">
              <a:avLst/>
            </a:prstGeom>
            <a:noFill/>
            <a:ln w="9525">
              <a:solidFill>
                <a:schemeClr val="bg2"/>
              </a:solidFill>
              <a:round/>
              <a:headEnd/>
              <a:tailEnd/>
            </a:ln>
            <a:effectLst/>
          </p:spPr>
          <p:txBody>
            <a:bodyPr wrap="none" anchor="ctr"/>
            <a:lstStyle/>
            <a:p>
              <a:endParaRPr lang="en-US"/>
            </a:p>
          </p:txBody>
        </p:sp>
        <p:sp>
          <p:nvSpPr>
            <p:cNvPr id="41034" name="Line 74"/>
            <p:cNvSpPr>
              <a:spLocks noChangeShapeType="1"/>
            </p:cNvSpPr>
            <p:nvPr userDrawn="1"/>
          </p:nvSpPr>
          <p:spPr bwMode="auto">
            <a:xfrm>
              <a:off x="0" y="989"/>
              <a:ext cx="5760" cy="0"/>
            </a:xfrm>
            <a:prstGeom prst="line">
              <a:avLst/>
            </a:prstGeom>
            <a:noFill/>
            <a:ln w="38100">
              <a:solidFill>
                <a:schemeClr val="bg2"/>
              </a:solidFill>
              <a:round/>
              <a:headEnd/>
              <a:tailEnd/>
            </a:ln>
            <a:effectLst/>
          </p:spPr>
          <p:txBody>
            <a:bodyPr wrap="none" anchor="ctr"/>
            <a:lstStyle/>
            <a:p>
              <a:endParaRPr lang="en-US"/>
            </a:p>
          </p:txBody>
        </p:sp>
        <p:sp>
          <p:nvSpPr>
            <p:cNvPr id="41035" name="Line 75"/>
            <p:cNvSpPr>
              <a:spLocks noChangeShapeType="1"/>
            </p:cNvSpPr>
            <p:nvPr userDrawn="1"/>
          </p:nvSpPr>
          <p:spPr bwMode="auto">
            <a:xfrm>
              <a:off x="0" y="1244"/>
              <a:ext cx="5760" cy="0"/>
            </a:xfrm>
            <a:prstGeom prst="line">
              <a:avLst/>
            </a:prstGeom>
            <a:noFill/>
            <a:ln w="28575">
              <a:solidFill>
                <a:schemeClr val="bg2"/>
              </a:solidFill>
              <a:round/>
              <a:headEnd/>
              <a:tailEnd/>
            </a:ln>
            <a:effectLst/>
          </p:spPr>
          <p:txBody>
            <a:bodyPr wrap="none" anchor="ctr"/>
            <a:lstStyle/>
            <a:p>
              <a:endParaRPr lang="en-US"/>
            </a:p>
          </p:txBody>
        </p:sp>
        <p:sp>
          <p:nvSpPr>
            <p:cNvPr id="41036" name="Line 76"/>
            <p:cNvSpPr>
              <a:spLocks noChangeShapeType="1"/>
            </p:cNvSpPr>
            <p:nvPr userDrawn="1"/>
          </p:nvSpPr>
          <p:spPr bwMode="auto">
            <a:xfrm>
              <a:off x="0" y="1163"/>
              <a:ext cx="5760" cy="0"/>
            </a:xfrm>
            <a:prstGeom prst="line">
              <a:avLst/>
            </a:prstGeom>
            <a:noFill/>
            <a:ln w="12700">
              <a:solidFill>
                <a:schemeClr val="bg2"/>
              </a:solidFill>
              <a:round/>
              <a:headEnd/>
              <a:tailEnd/>
            </a:ln>
            <a:effectLst/>
          </p:spPr>
          <p:txBody>
            <a:bodyPr wrap="none" anchor="ctr"/>
            <a:lstStyle/>
            <a:p>
              <a:endParaRPr lang="en-US"/>
            </a:p>
          </p:txBody>
        </p:sp>
        <p:sp>
          <p:nvSpPr>
            <p:cNvPr id="41037" name="Line 77"/>
            <p:cNvSpPr>
              <a:spLocks noChangeShapeType="1"/>
            </p:cNvSpPr>
            <p:nvPr userDrawn="1"/>
          </p:nvSpPr>
          <p:spPr bwMode="auto">
            <a:xfrm>
              <a:off x="0" y="1037"/>
              <a:ext cx="5760" cy="0"/>
            </a:xfrm>
            <a:prstGeom prst="line">
              <a:avLst/>
            </a:prstGeom>
            <a:noFill/>
            <a:ln w="12700">
              <a:solidFill>
                <a:schemeClr val="bg2"/>
              </a:solidFill>
              <a:round/>
              <a:headEnd/>
              <a:tailEnd/>
            </a:ln>
            <a:effectLst/>
          </p:spPr>
          <p:txBody>
            <a:bodyPr wrap="none" anchor="ctr"/>
            <a:lstStyle/>
            <a:p>
              <a:endParaRPr lang="en-US"/>
            </a:p>
          </p:txBody>
        </p:sp>
        <p:sp>
          <p:nvSpPr>
            <p:cNvPr id="41038" name="Line 78"/>
            <p:cNvSpPr>
              <a:spLocks noChangeShapeType="1"/>
            </p:cNvSpPr>
            <p:nvPr userDrawn="1"/>
          </p:nvSpPr>
          <p:spPr bwMode="auto">
            <a:xfrm>
              <a:off x="0" y="1091"/>
              <a:ext cx="5760" cy="0"/>
            </a:xfrm>
            <a:prstGeom prst="line">
              <a:avLst/>
            </a:prstGeom>
            <a:noFill/>
            <a:ln w="12700">
              <a:solidFill>
                <a:schemeClr val="bg2"/>
              </a:solidFill>
              <a:round/>
              <a:headEnd/>
              <a:tailEnd/>
            </a:ln>
            <a:effectLst/>
          </p:spPr>
          <p:txBody>
            <a:bodyPr wrap="none" anchor="ctr"/>
            <a:lstStyle/>
            <a:p>
              <a:endParaRPr lang="en-US"/>
            </a:p>
          </p:txBody>
        </p:sp>
        <p:sp>
          <p:nvSpPr>
            <p:cNvPr id="41039" name="Line 79"/>
            <p:cNvSpPr>
              <a:spLocks noChangeShapeType="1"/>
            </p:cNvSpPr>
            <p:nvPr userDrawn="1"/>
          </p:nvSpPr>
          <p:spPr bwMode="auto">
            <a:xfrm>
              <a:off x="0" y="1289"/>
              <a:ext cx="5760" cy="0"/>
            </a:xfrm>
            <a:prstGeom prst="line">
              <a:avLst/>
            </a:prstGeom>
            <a:noFill/>
            <a:ln w="19050">
              <a:solidFill>
                <a:schemeClr val="bg2"/>
              </a:solidFill>
              <a:round/>
              <a:headEnd/>
              <a:tailEnd/>
            </a:ln>
            <a:effectLst/>
          </p:spPr>
          <p:txBody>
            <a:bodyPr wrap="none" anchor="ctr"/>
            <a:lstStyle/>
            <a:p>
              <a:endParaRPr lang="en-US"/>
            </a:p>
          </p:txBody>
        </p:sp>
        <p:sp>
          <p:nvSpPr>
            <p:cNvPr id="41040" name="Line 80"/>
            <p:cNvSpPr>
              <a:spLocks noChangeShapeType="1"/>
            </p:cNvSpPr>
            <p:nvPr userDrawn="1"/>
          </p:nvSpPr>
          <p:spPr bwMode="auto">
            <a:xfrm>
              <a:off x="0" y="1268"/>
              <a:ext cx="5760" cy="0"/>
            </a:xfrm>
            <a:prstGeom prst="line">
              <a:avLst/>
            </a:prstGeom>
            <a:noFill/>
            <a:ln w="9525">
              <a:solidFill>
                <a:schemeClr val="bg2"/>
              </a:solidFill>
              <a:round/>
              <a:headEnd/>
              <a:tailEnd/>
            </a:ln>
            <a:effectLst/>
          </p:spPr>
          <p:txBody>
            <a:bodyPr wrap="none" anchor="ctr"/>
            <a:lstStyle/>
            <a:p>
              <a:endParaRPr lang="en-US"/>
            </a:p>
          </p:txBody>
        </p:sp>
        <p:sp>
          <p:nvSpPr>
            <p:cNvPr id="41041" name="Line 81"/>
            <p:cNvSpPr>
              <a:spLocks noChangeShapeType="1"/>
            </p:cNvSpPr>
            <p:nvPr userDrawn="1"/>
          </p:nvSpPr>
          <p:spPr bwMode="auto">
            <a:xfrm>
              <a:off x="0" y="860"/>
              <a:ext cx="5760" cy="0"/>
            </a:xfrm>
            <a:prstGeom prst="line">
              <a:avLst/>
            </a:prstGeom>
            <a:noFill/>
            <a:ln w="9525">
              <a:solidFill>
                <a:schemeClr val="bg2"/>
              </a:solidFill>
              <a:round/>
              <a:headEnd/>
              <a:tailEnd/>
            </a:ln>
            <a:effectLst/>
          </p:spPr>
          <p:txBody>
            <a:bodyPr wrap="none" anchor="ctr"/>
            <a:lstStyle/>
            <a:p>
              <a:endParaRPr lang="en-US"/>
            </a:p>
          </p:txBody>
        </p:sp>
        <p:sp>
          <p:nvSpPr>
            <p:cNvPr id="41042" name="Line 82"/>
            <p:cNvSpPr>
              <a:spLocks noChangeShapeType="1"/>
            </p:cNvSpPr>
            <p:nvPr userDrawn="1"/>
          </p:nvSpPr>
          <p:spPr bwMode="auto">
            <a:xfrm>
              <a:off x="0" y="896"/>
              <a:ext cx="5760" cy="0"/>
            </a:xfrm>
            <a:prstGeom prst="line">
              <a:avLst/>
            </a:prstGeom>
            <a:noFill/>
            <a:ln w="38100">
              <a:solidFill>
                <a:schemeClr val="bg2"/>
              </a:solidFill>
              <a:round/>
              <a:headEnd/>
              <a:tailEnd/>
            </a:ln>
            <a:effectLst/>
          </p:spPr>
          <p:txBody>
            <a:bodyPr wrap="none" anchor="ctr"/>
            <a:lstStyle/>
            <a:p>
              <a:endParaRPr lang="en-US"/>
            </a:p>
          </p:txBody>
        </p:sp>
        <p:sp>
          <p:nvSpPr>
            <p:cNvPr id="41043" name="Line 83"/>
            <p:cNvSpPr>
              <a:spLocks noChangeShapeType="1"/>
            </p:cNvSpPr>
            <p:nvPr userDrawn="1"/>
          </p:nvSpPr>
          <p:spPr bwMode="auto">
            <a:xfrm>
              <a:off x="0" y="929"/>
              <a:ext cx="5760" cy="0"/>
            </a:xfrm>
            <a:prstGeom prst="line">
              <a:avLst/>
            </a:prstGeom>
            <a:noFill/>
            <a:ln w="19050">
              <a:solidFill>
                <a:schemeClr val="bg2"/>
              </a:solidFill>
              <a:round/>
              <a:headEnd/>
              <a:tailEnd/>
            </a:ln>
            <a:effectLst/>
          </p:spPr>
          <p:txBody>
            <a:bodyPr wrap="none" anchor="ctr"/>
            <a:lstStyle/>
            <a:p>
              <a:endParaRPr lang="en-US"/>
            </a:p>
          </p:txBody>
        </p:sp>
        <p:sp>
          <p:nvSpPr>
            <p:cNvPr id="41044" name="Line 84"/>
            <p:cNvSpPr>
              <a:spLocks noChangeShapeType="1"/>
            </p:cNvSpPr>
            <p:nvPr userDrawn="1"/>
          </p:nvSpPr>
          <p:spPr bwMode="auto">
            <a:xfrm>
              <a:off x="0" y="770"/>
              <a:ext cx="5760" cy="0"/>
            </a:xfrm>
            <a:prstGeom prst="line">
              <a:avLst/>
            </a:prstGeom>
            <a:noFill/>
            <a:ln w="28575">
              <a:solidFill>
                <a:schemeClr val="bg2"/>
              </a:solidFill>
              <a:round/>
              <a:headEnd/>
              <a:tailEnd/>
            </a:ln>
            <a:effectLst/>
          </p:spPr>
          <p:txBody>
            <a:bodyPr wrap="none" anchor="ctr"/>
            <a:lstStyle/>
            <a:p>
              <a:endParaRPr lang="en-US"/>
            </a:p>
          </p:txBody>
        </p:sp>
        <p:sp>
          <p:nvSpPr>
            <p:cNvPr id="41045" name="Line 85"/>
            <p:cNvSpPr>
              <a:spLocks noChangeShapeType="1"/>
            </p:cNvSpPr>
            <p:nvPr userDrawn="1"/>
          </p:nvSpPr>
          <p:spPr bwMode="auto">
            <a:xfrm>
              <a:off x="0" y="815"/>
              <a:ext cx="5760" cy="0"/>
            </a:xfrm>
            <a:prstGeom prst="line">
              <a:avLst/>
            </a:prstGeom>
            <a:noFill/>
            <a:ln w="19050">
              <a:solidFill>
                <a:schemeClr val="bg2"/>
              </a:solidFill>
              <a:round/>
              <a:headEnd/>
              <a:tailEnd/>
            </a:ln>
            <a:effectLst/>
          </p:spPr>
          <p:txBody>
            <a:bodyPr wrap="none" anchor="ctr"/>
            <a:lstStyle/>
            <a:p>
              <a:endParaRPr lang="en-US"/>
            </a:p>
          </p:txBody>
        </p:sp>
        <p:sp>
          <p:nvSpPr>
            <p:cNvPr id="41046" name="Line 86"/>
            <p:cNvSpPr>
              <a:spLocks noChangeShapeType="1"/>
            </p:cNvSpPr>
            <p:nvPr userDrawn="1"/>
          </p:nvSpPr>
          <p:spPr bwMode="auto">
            <a:xfrm>
              <a:off x="0" y="718"/>
              <a:ext cx="5760" cy="0"/>
            </a:xfrm>
            <a:prstGeom prst="line">
              <a:avLst/>
            </a:prstGeom>
            <a:noFill/>
            <a:ln w="12700">
              <a:solidFill>
                <a:schemeClr val="bg2"/>
              </a:solidFill>
              <a:round/>
              <a:headEnd/>
              <a:tailEnd/>
            </a:ln>
            <a:effectLst/>
          </p:spPr>
          <p:txBody>
            <a:bodyPr wrap="none" anchor="ctr"/>
            <a:lstStyle/>
            <a:p>
              <a:endParaRPr lang="en-US"/>
            </a:p>
          </p:txBody>
        </p:sp>
        <p:sp>
          <p:nvSpPr>
            <p:cNvPr id="41047" name="Line 87"/>
            <p:cNvSpPr>
              <a:spLocks noChangeShapeType="1"/>
            </p:cNvSpPr>
            <p:nvPr userDrawn="1"/>
          </p:nvSpPr>
          <p:spPr bwMode="auto">
            <a:xfrm>
              <a:off x="0" y="646"/>
              <a:ext cx="5760" cy="0"/>
            </a:xfrm>
            <a:prstGeom prst="line">
              <a:avLst/>
            </a:prstGeom>
            <a:noFill/>
            <a:ln w="12700">
              <a:solidFill>
                <a:schemeClr val="bg2"/>
              </a:solidFill>
              <a:round/>
              <a:headEnd/>
              <a:tailEnd/>
            </a:ln>
            <a:effectLst/>
          </p:spPr>
          <p:txBody>
            <a:bodyPr wrap="none" anchor="ctr"/>
            <a:lstStyle/>
            <a:p>
              <a:endParaRPr lang="en-US"/>
            </a:p>
          </p:txBody>
        </p:sp>
        <p:sp>
          <p:nvSpPr>
            <p:cNvPr id="41048" name="Line 88"/>
            <p:cNvSpPr>
              <a:spLocks noChangeShapeType="1"/>
            </p:cNvSpPr>
            <p:nvPr userDrawn="1"/>
          </p:nvSpPr>
          <p:spPr bwMode="auto">
            <a:xfrm>
              <a:off x="0" y="522"/>
              <a:ext cx="5760" cy="0"/>
            </a:xfrm>
            <a:prstGeom prst="line">
              <a:avLst/>
            </a:prstGeom>
            <a:noFill/>
            <a:ln w="9525">
              <a:solidFill>
                <a:schemeClr val="bg2"/>
              </a:solidFill>
              <a:round/>
              <a:headEnd/>
              <a:tailEnd/>
            </a:ln>
            <a:effectLst/>
          </p:spPr>
          <p:txBody>
            <a:bodyPr wrap="none" anchor="ctr"/>
            <a:lstStyle/>
            <a:p>
              <a:endParaRPr lang="en-US"/>
            </a:p>
          </p:txBody>
        </p:sp>
        <p:sp>
          <p:nvSpPr>
            <p:cNvPr id="41049" name="Line 89"/>
            <p:cNvSpPr>
              <a:spLocks noChangeShapeType="1"/>
            </p:cNvSpPr>
            <p:nvPr userDrawn="1"/>
          </p:nvSpPr>
          <p:spPr bwMode="auto">
            <a:xfrm>
              <a:off x="0" y="558"/>
              <a:ext cx="5760" cy="0"/>
            </a:xfrm>
            <a:prstGeom prst="line">
              <a:avLst/>
            </a:prstGeom>
            <a:noFill/>
            <a:ln w="38100">
              <a:solidFill>
                <a:schemeClr val="bg2"/>
              </a:solidFill>
              <a:round/>
              <a:headEnd/>
              <a:tailEnd/>
            </a:ln>
            <a:effectLst/>
          </p:spPr>
          <p:txBody>
            <a:bodyPr wrap="none" anchor="ctr"/>
            <a:lstStyle/>
            <a:p>
              <a:endParaRPr lang="en-US"/>
            </a:p>
          </p:txBody>
        </p:sp>
        <p:sp>
          <p:nvSpPr>
            <p:cNvPr id="41050" name="Line 90"/>
            <p:cNvSpPr>
              <a:spLocks noChangeShapeType="1"/>
            </p:cNvSpPr>
            <p:nvPr userDrawn="1"/>
          </p:nvSpPr>
          <p:spPr bwMode="auto">
            <a:xfrm>
              <a:off x="0" y="591"/>
              <a:ext cx="5760" cy="0"/>
            </a:xfrm>
            <a:prstGeom prst="line">
              <a:avLst/>
            </a:prstGeom>
            <a:noFill/>
            <a:ln w="19050">
              <a:solidFill>
                <a:schemeClr val="bg2"/>
              </a:solidFill>
              <a:round/>
              <a:headEnd/>
              <a:tailEnd/>
            </a:ln>
            <a:effectLst/>
          </p:spPr>
          <p:txBody>
            <a:bodyPr wrap="none" anchor="ctr"/>
            <a:lstStyle/>
            <a:p>
              <a:endParaRPr lang="en-US"/>
            </a:p>
          </p:txBody>
        </p:sp>
        <p:sp>
          <p:nvSpPr>
            <p:cNvPr id="41051" name="Line 91"/>
            <p:cNvSpPr>
              <a:spLocks noChangeShapeType="1"/>
            </p:cNvSpPr>
            <p:nvPr userDrawn="1"/>
          </p:nvSpPr>
          <p:spPr bwMode="auto">
            <a:xfrm>
              <a:off x="0" y="432"/>
              <a:ext cx="5760" cy="0"/>
            </a:xfrm>
            <a:prstGeom prst="line">
              <a:avLst/>
            </a:prstGeom>
            <a:noFill/>
            <a:ln w="28575">
              <a:solidFill>
                <a:schemeClr val="bg2"/>
              </a:solidFill>
              <a:round/>
              <a:headEnd/>
              <a:tailEnd/>
            </a:ln>
            <a:effectLst/>
          </p:spPr>
          <p:txBody>
            <a:bodyPr wrap="none" anchor="ctr"/>
            <a:lstStyle/>
            <a:p>
              <a:endParaRPr lang="en-US"/>
            </a:p>
          </p:txBody>
        </p:sp>
        <p:sp>
          <p:nvSpPr>
            <p:cNvPr id="41052" name="Line 92"/>
            <p:cNvSpPr>
              <a:spLocks noChangeShapeType="1"/>
            </p:cNvSpPr>
            <p:nvPr userDrawn="1"/>
          </p:nvSpPr>
          <p:spPr bwMode="auto">
            <a:xfrm>
              <a:off x="0" y="384"/>
              <a:ext cx="5760" cy="0"/>
            </a:xfrm>
            <a:prstGeom prst="line">
              <a:avLst/>
            </a:prstGeom>
            <a:noFill/>
            <a:ln w="12700">
              <a:solidFill>
                <a:schemeClr val="bg2"/>
              </a:solidFill>
              <a:round/>
              <a:headEnd/>
              <a:tailEnd/>
            </a:ln>
            <a:effectLst/>
          </p:spPr>
          <p:txBody>
            <a:bodyPr wrap="none" anchor="ctr"/>
            <a:lstStyle/>
            <a:p>
              <a:endParaRPr lang="en-US"/>
            </a:p>
          </p:txBody>
        </p:sp>
        <p:sp>
          <p:nvSpPr>
            <p:cNvPr id="41053" name="Line 93"/>
            <p:cNvSpPr>
              <a:spLocks noChangeShapeType="1"/>
            </p:cNvSpPr>
            <p:nvPr userDrawn="1"/>
          </p:nvSpPr>
          <p:spPr bwMode="auto">
            <a:xfrm>
              <a:off x="0" y="477"/>
              <a:ext cx="5760" cy="0"/>
            </a:xfrm>
            <a:prstGeom prst="line">
              <a:avLst/>
            </a:prstGeom>
            <a:noFill/>
            <a:ln w="19050">
              <a:solidFill>
                <a:schemeClr val="bg2"/>
              </a:solidFill>
              <a:round/>
              <a:headEnd/>
              <a:tailEnd/>
            </a:ln>
            <a:effectLst/>
          </p:spPr>
          <p:txBody>
            <a:bodyPr wrap="none" anchor="ctr"/>
            <a:lstStyle/>
            <a:p>
              <a:endParaRPr lang="en-US"/>
            </a:p>
          </p:txBody>
        </p:sp>
        <p:sp>
          <p:nvSpPr>
            <p:cNvPr id="41054" name="Line 94"/>
            <p:cNvSpPr>
              <a:spLocks noChangeShapeType="1"/>
            </p:cNvSpPr>
            <p:nvPr userDrawn="1"/>
          </p:nvSpPr>
          <p:spPr bwMode="auto">
            <a:xfrm>
              <a:off x="0" y="339"/>
              <a:ext cx="5760" cy="0"/>
            </a:xfrm>
            <a:prstGeom prst="line">
              <a:avLst/>
            </a:prstGeom>
            <a:noFill/>
            <a:ln w="19050">
              <a:solidFill>
                <a:schemeClr val="bg2"/>
              </a:solidFill>
              <a:round/>
              <a:headEnd/>
              <a:tailEnd/>
            </a:ln>
            <a:effectLst/>
          </p:spPr>
          <p:txBody>
            <a:bodyPr wrap="none" anchor="ctr"/>
            <a:lstStyle/>
            <a:p>
              <a:endParaRPr lang="en-US"/>
            </a:p>
          </p:txBody>
        </p:sp>
        <p:sp>
          <p:nvSpPr>
            <p:cNvPr id="41055" name="Line 95"/>
            <p:cNvSpPr>
              <a:spLocks noChangeShapeType="1"/>
            </p:cNvSpPr>
            <p:nvPr userDrawn="1"/>
          </p:nvSpPr>
          <p:spPr bwMode="auto">
            <a:xfrm>
              <a:off x="0" y="318"/>
              <a:ext cx="5760" cy="0"/>
            </a:xfrm>
            <a:prstGeom prst="line">
              <a:avLst/>
            </a:prstGeom>
            <a:noFill/>
            <a:ln w="9525">
              <a:solidFill>
                <a:schemeClr val="bg2"/>
              </a:solidFill>
              <a:round/>
              <a:headEnd/>
              <a:tailEnd/>
            </a:ln>
            <a:effectLst/>
          </p:spPr>
          <p:txBody>
            <a:bodyPr wrap="none" anchor="ctr"/>
            <a:lstStyle/>
            <a:p>
              <a:endParaRPr lang="en-US"/>
            </a:p>
          </p:txBody>
        </p:sp>
        <p:sp>
          <p:nvSpPr>
            <p:cNvPr id="41056" name="Line 96"/>
            <p:cNvSpPr>
              <a:spLocks noChangeShapeType="1"/>
            </p:cNvSpPr>
            <p:nvPr userDrawn="1"/>
          </p:nvSpPr>
          <p:spPr bwMode="auto">
            <a:xfrm>
              <a:off x="0" y="258"/>
              <a:ext cx="5760" cy="0"/>
            </a:xfrm>
            <a:prstGeom prst="line">
              <a:avLst/>
            </a:prstGeom>
            <a:noFill/>
            <a:ln w="19050">
              <a:solidFill>
                <a:schemeClr val="bg2"/>
              </a:solidFill>
              <a:round/>
              <a:headEnd/>
              <a:tailEnd/>
            </a:ln>
            <a:effectLst/>
          </p:spPr>
          <p:txBody>
            <a:bodyPr wrap="none" anchor="ctr"/>
            <a:lstStyle/>
            <a:p>
              <a:endParaRPr lang="en-US"/>
            </a:p>
          </p:txBody>
        </p:sp>
        <p:sp>
          <p:nvSpPr>
            <p:cNvPr id="41057" name="Line 97"/>
            <p:cNvSpPr>
              <a:spLocks noChangeShapeType="1"/>
            </p:cNvSpPr>
            <p:nvPr userDrawn="1"/>
          </p:nvSpPr>
          <p:spPr bwMode="auto">
            <a:xfrm>
              <a:off x="0" y="70"/>
              <a:ext cx="5760" cy="0"/>
            </a:xfrm>
            <a:prstGeom prst="line">
              <a:avLst/>
            </a:prstGeom>
            <a:noFill/>
            <a:ln w="9525">
              <a:solidFill>
                <a:schemeClr val="bg2"/>
              </a:solidFill>
              <a:round/>
              <a:headEnd/>
              <a:tailEnd/>
            </a:ln>
            <a:effectLst/>
          </p:spPr>
          <p:txBody>
            <a:bodyPr wrap="none" anchor="ctr"/>
            <a:lstStyle/>
            <a:p>
              <a:endParaRPr lang="en-US"/>
            </a:p>
          </p:txBody>
        </p:sp>
        <p:sp>
          <p:nvSpPr>
            <p:cNvPr id="41058" name="Line 98"/>
            <p:cNvSpPr>
              <a:spLocks noChangeShapeType="1"/>
            </p:cNvSpPr>
            <p:nvPr userDrawn="1"/>
          </p:nvSpPr>
          <p:spPr bwMode="auto">
            <a:xfrm>
              <a:off x="0" y="43"/>
              <a:ext cx="5760" cy="0"/>
            </a:xfrm>
            <a:prstGeom prst="line">
              <a:avLst/>
            </a:prstGeom>
            <a:noFill/>
            <a:ln w="38100">
              <a:solidFill>
                <a:schemeClr val="bg2"/>
              </a:solidFill>
              <a:round/>
              <a:headEnd/>
              <a:tailEnd/>
            </a:ln>
            <a:effectLst/>
          </p:spPr>
          <p:txBody>
            <a:bodyPr wrap="none" anchor="ctr"/>
            <a:lstStyle/>
            <a:p>
              <a:endParaRPr lang="en-US"/>
            </a:p>
          </p:txBody>
        </p:sp>
        <p:sp>
          <p:nvSpPr>
            <p:cNvPr id="41059" name="Line 99"/>
            <p:cNvSpPr>
              <a:spLocks noChangeShapeType="1"/>
            </p:cNvSpPr>
            <p:nvPr userDrawn="1"/>
          </p:nvSpPr>
          <p:spPr bwMode="auto">
            <a:xfrm>
              <a:off x="0" y="91"/>
              <a:ext cx="5760" cy="0"/>
            </a:xfrm>
            <a:prstGeom prst="line">
              <a:avLst/>
            </a:prstGeom>
            <a:noFill/>
            <a:ln w="12700">
              <a:solidFill>
                <a:schemeClr val="bg2"/>
              </a:solidFill>
              <a:round/>
              <a:headEnd/>
              <a:tailEnd/>
            </a:ln>
            <a:effectLst/>
          </p:spPr>
          <p:txBody>
            <a:bodyPr wrap="none" anchor="ctr"/>
            <a:lstStyle/>
            <a:p>
              <a:endParaRPr lang="en-US"/>
            </a:p>
          </p:txBody>
        </p:sp>
        <p:sp>
          <p:nvSpPr>
            <p:cNvPr id="41060" name="Line 100"/>
            <p:cNvSpPr>
              <a:spLocks noChangeShapeType="1"/>
            </p:cNvSpPr>
            <p:nvPr userDrawn="1"/>
          </p:nvSpPr>
          <p:spPr bwMode="auto">
            <a:xfrm>
              <a:off x="0" y="145"/>
              <a:ext cx="5760" cy="0"/>
            </a:xfrm>
            <a:prstGeom prst="line">
              <a:avLst/>
            </a:prstGeom>
            <a:noFill/>
            <a:ln w="12700">
              <a:solidFill>
                <a:schemeClr val="bg2"/>
              </a:solidFill>
              <a:round/>
              <a:headEnd/>
              <a:tailEnd/>
            </a:ln>
            <a:effectLst/>
          </p:spPr>
          <p:txBody>
            <a:bodyPr wrap="none" anchor="ctr"/>
            <a:lstStyle/>
            <a:p>
              <a:endParaRPr lang="en-US"/>
            </a:p>
          </p:txBody>
        </p:sp>
        <p:sp>
          <p:nvSpPr>
            <p:cNvPr id="41061" name="Line 101"/>
            <p:cNvSpPr>
              <a:spLocks noChangeShapeType="1"/>
            </p:cNvSpPr>
            <p:nvPr userDrawn="1"/>
          </p:nvSpPr>
          <p:spPr bwMode="auto">
            <a:xfrm>
              <a:off x="0" y="202"/>
              <a:ext cx="5760" cy="0"/>
            </a:xfrm>
            <a:prstGeom prst="line">
              <a:avLst/>
            </a:prstGeom>
            <a:noFill/>
            <a:ln w="38100">
              <a:solidFill>
                <a:schemeClr val="bg2"/>
              </a:solidFill>
              <a:round/>
              <a:headEnd/>
              <a:tailEnd/>
            </a:ln>
            <a:effectLst/>
          </p:spPr>
          <p:txBody>
            <a:bodyPr wrap="none" anchor="ctr"/>
            <a:lstStyle/>
            <a:p>
              <a:endParaRPr lang="en-US"/>
            </a:p>
          </p:txBody>
        </p:sp>
      </p:grpSp>
      <p:sp>
        <p:nvSpPr>
          <p:cNvPr id="41063" name="Rectangle 103"/>
          <p:cNvSpPr>
            <a:spLocks noChangeArrowheads="1"/>
          </p:cNvSpPr>
          <p:nvPr/>
        </p:nvSpPr>
        <p:spPr bwMode="auto">
          <a:xfrm>
            <a:off x="76200" y="76200"/>
            <a:ext cx="304800" cy="1450975"/>
          </a:xfrm>
          <a:prstGeom prst="rect">
            <a:avLst/>
          </a:prstGeom>
          <a:solidFill>
            <a:schemeClr val="bg2"/>
          </a:solidFill>
          <a:ln w="9525">
            <a:noFill/>
            <a:miter lim="800000"/>
            <a:headEnd/>
            <a:tailEnd/>
          </a:ln>
          <a:effectLst/>
        </p:spPr>
        <p:txBody>
          <a:bodyPr wrap="none" anchor="ctr"/>
          <a:lstStyle/>
          <a:p>
            <a:endParaRPr lang="en-US"/>
          </a:p>
        </p:txBody>
      </p:sp>
      <p:sp>
        <p:nvSpPr>
          <p:cNvPr id="41064" name="Rectangle 104"/>
          <p:cNvSpPr>
            <a:spLocks noChangeArrowheads="1"/>
          </p:cNvSpPr>
          <p:nvPr/>
        </p:nvSpPr>
        <p:spPr bwMode="auto">
          <a:xfrm>
            <a:off x="204788" y="150813"/>
            <a:ext cx="5662612" cy="77787"/>
          </a:xfrm>
          <a:prstGeom prst="rect">
            <a:avLst/>
          </a:prstGeom>
          <a:solidFill>
            <a:schemeClr val="hlink"/>
          </a:solidFill>
          <a:ln w="9525">
            <a:noFill/>
            <a:miter lim="800000"/>
            <a:headEnd/>
            <a:tailEnd/>
          </a:ln>
          <a:effectLst/>
        </p:spPr>
        <p:txBody>
          <a:bodyPr wrap="none" anchor="ctr"/>
          <a:lstStyle/>
          <a:p>
            <a:endParaRPr lang="en-US"/>
          </a:p>
        </p:txBody>
      </p:sp>
      <p:sp>
        <p:nvSpPr>
          <p:cNvPr id="41065" name="Rectangle 105"/>
          <p:cNvSpPr>
            <a:spLocks noChangeArrowheads="1"/>
          </p:cNvSpPr>
          <p:nvPr/>
        </p:nvSpPr>
        <p:spPr bwMode="auto">
          <a:xfrm>
            <a:off x="7300913" y="1185863"/>
            <a:ext cx="1474787" cy="338137"/>
          </a:xfrm>
          <a:prstGeom prst="rect">
            <a:avLst/>
          </a:prstGeom>
          <a:solidFill>
            <a:schemeClr val="bg2"/>
          </a:solidFill>
          <a:ln w="9525">
            <a:noFill/>
            <a:miter lim="800000"/>
            <a:headEnd/>
            <a:tailEnd/>
          </a:ln>
          <a:effectLst/>
        </p:spPr>
        <p:txBody>
          <a:bodyPr wrap="none" anchor="ctr"/>
          <a:lstStyle/>
          <a:p>
            <a:endParaRPr lang="en-US"/>
          </a:p>
        </p:txBody>
      </p:sp>
      <p:sp>
        <p:nvSpPr>
          <p:cNvPr id="41066" name="Rectangle 106"/>
          <p:cNvSpPr>
            <a:spLocks noChangeArrowheads="1"/>
          </p:cNvSpPr>
          <p:nvPr/>
        </p:nvSpPr>
        <p:spPr bwMode="auto">
          <a:xfrm>
            <a:off x="3252788" y="1338263"/>
            <a:ext cx="5662612" cy="77787"/>
          </a:xfrm>
          <a:prstGeom prst="rect">
            <a:avLst/>
          </a:prstGeom>
          <a:solidFill>
            <a:schemeClr val="hlink"/>
          </a:solidFill>
          <a:ln w="9525">
            <a:noFill/>
            <a:miter lim="800000"/>
            <a:headEnd/>
            <a:tailEnd/>
          </a:ln>
          <a:effectLst/>
        </p:spPr>
        <p:txBody>
          <a:bodyPr wrap="none" anchor="ctr"/>
          <a:lstStyle/>
          <a:p>
            <a:endParaRPr lang="en-US"/>
          </a:p>
        </p:txBody>
      </p:sp>
      <p:sp>
        <p:nvSpPr>
          <p:cNvPr id="41067" name="Rectangle 107"/>
          <p:cNvSpPr>
            <a:spLocks noGrp="1" noChangeArrowheads="1"/>
          </p:cNvSpPr>
          <p:nvPr>
            <p:ph type="body" idx="1"/>
          </p:nvPr>
        </p:nvSpPr>
        <p:spPr bwMode="auto">
          <a:xfrm>
            <a:off x="457200" y="1524000"/>
            <a:ext cx="8475663" cy="472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68" name="Rectangle 108"/>
          <p:cNvSpPr>
            <a:spLocks noGrp="1" noChangeArrowheads="1"/>
          </p:cNvSpPr>
          <p:nvPr>
            <p:ph type="dt" sz="half" idx="2"/>
          </p:nvPr>
        </p:nvSpPr>
        <p:spPr bwMode="auto">
          <a:xfrm>
            <a:off x="809625" y="637381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folHlink"/>
                </a:solidFill>
                <a:latin typeface="+mn-lt"/>
              </a:defRPr>
            </a:lvl1pPr>
          </a:lstStyle>
          <a:p>
            <a:endParaRPr lang="en-US"/>
          </a:p>
        </p:txBody>
      </p:sp>
      <p:sp>
        <p:nvSpPr>
          <p:cNvPr id="41070" name="Rectangle 110"/>
          <p:cNvSpPr>
            <a:spLocks noGrp="1" noChangeArrowheads="1"/>
          </p:cNvSpPr>
          <p:nvPr>
            <p:ph type="sldNum" sz="quarter" idx="4"/>
          </p:nvPr>
        </p:nvSpPr>
        <p:spPr bwMode="auto">
          <a:xfrm>
            <a:off x="6589713" y="6376988"/>
            <a:ext cx="2193925"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folHlink"/>
                </a:solidFill>
                <a:latin typeface="+mn-lt"/>
              </a:defRPr>
            </a:lvl1pPr>
          </a:lstStyle>
          <a:p>
            <a:fld id="{88BCF563-5974-4E8B-A716-BC61D33E9222}" type="slidenum">
              <a:rPr lang="en-US"/>
              <a:pPr/>
              <a:t>‹#›</a:t>
            </a:fld>
            <a:endParaRPr lang="en-US"/>
          </a:p>
        </p:txBody>
      </p:sp>
      <p:sp>
        <p:nvSpPr>
          <p:cNvPr id="41071" name="Rectangle 111"/>
          <p:cNvSpPr>
            <a:spLocks noGrp="1" noChangeArrowheads="1"/>
          </p:cNvSpPr>
          <p:nvPr>
            <p:ph type="title"/>
          </p:nvPr>
        </p:nvSpPr>
        <p:spPr bwMode="auto">
          <a:xfrm>
            <a:off x="457200" y="152400"/>
            <a:ext cx="8458200" cy="121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grpSp>
        <p:nvGrpSpPr>
          <p:cNvPr id="41086" name="Group 126"/>
          <p:cNvGrpSpPr>
            <a:grpSpLocks/>
          </p:cNvGrpSpPr>
          <p:nvPr userDrawn="1"/>
        </p:nvGrpSpPr>
        <p:grpSpPr bwMode="auto">
          <a:xfrm>
            <a:off x="7620000" y="228600"/>
            <a:ext cx="1066800" cy="838200"/>
            <a:chOff x="912" y="1344"/>
            <a:chExt cx="672" cy="528"/>
          </a:xfrm>
        </p:grpSpPr>
        <p:sp>
          <p:nvSpPr>
            <p:cNvPr id="41087" name="Rectangle 127"/>
            <p:cNvSpPr>
              <a:spLocks noChangeArrowheads="1"/>
            </p:cNvSpPr>
            <p:nvPr userDrawn="1"/>
          </p:nvSpPr>
          <p:spPr bwMode="auto">
            <a:xfrm>
              <a:off x="912" y="1344"/>
              <a:ext cx="672" cy="528"/>
            </a:xfrm>
            <a:prstGeom prst="rect">
              <a:avLst/>
            </a:prstGeom>
            <a:solidFill>
              <a:schemeClr val="bg1"/>
            </a:solidFill>
            <a:ln w="28575">
              <a:solidFill>
                <a:schemeClr val="tx1"/>
              </a:solidFill>
              <a:miter lim="800000"/>
              <a:headEnd/>
              <a:tailEnd/>
            </a:ln>
            <a:effectLst/>
          </p:spPr>
          <p:txBody>
            <a:bodyPr wrap="none" anchor="ctr"/>
            <a:lstStyle/>
            <a:p>
              <a:endParaRPr lang="en-US"/>
            </a:p>
          </p:txBody>
        </p:sp>
        <p:sp>
          <p:nvSpPr>
            <p:cNvPr id="41088" name="Rectangle 128"/>
            <p:cNvSpPr>
              <a:spLocks noChangeArrowheads="1"/>
            </p:cNvSpPr>
            <p:nvPr userDrawn="1"/>
          </p:nvSpPr>
          <p:spPr bwMode="auto">
            <a:xfrm>
              <a:off x="1478" y="1721"/>
              <a:ext cx="71" cy="76"/>
            </a:xfrm>
            <a:prstGeom prst="rect">
              <a:avLst/>
            </a:prstGeom>
            <a:solidFill>
              <a:schemeClr val="folHlink"/>
            </a:solidFill>
            <a:ln w="9525">
              <a:noFill/>
              <a:miter lim="800000"/>
              <a:headEnd/>
              <a:tailEnd/>
            </a:ln>
            <a:effectLst/>
          </p:spPr>
          <p:txBody>
            <a:bodyPr wrap="none" anchor="ctr"/>
            <a:lstStyle/>
            <a:p>
              <a:endParaRPr lang="en-US"/>
            </a:p>
          </p:txBody>
        </p:sp>
        <p:grpSp>
          <p:nvGrpSpPr>
            <p:cNvPr id="41089" name="Group 129"/>
            <p:cNvGrpSpPr>
              <a:grpSpLocks/>
            </p:cNvGrpSpPr>
            <p:nvPr userDrawn="1"/>
          </p:nvGrpSpPr>
          <p:grpSpPr bwMode="auto">
            <a:xfrm>
              <a:off x="947" y="1419"/>
              <a:ext cx="566" cy="378"/>
              <a:chOff x="1920" y="96"/>
              <a:chExt cx="768" cy="480"/>
            </a:xfrm>
          </p:grpSpPr>
          <p:sp>
            <p:nvSpPr>
              <p:cNvPr id="41090" name="Oval 130"/>
              <p:cNvSpPr>
                <a:spLocks noChangeArrowheads="1"/>
              </p:cNvSpPr>
              <p:nvPr userDrawn="1"/>
            </p:nvSpPr>
            <p:spPr bwMode="auto">
              <a:xfrm>
                <a:off x="1920" y="192"/>
                <a:ext cx="576" cy="240"/>
              </a:xfrm>
              <a:prstGeom prst="ellipse">
                <a:avLst/>
              </a:prstGeom>
              <a:solidFill>
                <a:srgbClr val="6F6FFF"/>
              </a:solidFill>
              <a:ln w="9525">
                <a:noFill/>
                <a:round/>
                <a:headEnd/>
                <a:tailEnd/>
              </a:ln>
              <a:effectLst/>
            </p:spPr>
            <p:txBody>
              <a:bodyPr wrap="none" anchor="ctr"/>
              <a:lstStyle/>
              <a:p>
                <a:endParaRPr lang="en-US"/>
              </a:p>
            </p:txBody>
          </p:sp>
          <p:sp>
            <p:nvSpPr>
              <p:cNvPr id="41091" name="Oval 131"/>
              <p:cNvSpPr>
                <a:spLocks noChangeArrowheads="1"/>
              </p:cNvSpPr>
              <p:nvPr userDrawn="1"/>
            </p:nvSpPr>
            <p:spPr bwMode="auto">
              <a:xfrm>
                <a:off x="2016" y="96"/>
                <a:ext cx="576" cy="240"/>
              </a:xfrm>
              <a:prstGeom prst="ellipse">
                <a:avLst/>
              </a:prstGeom>
              <a:solidFill>
                <a:srgbClr val="6F6FFF"/>
              </a:solidFill>
              <a:ln w="9525">
                <a:noFill/>
                <a:round/>
                <a:headEnd/>
                <a:tailEnd/>
              </a:ln>
              <a:effectLst/>
            </p:spPr>
            <p:txBody>
              <a:bodyPr wrap="none" anchor="ctr"/>
              <a:lstStyle/>
              <a:p>
                <a:endParaRPr lang="en-US"/>
              </a:p>
            </p:txBody>
          </p:sp>
          <p:sp>
            <p:nvSpPr>
              <p:cNvPr id="41092" name="Oval 132"/>
              <p:cNvSpPr>
                <a:spLocks noChangeArrowheads="1"/>
              </p:cNvSpPr>
              <p:nvPr userDrawn="1"/>
            </p:nvSpPr>
            <p:spPr bwMode="auto">
              <a:xfrm>
                <a:off x="2016" y="336"/>
                <a:ext cx="336" cy="240"/>
              </a:xfrm>
              <a:prstGeom prst="ellipse">
                <a:avLst/>
              </a:prstGeom>
              <a:solidFill>
                <a:srgbClr val="6F6FFF"/>
              </a:solidFill>
              <a:ln w="9525">
                <a:noFill/>
                <a:round/>
                <a:headEnd/>
                <a:tailEnd/>
              </a:ln>
              <a:effectLst/>
            </p:spPr>
            <p:txBody>
              <a:bodyPr wrap="none" anchor="ctr"/>
              <a:lstStyle/>
              <a:p>
                <a:endParaRPr lang="en-US"/>
              </a:p>
            </p:txBody>
          </p:sp>
          <p:sp>
            <p:nvSpPr>
              <p:cNvPr id="41093" name="Oval 133"/>
              <p:cNvSpPr>
                <a:spLocks noChangeArrowheads="1"/>
              </p:cNvSpPr>
              <p:nvPr userDrawn="1"/>
            </p:nvSpPr>
            <p:spPr bwMode="auto">
              <a:xfrm>
                <a:off x="2256" y="336"/>
                <a:ext cx="336" cy="240"/>
              </a:xfrm>
              <a:prstGeom prst="ellipse">
                <a:avLst/>
              </a:prstGeom>
              <a:solidFill>
                <a:srgbClr val="6F6FFF"/>
              </a:solidFill>
              <a:ln w="9525">
                <a:noFill/>
                <a:round/>
                <a:headEnd/>
                <a:tailEnd/>
              </a:ln>
              <a:effectLst/>
            </p:spPr>
            <p:txBody>
              <a:bodyPr wrap="none" anchor="ctr"/>
              <a:lstStyle/>
              <a:p>
                <a:endParaRPr lang="en-US"/>
              </a:p>
            </p:txBody>
          </p:sp>
          <p:sp>
            <p:nvSpPr>
              <p:cNvPr id="41094" name="Oval 134"/>
              <p:cNvSpPr>
                <a:spLocks noChangeArrowheads="1"/>
              </p:cNvSpPr>
              <p:nvPr userDrawn="1"/>
            </p:nvSpPr>
            <p:spPr bwMode="auto">
              <a:xfrm>
                <a:off x="2256" y="240"/>
                <a:ext cx="336" cy="240"/>
              </a:xfrm>
              <a:prstGeom prst="ellipse">
                <a:avLst/>
              </a:prstGeom>
              <a:solidFill>
                <a:srgbClr val="6F6FFF"/>
              </a:solidFill>
              <a:ln w="9525">
                <a:noFill/>
                <a:round/>
                <a:headEnd/>
                <a:tailEnd/>
              </a:ln>
              <a:effectLst/>
            </p:spPr>
            <p:txBody>
              <a:bodyPr wrap="none" anchor="ctr"/>
              <a:lstStyle/>
              <a:p>
                <a:endParaRPr lang="en-US"/>
              </a:p>
            </p:txBody>
          </p:sp>
          <p:sp>
            <p:nvSpPr>
              <p:cNvPr id="41095" name="Oval 135"/>
              <p:cNvSpPr>
                <a:spLocks noChangeArrowheads="1"/>
              </p:cNvSpPr>
              <p:nvPr userDrawn="1"/>
            </p:nvSpPr>
            <p:spPr bwMode="auto">
              <a:xfrm>
                <a:off x="2352" y="240"/>
                <a:ext cx="336" cy="240"/>
              </a:xfrm>
              <a:prstGeom prst="ellipse">
                <a:avLst/>
              </a:prstGeom>
              <a:solidFill>
                <a:srgbClr val="6F6FFF"/>
              </a:solidFill>
              <a:ln w="9525">
                <a:noFill/>
                <a:round/>
                <a:headEnd/>
                <a:tailEnd/>
              </a:ln>
              <a:effectLst/>
            </p:spPr>
            <p:txBody>
              <a:bodyPr wrap="none" anchor="ctr"/>
              <a:lstStyle/>
              <a:p>
                <a:endParaRPr lang="en-US"/>
              </a:p>
            </p:txBody>
          </p:sp>
        </p:grpSp>
        <p:sp>
          <p:nvSpPr>
            <p:cNvPr id="41096" name="Rectangle 136"/>
            <p:cNvSpPr>
              <a:spLocks noChangeArrowheads="1"/>
            </p:cNvSpPr>
            <p:nvPr userDrawn="1"/>
          </p:nvSpPr>
          <p:spPr bwMode="auto">
            <a:xfrm>
              <a:off x="947" y="1382"/>
              <a:ext cx="71" cy="75"/>
            </a:xfrm>
            <a:prstGeom prst="rect">
              <a:avLst/>
            </a:prstGeom>
            <a:solidFill>
              <a:schemeClr val="folHlink"/>
            </a:solidFill>
            <a:ln w="9525">
              <a:noFill/>
              <a:miter lim="800000"/>
              <a:headEnd/>
              <a:tailEnd/>
            </a:ln>
            <a:effectLst/>
          </p:spPr>
          <p:txBody>
            <a:bodyPr wrap="none" anchor="ctr"/>
            <a:lstStyle/>
            <a:p>
              <a:endParaRPr lang="en-US"/>
            </a:p>
          </p:txBody>
        </p:sp>
        <p:sp>
          <p:nvSpPr>
            <p:cNvPr id="41097" name="Rectangle 137"/>
            <p:cNvSpPr>
              <a:spLocks noChangeArrowheads="1"/>
            </p:cNvSpPr>
            <p:nvPr userDrawn="1"/>
          </p:nvSpPr>
          <p:spPr bwMode="auto">
            <a:xfrm>
              <a:off x="983" y="1419"/>
              <a:ext cx="70" cy="76"/>
            </a:xfrm>
            <a:prstGeom prst="rect">
              <a:avLst/>
            </a:prstGeom>
            <a:solidFill>
              <a:schemeClr val="tx1"/>
            </a:solidFill>
            <a:ln w="9525">
              <a:noFill/>
              <a:miter lim="800000"/>
              <a:headEnd/>
              <a:tailEnd/>
            </a:ln>
            <a:effectLst/>
          </p:spPr>
          <p:txBody>
            <a:bodyPr wrap="none" anchor="ctr"/>
            <a:lstStyle/>
            <a:p>
              <a:endParaRPr lang="en-US"/>
            </a:p>
          </p:txBody>
        </p:sp>
        <p:sp>
          <p:nvSpPr>
            <p:cNvPr id="41098" name="Rectangle 138"/>
            <p:cNvSpPr>
              <a:spLocks noChangeArrowheads="1"/>
            </p:cNvSpPr>
            <p:nvPr userDrawn="1"/>
          </p:nvSpPr>
          <p:spPr bwMode="auto">
            <a:xfrm>
              <a:off x="1443" y="1683"/>
              <a:ext cx="70" cy="76"/>
            </a:xfrm>
            <a:prstGeom prst="rect">
              <a:avLst/>
            </a:prstGeom>
            <a:solidFill>
              <a:schemeClr val="tx1"/>
            </a:solidFill>
            <a:ln w="9525">
              <a:noFill/>
              <a:miter lim="800000"/>
              <a:headEnd/>
              <a:tailEnd/>
            </a:ln>
            <a:effectLst/>
          </p:spPr>
          <p:txBody>
            <a:bodyPr wrap="none" anchor="ctr"/>
            <a:lstStyle/>
            <a:p>
              <a:endParaRPr lang="en-US"/>
            </a:p>
          </p:txBody>
        </p:sp>
        <p:cxnSp>
          <p:nvCxnSpPr>
            <p:cNvPr id="41099" name="AutoShape 139"/>
            <p:cNvCxnSpPr>
              <a:cxnSpLocks noChangeShapeType="1"/>
              <a:stCxn id="41097" idx="3"/>
              <a:endCxn id="41098" idx="1"/>
            </p:cNvCxnSpPr>
            <p:nvPr userDrawn="1"/>
          </p:nvCxnSpPr>
          <p:spPr bwMode="auto">
            <a:xfrm>
              <a:off x="1053" y="1457"/>
              <a:ext cx="390" cy="264"/>
            </a:xfrm>
            <a:prstGeom prst="curvedConnector3">
              <a:avLst>
                <a:gd name="adj1" fmla="val 50000"/>
              </a:avLst>
            </a:prstGeom>
            <a:noFill/>
            <a:ln w="38100">
              <a:solidFill>
                <a:srgbClr val="FFFF00"/>
              </a:solidFill>
              <a:round/>
              <a:headEnd/>
              <a:tailEnd/>
            </a:ln>
            <a:effectLst/>
          </p:spPr>
        </p:cxnSp>
      </p:gr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Lst>
  <p:timing>
    <p:tnLst>
      <p:par>
        <p:cTn id="1" dur="indefinite" restart="never" nodeType="tmRoot"/>
      </p:par>
    </p:tnLst>
  </p:timing>
  <p:hf hdr="0" ftr="0" dt="0"/>
  <p:txStyles>
    <p:titleStyle>
      <a:lvl1pPr algn="l" rtl="0" fontAlgn="base">
        <a:lnSpc>
          <a:spcPct val="85000"/>
        </a:lnSpc>
        <a:spcBef>
          <a:spcPct val="0"/>
        </a:spcBef>
        <a:spcAft>
          <a:spcPct val="0"/>
        </a:spcAft>
        <a:defRPr sz="3200">
          <a:solidFill>
            <a:schemeClr val="folHlink"/>
          </a:solidFill>
          <a:latin typeface="+mj-lt"/>
          <a:ea typeface="+mj-ea"/>
          <a:cs typeface="+mj-cs"/>
        </a:defRPr>
      </a:lvl1pPr>
      <a:lvl2pPr algn="l" rtl="0" fontAlgn="base">
        <a:lnSpc>
          <a:spcPct val="85000"/>
        </a:lnSpc>
        <a:spcBef>
          <a:spcPct val="0"/>
        </a:spcBef>
        <a:spcAft>
          <a:spcPct val="0"/>
        </a:spcAft>
        <a:defRPr sz="3200">
          <a:solidFill>
            <a:schemeClr val="folHlink"/>
          </a:solidFill>
          <a:latin typeface="Arial" charset="0"/>
        </a:defRPr>
      </a:lvl2pPr>
      <a:lvl3pPr algn="l" rtl="0" fontAlgn="base">
        <a:lnSpc>
          <a:spcPct val="85000"/>
        </a:lnSpc>
        <a:spcBef>
          <a:spcPct val="0"/>
        </a:spcBef>
        <a:spcAft>
          <a:spcPct val="0"/>
        </a:spcAft>
        <a:defRPr sz="3200">
          <a:solidFill>
            <a:schemeClr val="folHlink"/>
          </a:solidFill>
          <a:latin typeface="Arial" charset="0"/>
        </a:defRPr>
      </a:lvl3pPr>
      <a:lvl4pPr algn="l" rtl="0" fontAlgn="base">
        <a:lnSpc>
          <a:spcPct val="85000"/>
        </a:lnSpc>
        <a:spcBef>
          <a:spcPct val="0"/>
        </a:spcBef>
        <a:spcAft>
          <a:spcPct val="0"/>
        </a:spcAft>
        <a:defRPr sz="3200">
          <a:solidFill>
            <a:schemeClr val="folHlink"/>
          </a:solidFill>
          <a:latin typeface="Arial" charset="0"/>
        </a:defRPr>
      </a:lvl4pPr>
      <a:lvl5pPr algn="l" rtl="0" fontAlgn="base">
        <a:lnSpc>
          <a:spcPct val="85000"/>
        </a:lnSpc>
        <a:spcBef>
          <a:spcPct val="0"/>
        </a:spcBef>
        <a:spcAft>
          <a:spcPct val="0"/>
        </a:spcAft>
        <a:defRPr sz="3200">
          <a:solidFill>
            <a:schemeClr val="folHlink"/>
          </a:solidFill>
          <a:latin typeface="Arial" charset="0"/>
        </a:defRPr>
      </a:lvl5pPr>
      <a:lvl6pPr marL="457200" algn="l" rtl="0" fontAlgn="base">
        <a:lnSpc>
          <a:spcPct val="85000"/>
        </a:lnSpc>
        <a:spcBef>
          <a:spcPct val="0"/>
        </a:spcBef>
        <a:spcAft>
          <a:spcPct val="0"/>
        </a:spcAft>
        <a:defRPr sz="3200">
          <a:solidFill>
            <a:schemeClr val="folHlink"/>
          </a:solidFill>
          <a:latin typeface="Arial" charset="0"/>
        </a:defRPr>
      </a:lvl6pPr>
      <a:lvl7pPr marL="914400" algn="l" rtl="0" fontAlgn="base">
        <a:lnSpc>
          <a:spcPct val="85000"/>
        </a:lnSpc>
        <a:spcBef>
          <a:spcPct val="0"/>
        </a:spcBef>
        <a:spcAft>
          <a:spcPct val="0"/>
        </a:spcAft>
        <a:defRPr sz="3200">
          <a:solidFill>
            <a:schemeClr val="folHlink"/>
          </a:solidFill>
          <a:latin typeface="Arial" charset="0"/>
        </a:defRPr>
      </a:lvl7pPr>
      <a:lvl8pPr marL="1371600" algn="l" rtl="0" fontAlgn="base">
        <a:lnSpc>
          <a:spcPct val="85000"/>
        </a:lnSpc>
        <a:spcBef>
          <a:spcPct val="0"/>
        </a:spcBef>
        <a:spcAft>
          <a:spcPct val="0"/>
        </a:spcAft>
        <a:defRPr sz="3200">
          <a:solidFill>
            <a:schemeClr val="folHlink"/>
          </a:solidFill>
          <a:latin typeface="Arial" charset="0"/>
        </a:defRPr>
      </a:lvl8pPr>
      <a:lvl9pPr marL="1828800" algn="l" rtl="0" fontAlgn="base">
        <a:lnSpc>
          <a:spcPct val="85000"/>
        </a:lnSpc>
        <a:spcBef>
          <a:spcPct val="0"/>
        </a:spcBef>
        <a:spcAft>
          <a:spcPct val="0"/>
        </a:spcAft>
        <a:defRPr sz="3200">
          <a:solidFill>
            <a:schemeClr val="folHlink"/>
          </a:solidFill>
          <a:latin typeface="Arial" charset="0"/>
        </a:defRPr>
      </a:lvl9pPr>
    </p:titleStyle>
    <p:bodyStyle>
      <a:lvl1pPr marL="342900" indent="-342900" algn="l" rtl="0" fontAlgn="base">
        <a:spcBef>
          <a:spcPct val="20000"/>
        </a:spcBef>
        <a:spcAft>
          <a:spcPct val="0"/>
        </a:spcAft>
        <a:buClr>
          <a:schemeClr val="accent2"/>
        </a:buClr>
        <a:buChar char="•"/>
        <a:defRPr sz="2800">
          <a:solidFill>
            <a:schemeClr val="tx1"/>
          </a:solidFill>
          <a:latin typeface="+mn-lt"/>
          <a:ea typeface="+mn-ea"/>
          <a:cs typeface="+mn-cs"/>
        </a:defRPr>
      </a:lvl1pPr>
      <a:lvl2pPr marL="742950" indent="-285750" algn="l" rtl="0" fontAlgn="base">
        <a:spcBef>
          <a:spcPct val="20000"/>
        </a:spcBef>
        <a:spcAft>
          <a:spcPct val="0"/>
        </a:spcAft>
        <a:buClr>
          <a:schemeClr val="accent2"/>
        </a:buClr>
        <a:buChar char="•"/>
        <a:defRPr sz="2400">
          <a:solidFill>
            <a:schemeClr val="tx1"/>
          </a:solidFill>
          <a:latin typeface="+mn-lt"/>
        </a:defRPr>
      </a:lvl2pPr>
      <a:lvl3pPr marL="1085850" indent="-228600" algn="l" rtl="0" fontAlgn="base">
        <a:spcBef>
          <a:spcPct val="20000"/>
        </a:spcBef>
        <a:spcAft>
          <a:spcPct val="0"/>
        </a:spcAft>
        <a:buClr>
          <a:schemeClr val="accent2"/>
        </a:buClr>
        <a:buChar char="•"/>
        <a:defRPr sz="2000">
          <a:solidFill>
            <a:schemeClr val="tx1"/>
          </a:solidFill>
          <a:latin typeface="+mn-lt"/>
        </a:defRPr>
      </a:lvl3pPr>
      <a:lvl4pPr marL="1428750" indent="-228600" algn="l" rtl="0" fontAlgn="base">
        <a:spcBef>
          <a:spcPct val="20000"/>
        </a:spcBef>
        <a:spcAft>
          <a:spcPct val="0"/>
        </a:spcAft>
        <a:buClr>
          <a:schemeClr val="accent2"/>
        </a:buClr>
        <a:buChar char="•"/>
        <a:defRPr>
          <a:solidFill>
            <a:schemeClr val="tx1"/>
          </a:solidFill>
          <a:latin typeface="+mn-lt"/>
        </a:defRPr>
      </a:lvl4pPr>
      <a:lvl5pPr marL="1771650" indent="-228600" algn="l" rtl="0" fontAlgn="base">
        <a:spcBef>
          <a:spcPct val="20000"/>
        </a:spcBef>
        <a:spcAft>
          <a:spcPct val="0"/>
        </a:spcAft>
        <a:buClr>
          <a:schemeClr val="accent2"/>
        </a:buClr>
        <a:buChar char="•"/>
        <a:defRPr sz="1600">
          <a:solidFill>
            <a:schemeClr val="tx1"/>
          </a:solidFill>
          <a:latin typeface="+mn-lt"/>
        </a:defRPr>
      </a:lvl5pPr>
      <a:lvl6pPr marL="2228850" indent="-228600" algn="l" rtl="0" fontAlgn="base">
        <a:spcBef>
          <a:spcPct val="20000"/>
        </a:spcBef>
        <a:spcAft>
          <a:spcPct val="0"/>
        </a:spcAft>
        <a:buClr>
          <a:schemeClr val="accent2"/>
        </a:buClr>
        <a:buChar char="•"/>
        <a:defRPr sz="1600">
          <a:solidFill>
            <a:schemeClr val="tx1"/>
          </a:solidFill>
          <a:latin typeface="+mn-lt"/>
        </a:defRPr>
      </a:lvl6pPr>
      <a:lvl7pPr marL="2686050" indent="-228600" algn="l" rtl="0" fontAlgn="base">
        <a:spcBef>
          <a:spcPct val="20000"/>
        </a:spcBef>
        <a:spcAft>
          <a:spcPct val="0"/>
        </a:spcAft>
        <a:buClr>
          <a:schemeClr val="accent2"/>
        </a:buClr>
        <a:buChar char="•"/>
        <a:defRPr sz="1600">
          <a:solidFill>
            <a:schemeClr val="tx1"/>
          </a:solidFill>
          <a:latin typeface="+mn-lt"/>
        </a:defRPr>
      </a:lvl7pPr>
      <a:lvl8pPr marL="3143250" indent="-228600" algn="l" rtl="0" fontAlgn="base">
        <a:spcBef>
          <a:spcPct val="20000"/>
        </a:spcBef>
        <a:spcAft>
          <a:spcPct val="0"/>
        </a:spcAft>
        <a:buClr>
          <a:schemeClr val="accent2"/>
        </a:buClr>
        <a:buChar char="•"/>
        <a:defRPr sz="1600">
          <a:solidFill>
            <a:schemeClr val="tx1"/>
          </a:solidFill>
          <a:latin typeface="+mn-lt"/>
        </a:defRPr>
      </a:lvl8pPr>
      <a:lvl9pPr marL="3600450" indent="-228600" algn="l" rtl="0" fontAlgn="base">
        <a:spcBef>
          <a:spcPct val="20000"/>
        </a:spcBef>
        <a:spcAft>
          <a:spcPct val="0"/>
        </a:spcAft>
        <a:buClr>
          <a:schemeClr val="accent2"/>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2.wmf"/><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2.xml"/><Relationship Id="rId1" Type="http://schemas.openxmlformats.org/officeDocument/2006/relationships/slideLayout" Target="../slideLayouts/slideLayout12.xml"/><Relationship Id="rId6" Type="http://schemas.openxmlformats.org/officeDocument/2006/relationships/image" Target="../media/image8.wmf"/><Relationship Id="rId5" Type="http://schemas.openxmlformats.org/officeDocument/2006/relationships/image" Target="../media/image2.wmf"/><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3.xml"/><Relationship Id="rId1" Type="http://schemas.openxmlformats.org/officeDocument/2006/relationships/slideLayout" Target="../slideLayouts/slideLayout14.xml"/><Relationship Id="rId5" Type="http://schemas.openxmlformats.org/officeDocument/2006/relationships/image" Target="../media/image4.png"/><Relationship Id="rId4" Type="http://schemas.openxmlformats.org/officeDocument/2006/relationships/image" Target="../media/image8.wmf"/></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www.openssl.org/" TargetMode="External"/><Relationship Id="rId3" Type="http://schemas.openxmlformats.org/officeDocument/2006/relationships/hyperlink" Target="http://en.wikipedia.org/wiki/One-time_pad" TargetMode="External"/><Relationship Id="rId7" Type="http://schemas.openxmlformats.org/officeDocument/2006/relationships/hyperlink" Target="http://en.wikipedia.org/wiki/MD5" TargetMode="External"/><Relationship Id="rId2" Type="http://schemas.openxmlformats.org/officeDocument/2006/relationships/hyperlink" Target="http://www.psc.edu/~jheffner/talks/sec_lecture.pdf" TargetMode="External"/><Relationship Id="rId1" Type="http://schemas.openxmlformats.org/officeDocument/2006/relationships/slideLayout" Target="../slideLayouts/slideLayout2.xml"/><Relationship Id="rId6" Type="http://schemas.openxmlformats.org/officeDocument/2006/relationships/hyperlink" Target="http://en.wikipedia.org/wiki/AES" TargetMode="External"/><Relationship Id="rId5" Type="http://schemas.openxmlformats.org/officeDocument/2006/relationships/hyperlink" Target="http://en.wikipedia.org/wiki/3DES" TargetMode="External"/><Relationship Id="rId4" Type="http://schemas.openxmlformats.org/officeDocument/2006/relationships/hyperlink" Target="http://www.iusmentis.com/technology/encryption/des/"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ctrTitle"/>
          </p:nvPr>
        </p:nvSpPr>
        <p:spPr/>
        <p:txBody>
          <a:bodyPr/>
          <a:lstStyle/>
          <a:p>
            <a:r>
              <a:rPr lang="en-US" dirty="0" smtClean="0"/>
              <a:t>15-640/440: Distributed Systems</a:t>
            </a:r>
            <a:endParaRPr lang="en-US" dirty="0"/>
          </a:p>
        </p:txBody>
      </p:sp>
      <p:sp>
        <p:nvSpPr>
          <p:cNvPr id="87043" name="Rectangle 3"/>
          <p:cNvSpPr>
            <a:spLocks noGrp="1" noChangeArrowheads="1"/>
          </p:cNvSpPr>
          <p:nvPr>
            <p:ph type="subTitle" idx="1"/>
          </p:nvPr>
        </p:nvSpPr>
        <p:spPr/>
        <p:txBody>
          <a:bodyPr/>
          <a:lstStyle/>
          <a:p>
            <a:r>
              <a:rPr lang="en-US" sz="2400" dirty="0"/>
              <a:t>Lecture </a:t>
            </a:r>
            <a:r>
              <a:rPr lang="en-US" sz="2400" dirty="0" smtClean="0"/>
              <a:t>23: Key Distribution and Management</a:t>
            </a:r>
            <a:endParaRPr lang="en-US" sz="2400" dirty="0"/>
          </a:p>
          <a:p>
            <a:endParaRPr lang="en-US" sz="2400" dirty="0"/>
          </a:p>
          <a:p>
            <a:endParaRPr lang="en-US" sz="2400" dirty="0"/>
          </a:p>
          <a:p>
            <a:r>
              <a:rPr lang="en-US" sz="1800" dirty="0"/>
              <a:t>Thanks to </a:t>
            </a:r>
            <a:r>
              <a:rPr lang="en-US" sz="1800" dirty="0" smtClean="0"/>
              <a:t>the many, many people who have contributed various slides to this deck over the years.</a:t>
            </a:r>
            <a:endParaRPr lang="en-US"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4"/>
          <p:cNvSpPr>
            <a:spLocks noGrp="1"/>
          </p:cNvSpPr>
          <p:nvPr>
            <p:ph type="sldNum" sz="quarter" idx="11"/>
          </p:nvPr>
        </p:nvSpPr>
        <p:spPr/>
        <p:txBody>
          <a:bodyPr/>
          <a:lstStyle/>
          <a:p>
            <a:fld id="{CDC9253C-D7A8-4AC6-AD0E-DE203A05E8B4}" type="slidenum">
              <a:rPr lang="en-US"/>
              <a:pPr/>
              <a:t>10</a:t>
            </a:fld>
            <a:endParaRPr lang="en-US"/>
          </a:p>
        </p:txBody>
      </p:sp>
      <p:sp>
        <p:nvSpPr>
          <p:cNvPr id="652290" name="Rectangle 2"/>
          <p:cNvSpPr>
            <a:spLocks noGrp="1" noChangeArrowheads="1"/>
          </p:cNvSpPr>
          <p:nvPr>
            <p:ph type="title"/>
          </p:nvPr>
        </p:nvSpPr>
        <p:spPr/>
        <p:txBody>
          <a:bodyPr/>
          <a:lstStyle/>
          <a:p>
            <a:r>
              <a:rPr lang="en-US"/>
              <a:t>Kerberos Authentication Steps</a:t>
            </a:r>
          </a:p>
        </p:txBody>
      </p:sp>
      <p:sp>
        <p:nvSpPr>
          <p:cNvPr id="652291" name="Oval 3"/>
          <p:cNvSpPr>
            <a:spLocks noChangeArrowheads="1"/>
          </p:cNvSpPr>
          <p:nvPr/>
        </p:nvSpPr>
        <p:spPr bwMode="auto">
          <a:xfrm>
            <a:off x="762000" y="2438400"/>
            <a:ext cx="1219200" cy="1219200"/>
          </a:xfrm>
          <a:prstGeom prst="ellipse">
            <a:avLst/>
          </a:prstGeom>
          <a:solidFill>
            <a:srgbClr val="FF6600"/>
          </a:solidFill>
          <a:ln w="9525">
            <a:solidFill>
              <a:schemeClr val="tx1"/>
            </a:solidFill>
            <a:round/>
            <a:headEnd/>
            <a:tailEnd/>
          </a:ln>
          <a:effectLst/>
        </p:spPr>
        <p:txBody>
          <a:bodyPr wrap="none" anchor="ctr"/>
          <a:lstStyle/>
          <a:p>
            <a:pPr algn="ctr"/>
            <a:r>
              <a:rPr lang="en-US" sz="2000"/>
              <a:t>Kerberos</a:t>
            </a:r>
          </a:p>
        </p:txBody>
      </p:sp>
      <p:sp>
        <p:nvSpPr>
          <p:cNvPr id="652292" name="Oval 4"/>
          <p:cNvSpPr>
            <a:spLocks noChangeArrowheads="1"/>
          </p:cNvSpPr>
          <p:nvPr/>
        </p:nvSpPr>
        <p:spPr bwMode="auto">
          <a:xfrm>
            <a:off x="5334000" y="4419600"/>
            <a:ext cx="1219200" cy="1219200"/>
          </a:xfrm>
          <a:prstGeom prst="ellipse">
            <a:avLst/>
          </a:prstGeom>
          <a:solidFill>
            <a:srgbClr val="0000FF"/>
          </a:solidFill>
          <a:ln w="9525">
            <a:solidFill>
              <a:schemeClr val="tx1"/>
            </a:solidFill>
            <a:round/>
            <a:headEnd/>
            <a:tailEnd/>
          </a:ln>
          <a:effectLst/>
        </p:spPr>
        <p:txBody>
          <a:bodyPr wrap="none" anchor="ctr"/>
          <a:lstStyle/>
          <a:p>
            <a:pPr algn="ctr"/>
            <a:r>
              <a:rPr lang="en-US"/>
              <a:t>Server</a:t>
            </a:r>
          </a:p>
        </p:txBody>
      </p:sp>
      <p:sp>
        <p:nvSpPr>
          <p:cNvPr id="652293" name="Oval 5"/>
          <p:cNvSpPr>
            <a:spLocks noChangeArrowheads="1"/>
          </p:cNvSpPr>
          <p:nvPr/>
        </p:nvSpPr>
        <p:spPr bwMode="auto">
          <a:xfrm>
            <a:off x="2209800" y="4419600"/>
            <a:ext cx="1219200" cy="1219200"/>
          </a:xfrm>
          <a:prstGeom prst="ellipse">
            <a:avLst/>
          </a:prstGeom>
          <a:solidFill>
            <a:schemeClr val="accent1"/>
          </a:solidFill>
          <a:ln w="9525">
            <a:solidFill>
              <a:schemeClr val="tx1"/>
            </a:solidFill>
            <a:round/>
            <a:headEnd/>
            <a:tailEnd/>
          </a:ln>
          <a:effectLst/>
        </p:spPr>
        <p:txBody>
          <a:bodyPr wrap="none" anchor="ctr"/>
          <a:lstStyle/>
          <a:p>
            <a:pPr algn="ctr"/>
            <a:r>
              <a:rPr lang="en-US"/>
              <a:t>Client</a:t>
            </a:r>
          </a:p>
        </p:txBody>
      </p:sp>
      <p:sp>
        <p:nvSpPr>
          <p:cNvPr id="652294" name="Oval 6"/>
          <p:cNvSpPr>
            <a:spLocks noChangeArrowheads="1"/>
          </p:cNvSpPr>
          <p:nvPr/>
        </p:nvSpPr>
        <p:spPr bwMode="auto">
          <a:xfrm>
            <a:off x="3886200" y="2438400"/>
            <a:ext cx="1219200" cy="1219200"/>
          </a:xfrm>
          <a:prstGeom prst="ellipse">
            <a:avLst/>
          </a:prstGeom>
          <a:solidFill>
            <a:srgbClr val="FF6600"/>
          </a:solidFill>
          <a:ln w="9525">
            <a:solidFill>
              <a:schemeClr val="tx1"/>
            </a:solidFill>
            <a:round/>
            <a:headEnd/>
            <a:tailEnd/>
          </a:ln>
          <a:effectLst/>
        </p:spPr>
        <p:txBody>
          <a:bodyPr wrap="none" anchor="ctr"/>
          <a:lstStyle/>
          <a:p>
            <a:pPr algn="ctr"/>
            <a:r>
              <a:rPr lang="en-US"/>
              <a:t>TGS</a:t>
            </a:r>
          </a:p>
        </p:txBody>
      </p:sp>
      <p:sp>
        <p:nvSpPr>
          <p:cNvPr id="652295" name="AutoShape 7"/>
          <p:cNvSpPr>
            <a:spLocks noChangeArrowheads="1"/>
          </p:cNvSpPr>
          <p:nvPr/>
        </p:nvSpPr>
        <p:spPr bwMode="auto">
          <a:xfrm rot="3159039">
            <a:off x="1562100" y="4000500"/>
            <a:ext cx="990600" cy="152400"/>
          </a:xfrm>
          <a:prstGeom prst="leftRightArrow">
            <a:avLst>
              <a:gd name="adj1" fmla="val 50000"/>
              <a:gd name="adj2" fmla="val 130000"/>
            </a:avLst>
          </a:prstGeom>
          <a:solidFill>
            <a:srgbClr val="FF0000"/>
          </a:solidFill>
          <a:ln w="9525">
            <a:solidFill>
              <a:schemeClr val="tx1"/>
            </a:solidFill>
            <a:miter lim="800000"/>
            <a:headEnd/>
            <a:tailEnd/>
          </a:ln>
          <a:effectLst/>
        </p:spPr>
        <p:txBody>
          <a:bodyPr rot="10800000" vert="eaVert" wrap="none" anchor="ctr"/>
          <a:lstStyle/>
          <a:p>
            <a:pPr algn="ctr"/>
            <a:endParaRPr lang="en-US"/>
          </a:p>
        </p:txBody>
      </p:sp>
      <p:sp>
        <p:nvSpPr>
          <p:cNvPr id="652296" name="AutoShape 8"/>
          <p:cNvSpPr>
            <a:spLocks noChangeArrowheads="1"/>
          </p:cNvSpPr>
          <p:nvPr/>
        </p:nvSpPr>
        <p:spPr bwMode="auto">
          <a:xfrm>
            <a:off x="3581400" y="4953000"/>
            <a:ext cx="1524000" cy="152400"/>
          </a:xfrm>
          <a:prstGeom prst="leftRightArrow">
            <a:avLst>
              <a:gd name="adj1" fmla="val 50000"/>
              <a:gd name="adj2" fmla="val 200000"/>
            </a:avLst>
          </a:prstGeom>
          <a:solidFill>
            <a:srgbClr val="FF0000"/>
          </a:solidFill>
          <a:ln w="9525">
            <a:solidFill>
              <a:schemeClr val="tx1"/>
            </a:solidFill>
            <a:miter lim="800000"/>
            <a:headEnd/>
            <a:tailEnd/>
          </a:ln>
          <a:effectLst/>
        </p:spPr>
        <p:txBody>
          <a:bodyPr wrap="none" anchor="ctr"/>
          <a:lstStyle/>
          <a:p>
            <a:endParaRPr lang="en-US"/>
          </a:p>
        </p:txBody>
      </p:sp>
      <p:sp>
        <p:nvSpPr>
          <p:cNvPr id="652297" name="AutoShape 9"/>
          <p:cNvSpPr>
            <a:spLocks noChangeArrowheads="1"/>
          </p:cNvSpPr>
          <p:nvPr/>
        </p:nvSpPr>
        <p:spPr bwMode="auto">
          <a:xfrm rot="-24531339">
            <a:off x="3162300" y="4000500"/>
            <a:ext cx="990600" cy="152400"/>
          </a:xfrm>
          <a:prstGeom prst="leftRightArrow">
            <a:avLst>
              <a:gd name="adj1" fmla="val 50000"/>
              <a:gd name="adj2" fmla="val 130000"/>
            </a:avLst>
          </a:prstGeom>
          <a:solidFill>
            <a:srgbClr val="FF0000"/>
          </a:solidFill>
          <a:ln w="9525">
            <a:solidFill>
              <a:schemeClr val="tx1"/>
            </a:solidFill>
            <a:miter lim="800000"/>
            <a:headEnd/>
            <a:tailEnd/>
          </a:ln>
          <a:effectLst/>
        </p:spPr>
        <p:txBody>
          <a:bodyPr wrap="none" anchor="ctr"/>
          <a:lstStyle/>
          <a:p>
            <a:endParaRPr lang="en-US"/>
          </a:p>
        </p:txBody>
      </p:sp>
      <p:sp>
        <p:nvSpPr>
          <p:cNvPr id="652298" name="Text Box 10"/>
          <p:cNvSpPr txBox="1">
            <a:spLocks noChangeArrowheads="1"/>
          </p:cNvSpPr>
          <p:nvPr/>
        </p:nvSpPr>
        <p:spPr bwMode="auto">
          <a:xfrm>
            <a:off x="1447800" y="4038600"/>
            <a:ext cx="628650" cy="366713"/>
          </a:xfrm>
          <a:prstGeom prst="rect">
            <a:avLst/>
          </a:prstGeom>
          <a:noFill/>
          <a:ln w="9525">
            <a:noFill/>
            <a:miter lim="800000"/>
            <a:headEnd/>
            <a:tailEnd/>
          </a:ln>
          <a:effectLst/>
        </p:spPr>
        <p:txBody>
          <a:bodyPr wrap="none">
            <a:spAutoFit/>
          </a:bodyPr>
          <a:lstStyle/>
          <a:p>
            <a:r>
              <a:rPr lang="en-US" sz="1800"/>
              <a:t>TGT</a:t>
            </a:r>
          </a:p>
        </p:txBody>
      </p:sp>
      <p:sp>
        <p:nvSpPr>
          <p:cNvPr id="652299" name="Text Box 11"/>
          <p:cNvSpPr txBox="1">
            <a:spLocks noChangeArrowheads="1"/>
          </p:cNvSpPr>
          <p:nvPr/>
        </p:nvSpPr>
        <p:spPr bwMode="auto">
          <a:xfrm>
            <a:off x="3657600" y="4038600"/>
            <a:ext cx="1371600" cy="366713"/>
          </a:xfrm>
          <a:prstGeom prst="rect">
            <a:avLst/>
          </a:prstGeom>
          <a:noFill/>
          <a:ln w="9525">
            <a:noFill/>
            <a:miter lim="800000"/>
            <a:headEnd/>
            <a:tailEnd/>
          </a:ln>
          <a:effectLst/>
        </p:spPr>
        <p:txBody>
          <a:bodyPr wrap="none">
            <a:spAutoFit/>
          </a:bodyPr>
          <a:lstStyle/>
          <a:p>
            <a:r>
              <a:rPr lang="en-US" sz="1800"/>
              <a:t>Service TKT</a:t>
            </a:r>
          </a:p>
        </p:txBody>
      </p:sp>
      <p:sp>
        <p:nvSpPr>
          <p:cNvPr id="652300" name="Text Box 12"/>
          <p:cNvSpPr txBox="1">
            <a:spLocks noChangeArrowheads="1"/>
          </p:cNvSpPr>
          <p:nvPr/>
        </p:nvSpPr>
        <p:spPr bwMode="auto">
          <a:xfrm>
            <a:off x="3657600" y="5105400"/>
            <a:ext cx="1384300" cy="366713"/>
          </a:xfrm>
          <a:prstGeom prst="rect">
            <a:avLst/>
          </a:prstGeom>
          <a:noFill/>
          <a:ln w="9525">
            <a:noFill/>
            <a:miter lim="800000"/>
            <a:headEnd/>
            <a:tailEnd/>
          </a:ln>
          <a:effectLst/>
        </p:spPr>
        <p:txBody>
          <a:bodyPr wrap="none">
            <a:spAutoFit/>
          </a:bodyPr>
          <a:lstStyle/>
          <a:p>
            <a:r>
              <a:rPr lang="en-US" sz="1800"/>
              <a:t>Service REQ</a:t>
            </a:r>
          </a:p>
        </p:txBody>
      </p:sp>
      <p:pic>
        <p:nvPicPr>
          <p:cNvPr id="652301" name="Picture 13" descr="kerberos"/>
          <p:cNvPicPr>
            <a:picLocks noChangeAspect="1" noChangeArrowheads="1"/>
          </p:cNvPicPr>
          <p:nvPr>
            <p:ph idx="1"/>
          </p:nvPr>
        </p:nvPicPr>
        <p:blipFill>
          <a:blip r:embed="rId3" cstate="print"/>
          <a:srcRect/>
          <a:stretch>
            <a:fillRect/>
          </a:stretch>
        </p:blipFill>
        <p:spPr>
          <a:xfrm>
            <a:off x="627063" y="1524000"/>
            <a:ext cx="8134350" cy="4724400"/>
          </a:xfrm>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607203C0-F747-47F9-85FE-0DC7E0F60121}" type="slidenum">
              <a:rPr lang="en-US"/>
              <a:pPr/>
              <a:t>11</a:t>
            </a:fld>
            <a:endParaRPr lang="en-US"/>
          </a:p>
        </p:txBody>
      </p:sp>
      <p:sp>
        <p:nvSpPr>
          <p:cNvPr id="644098" name="Rectangle 2"/>
          <p:cNvSpPr>
            <a:spLocks noGrp="1" noChangeArrowheads="1"/>
          </p:cNvSpPr>
          <p:nvPr>
            <p:ph type="title"/>
          </p:nvPr>
        </p:nvSpPr>
        <p:spPr/>
        <p:txBody>
          <a:bodyPr/>
          <a:lstStyle/>
          <a:p>
            <a:r>
              <a:rPr lang="en-US"/>
              <a:t>(2) AS_REPLY</a:t>
            </a:r>
          </a:p>
        </p:txBody>
      </p:sp>
      <p:sp>
        <p:nvSpPr>
          <p:cNvPr id="644099" name="Rectangle 3"/>
          <p:cNvSpPr>
            <a:spLocks noGrp="1" noChangeArrowheads="1"/>
          </p:cNvSpPr>
          <p:nvPr>
            <p:ph type="body" idx="1"/>
          </p:nvPr>
        </p:nvSpPr>
        <p:spPr/>
        <p:txBody>
          <a:bodyPr/>
          <a:lstStyle/>
          <a:p>
            <a:r>
              <a:rPr lang="en-US"/>
              <a:t>&lt;{K</a:t>
            </a:r>
            <a:r>
              <a:rPr lang="en-US" baseline="-25000"/>
              <a:t>c,TGS</a:t>
            </a:r>
            <a:r>
              <a:rPr lang="en-US"/>
              <a:t>, none1}K</a:t>
            </a:r>
            <a:r>
              <a:rPr lang="en-US" baseline="-25000"/>
              <a:t>c</a:t>
            </a:r>
            <a:r>
              <a:rPr lang="en-US"/>
              <a:t>, {ticket</a:t>
            </a:r>
            <a:r>
              <a:rPr lang="en-US" baseline="-25000"/>
              <a:t>c,tgs</a:t>
            </a:r>
            <a:r>
              <a:rPr lang="en-US"/>
              <a:t>}K</a:t>
            </a:r>
            <a:r>
              <a:rPr lang="en-US" baseline="-25000"/>
              <a:t>TGS</a:t>
            </a:r>
            <a:r>
              <a:rPr lang="en-US"/>
              <a:t>&gt; </a:t>
            </a:r>
          </a:p>
          <a:p>
            <a:pPr>
              <a:buFontTx/>
              <a:buNone/>
            </a:pPr>
            <a:endParaRPr lang="en-US"/>
          </a:p>
          <a:p>
            <a:r>
              <a:rPr lang="en-US"/>
              <a:t>Notice the reply contains the following:</a:t>
            </a:r>
          </a:p>
          <a:p>
            <a:pPr lvl="1"/>
            <a:r>
              <a:rPr lang="en-US"/>
              <a:t>The nonce, to prevent replays</a:t>
            </a:r>
          </a:p>
          <a:p>
            <a:pPr lvl="1"/>
            <a:r>
              <a:rPr lang="en-US"/>
              <a:t>The new session key</a:t>
            </a:r>
          </a:p>
          <a:p>
            <a:pPr lvl="1"/>
            <a:r>
              <a:rPr lang="en-US"/>
              <a:t>A </a:t>
            </a:r>
            <a:r>
              <a:rPr lang="en-US" i="1"/>
              <a:t>ticket</a:t>
            </a:r>
            <a:r>
              <a:rPr lang="en-US"/>
              <a:t> that the client can’t read or alter</a:t>
            </a:r>
          </a:p>
          <a:p>
            <a:pPr lvl="1">
              <a:buFontTx/>
              <a:buNone/>
            </a:pPr>
            <a:endParaRPr lang="en-US"/>
          </a:p>
          <a:p>
            <a:r>
              <a:rPr lang="en-US"/>
              <a:t>A ticket: </a:t>
            </a:r>
          </a:p>
          <a:p>
            <a:pPr lvl="1"/>
            <a:r>
              <a:rPr lang="en-US" sz="2000"/>
              <a:t>ticket</a:t>
            </a:r>
            <a:r>
              <a:rPr lang="en-US" sz="2000" baseline="-25000"/>
              <a:t>x,y</a:t>
            </a:r>
            <a:r>
              <a:rPr lang="en-US" sz="2000"/>
              <a:t> = {x, y, beginning valid time, expiration time, K</a:t>
            </a:r>
            <a:r>
              <a:rPr lang="en-US" sz="2000" baseline="-25000"/>
              <a:t>x,y</a:t>
            </a:r>
            <a:r>
              <a:rPr lang="en-US" sz="2000"/>
              <a:t>} </a:t>
            </a:r>
          </a:p>
          <a:p>
            <a:pPr lvl="1">
              <a:buFontTx/>
              <a:buNone/>
            </a:pPr>
            <a:endParaRPr lang="en-US" sz="2000"/>
          </a:p>
          <a:p>
            <a:pPr lvl="1"/>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4"/>
          <p:cNvSpPr>
            <a:spLocks noGrp="1"/>
          </p:cNvSpPr>
          <p:nvPr>
            <p:ph type="sldNum" sz="quarter" idx="11"/>
          </p:nvPr>
        </p:nvSpPr>
        <p:spPr/>
        <p:txBody>
          <a:bodyPr/>
          <a:lstStyle/>
          <a:p>
            <a:fld id="{FEB07B55-8A68-4184-9DDD-5B58085956E6}" type="slidenum">
              <a:rPr lang="en-US"/>
              <a:pPr/>
              <a:t>12</a:t>
            </a:fld>
            <a:endParaRPr lang="en-US"/>
          </a:p>
        </p:txBody>
      </p:sp>
      <p:sp>
        <p:nvSpPr>
          <p:cNvPr id="654338" name="Rectangle 2"/>
          <p:cNvSpPr>
            <a:spLocks noGrp="1" noChangeArrowheads="1"/>
          </p:cNvSpPr>
          <p:nvPr>
            <p:ph type="title"/>
          </p:nvPr>
        </p:nvSpPr>
        <p:spPr/>
        <p:txBody>
          <a:bodyPr/>
          <a:lstStyle/>
          <a:p>
            <a:r>
              <a:rPr lang="en-US"/>
              <a:t>Kerberos Authentication Steps</a:t>
            </a:r>
          </a:p>
        </p:txBody>
      </p:sp>
      <p:sp>
        <p:nvSpPr>
          <p:cNvPr id="654339" name="Oval 3"/>
          <p:cNvSpPr>
            <a:spLocks noChangeArrowheads="1"/>
          </p:cNvSpPr>
          <p:nvPr/>
        </p:nvSpPr>
        <p:spPr bwMode="auto">
          <a:xfrm>
            <a:off x="762000" y="2438400"/>
            <a:ext cx="1219200" cy="1219200"/>
          </a:xfrm>
          <a:prstGeom prst="ellipse">
            <a:avLst/>
          </a:prstGeom>
          <a:solidFill>
            <a:srgbClr val="FF6600"/>
          </a:solidFill>
          <a:ln w="9525">
            <a:solidFill>
              <a:schemeClr val="tx1"/>
            </a:solidFill>
            <a:round/>
            <a:headEnd/>
            <a:tailEnd/>
          </a:ln>
          <a:effectLst/>
        </p:spPr>
        <p:txBody>
          <a:bodyPr wrap="none" anchor="ctr"/>
          <a:lstStyle/>
          <a:p>
            <a:pPr algn="ctr"/>
            <a:r>
              <a:rPr lang="en-US" sz="2000"/>
              <a:t>Kerberos</a:t>
            </a:r>
          </a:p>
        </p:txBody>
      </p:sp>
      <p:sp>
        <p:nvSpPr>
          <p:cNvPr id="654340" name="Oval 4"/>
          <p:cNvSpPr>
            <a:spLocks noChangeArrowheads="1"/>
          </p:cNvSpPr>
          <p:nvPr/>
        </p:nvSpPr>
        <p:spPr bwMode="auto">
          <a:xfrm>
            <a:off x="5334000" y="4419600"/>
            <a:ext cx="1219200" cy="1219200"/>
          </a:xfrm>
          <a:prstGeom prst="ellipse">
            <a:avLst/>
          </a:prstGeom>
          <a:solidFill>
            <a:srgbClr val="0000FF"/>
          </a:solidFill>
          <a:ln w="9525">
            <a:solidFill>
              <a:schemeClr val="tx1"/>
            </a:solidFill>
            <a:round/>
            <a:headEnd/>
            <a:tailEnd/>
          </a:ln>
          <a:effectLst/>
        </p:spPr>
        <p:txBody>
          <a:bodyPr wrap="none" anchor="ctr"/>
          <a:lstStyle/>
          <a:p>
            <a:pPr algn="ctr"/>
            <a:r>
              <a:rPr lang="en-US"/>
              <a:t>Server</a:t>
            </a:r>
          </a:p>
        </p:txBody>
      </p:sp>
      <p:sp>
        <p:nvSpPr>
          <p:cNvPr id="654341" name="Oval 5"/>
          <p:cNvSpPr>
            <a:spLocks noChangeArrowheads="1"/>
          </p:cNvSpPr>
          <p:nvPr/>
        </p:nvSpPr>
        <p:spPr bwMode="auto">
          <a:xfrm>
            <a:off x="2209800" y="4419600"/>
            <a:ext cx="1219200" cy="1219200"/>
          </a:xfrm>
          <a:prstGeom prst="ellipse">
            <a:avLst/>
          </a:prstGeom>
          <a:solidFill>
            <a:schemeClr val="accent1"/>
          </a:solidFill>
          <a:ln w="9525">
            <a:solidFill>
              <a:schemeClr val="tx1"/>
            </a:solidFill>
            <a:round/>
            <a:headEnd/>
            <a:tailEnd/>
          </a:ln>
          <a:effectLst/>
        </p:spPr>
        <p:txBody>
          <a:bodyPr wrap="none" anchor="ctr"/>
          <a:lstStyle/>
          <a:p>
            <a:pPr algn="ctr"/>
            <a:r>
              <a:rPr lang="en-US"/>
              <a:t>Client</a:t>
            </a:r>
          </a:p>
        </p:txBody>
      </p:sp>
      <p:sp>
        <p:nvSpPr>
          <p:cNvPr id="654342" name="Oval 6"/>
          <p:cNvSpPr>
            <a:spLocks noChangeArrowheads="1"/>
          </p:cNvSpPr>
          <p:nvPr/>
        </p:nvSpPr>
        <p:spPr bwMode="auto">
          <a:xfrm>
            <a:off x="3886200" y="2438400"/>
            <a:ext cx="1219200" cy="1219200"/>
          </a:xfrm>
          <a:prstGeom prst="ellipse">
            <a:avLst/>
          </a:prstGeom>
          <a:solidFill>
            <a:srgbClr val="FF6600"/>
          </a:solidFill>
          <a:ln w="9525">
            <a:solidFill>
              <a:schemeClr val="tx1"/>
            </a:solidFill>
            <a:round/>
            <a:headEnd/>
            <a:tailEnd/>
          </a:ln>
          <a:effectLst/>
        </p:spPr>
        <p:txBody>
          <a:bodyPr wrap="none" anchor="ctr"/>
          <a:lstStyle/>
          <a:p>
            <a:pPr algn="ctr"/>
            <a:r>
              <a:rPr lang="en-US"/>
              <a:t>TGS</a:t>
            </a:r>
          </a:p>
        </p:txBody>
      </p:sp>
      <p:sp>
        <p:nvSpPr>
          <p:cNvPr id="654343" name="AutoShape 7"/>
          <p:cNvSpPr>
            <a:spLocks noChangeArrowheads="1"/>
          </p:cNvSpPr>
          <p:nvPr/>
        </p:nvSpPr>
        <p:spPr bwMode="auto">
          <a:xfrm rot="3159039">
            <a:off x="1562100" y="4000500"/>
            <a:ext cx="990600" cy="152400"/>
          </a:xfrm>
          <a:prstGeom prst="leftRightArrow">
            <a:avLst>
              <a:gd name="adj1" fmla="val 50000"/>
              <a:gd name="adj2" fmla="val 130000"/>
            </a:avLst>
          </a:prstGeom>
          <a:solidFill>
            <a:srgbClr val="FF0000"/>
          </a:solidFill>
          <a:ln w="9525">
            <a:solidFill>
              <a:schemeClr val="tx1"/>
            </a:solidFill>
            <a:miter lim="800000"/>
            <a:headEnd/>
            <a:tailEnd/>
          </a:ln>
          <a:effectLst/>
        </p:spPr>
        <p:txBody>
          <a:bodyPr rot="10800000" vert="eaVert" wrap="none" anchor="ctr"/>
          <a:lstStyle/>
          <a:p>
            <a:pPr algn="ctr"/>
            <a:endParaRPr lang="en-US"/>
          </a:p>
        </p:txBody>
      </p:sp>
      <p:sp>
        <p:nvSpPr>
          <p:cNvPr id="654344" name="AutoShape 8"/>
          <p:cNvSpPr>
            <a:spLocks noChangeArrowheads="1"/>
          </p:cNvSpPr>
          <p:nvPr/>
        </p:nvSpPr>
        <p:spPr bwMode="auto">
          <a:xfrm>
            <a:off x="3581400" y="4953000"/>
            <a:ext cx="1524000" cy="152400"/>
          </a:xfrm>
          <a:prstGeom prst="leftRightArrow">
            <a:avLst>
              <a:gd name="adj1" fmla="val 50000"/>
              <a:gd name="adj2" fmla="val 200000"/>
            </a:avLst>
          </a:prstGeom>
          <a:solidFill>
            <a:srgbClr val="FF0000"/>
          </a:solidFill>
          <a:ln w="9525">
            <a:solidFill>
              <a:schemeClr val="tx1"/>
            </a:solidFill>
            <a:miter lim="800000"/>
            <a:headEnd/>
            <a:tailEnd/>
          </a:ln>
          <a:effectLst/>
        </p:spPr>
        <p:txBody>
          <a:bodyPr wrap="none" anchor="ctr"/>
          <a:lstStyle/>
          <a:p>
            <a:endParaRPr lang="en-US"/>
          </a:p>
        </p:txBody>
      </p:sp>
      <p:sp>
        <p:nvSpPr>
          <p:cNvPr id="654345" name="AutoShape 9"/>
          <p:cNvSpPr>
            <a:spLocks noChangeArrowheads="1"/>
          </p:cNvSpPr>
          <p:nvPr/>
        </p:nvSpPr>
        <p:spPr bwMode="auto">
          <a:xfrm rot="-24531339">
            <a:off x="3162300" y="4000500"/>
            <a:ext cx="990600" cy="152400"/>
          </a:xfrm>
          <a:prstGeom prst="leftRightArrow">
            <a:avLst>
              <a:gd name="adj1" fmla="val 50000"/>
              <a:gd name="adj2" fmla="val 130000"/>
            </a:avLst>
          </a:prstGeom>
          <a:solidFill>
            <a:srgbClr val="FF0000"/>
          </a:solidFill>
          <a:ln w="9525">
            <a:solidFill>
              <a:schemeClr val="tx1"/>
            </a:solidFill>
            <a:miter lim="800000"/>
            <a:headEnd/>
            <a:tailEnd/>
          </a:ln>
          <a:effectLst/>
        </p:spPr>
        <p:txBody>
          <a:bodyPr wrap="none" anchor="ctr"/>
          <a:lstStyle/>
          <a:p>
            <a:endParaRPr lang="en-US"/>
          </a:p>
        </p:txBody>
      </p:sp>
      <p:sp>
        <p:nvSpPr>
          <p:cNvPr id="654346" name="Text Box 10"/>
          <p:cNvSpPr txBox="1">
            <a:spLocks noChangeArrowheads="1"/>
          </p:cNvSpPr>
          <p:nvPr/>
        </p:nvSpPr>
        <p:spPr bwMode="auto">
          <a:xfrm>
            <a:off x="1447800" y="4038600"/>
            <a:ext cx="628650" cy="366713"/>
          </a:xfrm>
          <a:prstGeom prst="rect">
            <a:avLst/>
          </a:prstGeom>
          <a:noFill/>
          <a:ln w="9525">
            <a:noFill/>
            <a:miter lim="800000"/>
            <a:headEnd/>
            <a:tailEnd/>
          </a:ln>
          <a:effectLst/>
        </p:spPr>
        <p:txBody>
          <a:bodyPr wrap="none">
            <a:spAutoFit/>
          </a:bodyPr>
          <a:lstStyle/>
          <a:p>
            <a:r>
              <a:rPr lang="en-US" sz="1800"/>
              <a:t>TGT</a:t>
            </a:r>
          </a:p>
        </p:txBody>
      </p:sp>
      <p:sp>
        <p:nvSpPr>
          <p:cNvPr id="654347" name="Text Box 11"/>
          <p:cNvSpPr txBox="1">
            <a:spLocks noChangeArrowheads="1"/>
          </p:cNvSpPr>
          <p:nvPr/>
        </p:nvSpPr>
        <p:spPr bwMode="auto">
          <a:xfrm>
            <a:off x="3657600" y="4038600"/>
            <a:ext cx="1371600" cy="366713"/>
          </a:xfrm>
          <a:prstGeom prst="rect">
            <a:avLst/>
          </a:prstGeom>
          <a:noFill/>
          <a:ln w="9525">
            <a:noFill/>
            <a:miter lim="800000"/>
            <a:headEnd/>
            <a:tailEnd/>
          </a:ln>
          <a:effectLst/>
        </p:spPr>
        <p:txBody>
          <a:bodyPr wrap="none">
            <a:spAutoFit/>
          </a:bodyPr>
          <a:lstStyle/>
          <a:p>
            <a:r>
              <a:rPr lang="en-US" sz="1800"/>
              <a:t>Service TKT</a:t>
            </a:r>
          </a:p>
        </p:txBody>
      </p:sp>
      <p:sp>
        <p:nvSpPr>
          <p:cNvPr id="654348" name="Text Box 12"/>
          <p:cNvSpPr txBox="1">
            <a:spLocks noChangeArrowheads="1"/>
          </p:cNvSpPr>
          <p:nvPr/>
        </p:nvSpPr>
        <p:spPr bwMode="auto">
          <a:xfrm>
            <a:off x="3657600" y="5105400"/>
            <a:ext cx="1384300" cy="366713"/>
          </a:xfrm>
          <a:prstGeom prst="rect">
            <a:avLst/>
          </a:prstGeom>
          <a:noFill/>
          <a:ln w="9525">
            <a:noFill/>
            <a:miter lim="800000"/>
            <a:headEnd/>
            <a:tailEnd/>
          </a:ln>
          <a:effectLst/>
        </p:spPr>
        <p:txBody>
          <a:bodyPr wrap="none">
            <a:spAutoFit/>
          </a:bodyPr>
          <a:lstStyle/>
          <a:p>
            <a:r>
              <a:rPr lang="en-US" sz="1800"/>
              <a:t>Service REQ</a:t>
            </a:r>
          </a:p>
        </p:txBody>
      </p:sp>
      <p:pic>
        <p:nvPicPr>
          <p:cNvPr id="654349" name="Picture 13" descr="kerberos"/>
          <p:cNvPicPr>
            <a:picLocks noChangeAspect="1" noChangeArrowheads="1"/>
          </p:cNvPicPr>
          <p:nvPr>
            <p:ph idx="1"/>
          </p:nvPr>
        </p:nvPicPr>
        <p:blipFill>
          <a:blip r:embed="rId3" cstate="print"/>
          <a:srcRect/>
          <a:stretch>
            <a:fillRect/>
          </a:stretch>
        </p:blipFill>
        <p:spPr>
          <a:xfrm>
            <a:off x="627063" y="1524000"/>
            <a:ext cx="8134350" cy="4724400"/>
          </a:xfrm>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320E6B79-5FC2-4EFB-8846-F689535B5227}" type="slidenum">
              <a:rPr lang="en-US"/>
              <a:pPr/>
              <a:t>13</a:t>
            </a:fld>
            <a:endParaRPr lang="en-US"/>
          </a:p>
        </p:txBody>
      </p:sp>
      <p:sp>
        <p:nvSpPr>
          <p:cNvPr id="645122" name="Rectangle 2"/>
          <p:cNvSpPr>
            <a:spLocks noGrp="1" noChangeArrowheads="1"/>
          </p:cNvSpPr>
          <p:nvPr>
            <p:ph type="title"/>
          </p:nvPr>
        </p:nvSpPr>
        <p:spPr/>
        <p:txBody>
          <a:bodyPr/>
          <a:lstStyle/>
          <a:p>
            <a:r>
              <a:rPr lang="en-US"/>
              <a:t>(3) TGS_REQUEST</a:t>
            </a:r>
          </a:p>
        </p:txBody>
      </p:sp>
      <p:sp>
        <p:nvSpPr>
          <p:cNvPr id="645123" name="Rectangle 3"/>
          <p:cNvSpPr>
            <a:spLocks noGrp="1" noChangeArrowheads="1"/>
          </p:cNvSpPr>
          <p:nvPr>
            <p:ph type="body" idx="1"/>
          </p:nvPr>
        </p:nvSpPr>
        <p:spPr/>
        <p:txBody>
          <a:bodyPr/>
          <a:lstStyle/>
          <a:p>
            <a:r>
              <a:rPr lang="en-US"/>
              <a:t>The TGS request asks the TGS for a ticket to communicate with a a particular service.</a:t>
            </a:r>
          </a:p>
          <a:p>
            <a:pPr>
              <a:buFontTx/>
              <a:buNone/>
            </a:pPr>
            <a:r>
              <a:rPr lang="en-US"/>
              <a:t> </a:t>
            </a:r>
          </a:p>
          <a:p>
            <a:r>
              <a:rPr lang="en-US" sz="2400"/>
              <a:t>&lt;{auth</a:t>
            </a:r>
            <a:r>
              <a:rPr lang="en-US" sz="2400" baseline="-25000"/>
              <a:t>c</a:t>
            </a:r>
            <a:r>
              <a:rPr lang="en-US" sz="2400"/>
              <a:t>} </a:t>
            </a:r>
            <a:r>
              <a:rPr lang="en-US" sz="2400" baseline="-50000"/>
              <a:t>Kc, TGS</a:t>
            </a:r>
            <a:r>
              <a:rPr lang="en-US" sz="2400"/>
              <a:t>, {ticket</a:t>
            </a:r>
            <a:r>
              <a:rPr lang="en-US" sz="2400" baseline="-25000"/>
              <a:t>c</a:t>
            </a:r>
            <a:r>
              <a:rPr lang="en-US" sz="2400"/>
              <a:t>, TGS}K</a:t>
            </a:r>
            <a:r>
              <a:rPr lang="en-US" sz="2400" baseline="-25000"/>
              <a:t>TGS</a:t>
            </a:r>
            <a:r>
              <a:rPr lang="en-US" sz="2400"/>
              <a:t>, service, nonce2&gt;</a:t>
            </a:r>
          </a:p>
          <a:p>
            <a:r>
              <a:rPr lang="en-US" sz="2400"/>
              <a:t> </a:t>
            </a:r>
          </a:p>
          <a:p>
            <a:r>
              <a:rPr lang="en-US" sz="2400"/>
              <a:t>&lt;{auth</a:t>
            </a:r>
            <a:r>
              <a:rPr lang="en-US" sz="2400" baseline="-25000"/>
              <a:t>c</a:t>
            </a:r>
            <a:r>
              <a:rPr lang="en-US" sz="2400"/>
              <a:t>} is known as an </a:t>
            </a:r>
            <a:r>
              <a:rPr lang="en-US" sz="2400" i="1"/>
              <a:t>authenticator</a:t>
            </a:r>
            <a:r>
              <a:rPr lang="en-US" sz="2400"/>
              <a:t> it contains the name of the client  and a timestamp for freshness</a:t>
            </a:r>
            <a:r>
              <a:rPr lang="en-US" sz="2400" baseline="-50000"/>
              <a:t>.</a:t>
            </a:r>
            <a:endParaRPr lang="en-US" sz="2400"/>
          </a:p>
          <a:p>
            <a:endParaRPr lang="en-US"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4"/>
          <p:cNvSpPr>
            <a:spLocks noGrp="1"/>
          </p:cNvSpPr>
          <p:nvPr>
            <p:ph type="sldNum" sz="quarter" idx="11"/>
          </p:nvPr>
        </p:nvSpPr>
        <p:spPr/>
        <p:txBody>
          <a:bodyPr/>
          <a:lstStyle/>
          <a:p>
            <a:fld id="{D9BFE5FF-F6EA-4C23-9D49-C32CCEAD8F85}" type="slidenum">
              <a:rPr lang="en-US"/>
              <a:pPr/>
              <a:t>14</a:t>
            </a:fld>
            <a:endParaRPr lang="en-US"/>
          </a:p>
        </p:txBody>
      </p:sp>
      <p:sp>
        <p:nvSpPr>
          <p:cNvPr id="656386" name="Rectangle 2"/>
          <p:cNvSpPr>
            <a:spLocks noGrp="1" noChangeArrowheads="1"/>
          </p:cNvSpPr>
          <p:nvPr>
            <p:ph type="title"/>
          </p:nvPr>
        </p:nvSpPr>
        <p:spPr/>
        <p:txBody>
          <a:bodyPr/>
          <a:lstStyle/>
          <a:p>
            <a:r>
              <a:rPr lang="en-US"/>
              <a:t>Kerberos Authentication Steps</a:t>
            </a:r>
          </a:p>
        </p:txBody>
      </p:sp>
      <p:sp>
        <p:nvSpPr>
          <p:cNvPr id="656387" name="Oval 3"/>
          <p:cNvSpPr>
            <a:spLocks noChangeArrowheads="1"/>
          </p:cNvSpPr>
          <p:nvPr/>
        </p:nvSpPr>
        <p:spPr bwMode="auto">
          <a:xfrm>
            <a:off x="762000" y="2438400"/>
            <a:ext cx="1219200" cy="1219200"/>
          </a:xfrm>
          <a:prstGeom prst="ellipse">
            <a:avLst/>
          </a:prstGeom>
          <a:solidFill>
            <a:srgbClr val="FF6600"/>
          </a:solidFill>
          <a:ln w="9525">
            <a:solidFill>
              <a:schemeClr val="tx1"/>
            </a:solidFill>
            <a:round/>
            <a:headEnd/>
            <a:tailEnd/>
          </a:ln>
          <a:effectLst/>
        </p:spPr>
        <p:txBody>
          <a:bodyPr wrap="none" anchor="ctr"/>
          <a:lstStyle/>
          <a:p>
            <a:pPr algn="ctr"/>
            <a:r>
              <a:rPr lang="en-US" sz="2000"/>
              <a:t>Kerberos</a:t>
            </a:r>
          </a:p>
        </p:txBody>
      </p:sp>
      <p:sp>
        <p:nvSpPr>
          <p:cNvPr id="656388" name="Oval 4"/>
          <p:cNvSpPr>
            <a:spLocks noChangeArrowheads="1"/>
          </p:cNvSpPr>
          <p:nvPr/>
        </p:nvSpPr>
        <p:spPr bwMode="auto">
          <a:xfrm>
            <a:off x="5334000" y="4419600"/>
            <a:ext cx="1219200" cy="1219200"/>
          </a:xfrm>
          <a:prstGeom prst="ellipse">
            <a:avLst/>
          </a:prstGeom>
          <a:solidFill>
            <a:srgbClr val="0000FF"/>
          </a:solidFill>
          <a:ln w="9525">
            <a:solidFill>
              <a:schemeClr val="tx1"/>
            </a:solidFill>
            <a:round/>
            <a:headEnd/>
            <a:tailEnd/>
          </a:ln>
          <a:effectLst/>
        </p:spPr>
        <p:txBody>
          <a:bodyPr wrap="none" anchor="ctr"/>
          <a:lstStyle/>
          <a:p>
            <a:pPr algn="ctr"/>
            <a:r>
              <a:rPr lang="en-US"/>
              <a:t>Server</a:t>
            </a:r>
          </a:p>
        </p:txBody>
      </p:sp>
      <p:sp>
        <p:nvSpPr>
          <p:cNvPr id="656389" name="Oval 5"/>
          <p:cNvSpPr>
            <a:spLocks noChangeArrowheads="1"/>
          </p:cNvSpPr>
          <p:nvPr/>
        </p:nvSpPr>
        <p:spPr bwMode="auto">
          <a:xfrm>
            <a:off x="2209800" y="4419600"/>
            <a:ext cx="1219200" cy="1219200"/>
          </a:xfrm>
          <a:prstGeom prst="ellipse">
            <a:avLst/>
          </a:prstGeom>
          <a:solidFill>
            <a:schemeClr val="accent1"/>
          </a:solidFill>
          <a:ln w="9525">
            <a:solidFill>
              <a:schemeClr val="tx1"/>
            </a:solidFill>
            <a:round/>
            <a:headEnd/>
            <a:tailEnd/>
          </a:ln>
          <a:effectLst/>
        </p:spPr>
        <p:txBody>
          <a:bodyPr wrap="none" anchor="ctr"/>
          <a:lstStyle/>
          <a:p>
            <a:pPr algn="ctr"/>
            <a:r>
              <a:rPr lang="en-US"/>
              <a:t>Client</a:t>
            </a:r>
          </a:p>
        </p:txBody>
      </p:sp>
      <p:sp>
        <p:nvSpPr>
          <p:cNvPr id="656390" name="Oval 6"/>
          <p:cNvSpPr>
            <a:spLocks noChangeArrowheads="1"/>
          </p:cNvSpPr>
          <p:nvPr/>
        </p:nvSpPr>
        <p:spPr bwMode="auto">
          <a:xfrm>
            <a:off x="3886200" y="2438400"/>
            <a:ext cx="1219200" cy="1219200"/>
          </a:xfrm>
          <a:prstGeom prst="ellipse">
            <a:avLst/>
          </a:prstGeom>
          <a:solidFill>
            <a:srgbClr val="FF6600"/>
          </a:solidFill>
          <a:ln w="9525">
            <a:solidFill>
              <a:schemeClr val="tx1"/>
            </a:solidFill>
            <a:round/>
            <a:headEnd/>
            <a:tailEnd/>
          </a:ln>
          <a:effectLst/>
        </p:spPr>
        <p:txBody>
          <a:bodyPr wrap="none" anchor="ctr"/>
          <a:lstStyle/>
          <a:p>
            <a:pPr algn="ctr"/>
            <a:r>
              <a:rPr lang="en-US"/>
              <a:t>TGS</a:t>
            </a:r>
          </a:p>
        </p:txBody>
      </p:sp>
      <p:sp>
        <p:nvSpPr>
          <p:cNvPr id="656391" name="AutoShape 7"/>
          <p:cNvSpPr>
            <a:spLocks noChangeArrowheads="1"/>
          </p:cNvSpPr>
          <p:nvPr/>
        </p:nvSpPr>
        <p:spPr bwMode="auto">
          <a:xfrm rot="3159039">
            <a:off x="1562100" y="4000500"/>
            <a:ext cx="990600" cy="152400"/>
          </a:xfrm>
          <a:prstGeom prst="leftRightArrow">
            <a:avLst>
              <a:gd name="adj1" fmla="val 50000"/>
              <a:gd name="adj2" fmla="val 130000"/>
            </a:avLst>
          </a:prstGeom>
          <a:solidFill>
            <a:srgbClr val="FF0000"/>
          </a:solidFill>
          <a:ln w="9525">
            <a:solidFill>
              <a:schemeClr val="tx1"/>
            </a:solidFill>
            <a:miter lim="800000"/>
            <a:headEnd/>
            <a:tailEnd/>
          </a:ln>
          <a:effectLst/>
        </p:spPr>
        <p:txBody>
          <a:bodyPr rot="10800000" vert="eaVert" wrap="none" anchor="ctr"/>
          <a:lstStyle/>
          <a:p>
            <a:pPr algn="ctr"/>
            <a:endParaRPr lang="en-US"/>
          </a:p>
        </p:txBody>
      </p:sp>
      <p:sp>
        <p:nvSpPr>
          <p:cNvPr id="656392" name="AutoShape 8"/>
          <p:cNvSpPr>
            <a:spLocks noChangeArrowheads="1"/>
          </p:cNvSpPr>
          <p:nvPr/>
        </p:nvSpPr>
        <p:spPr bwMode="auto">
          <a:xfrm>
            <a:off x="3581400" y="4953000"/>
            <a:ext cx="1524000" cy="152400"/>
          </a:xfrm>
          <a:prstGeom prst="leftRightArrow">
            <a:avLst>
              <a:gd name="adj1" fmla="val 50000"/>
              <a:gd name="adj2" fmla="val 200000"/>
            </a:avLst>
          </a:prstGeom>
          <a:solidFill>
            <a:srgbClr val="FF0000"/>
          </a:solidFill>
          <a:ln w="9525">
            <a:solidFill>
              <a:schemeClr val="tx1"/>
            </a:solidFill>
            <a:miter lim="800000"/>
            <a:headEnd/>
            <a:tailEnd/>
          </a:ln>
          <a:effectLst/>
        </p:spPr>
        <p:txBody>
          <a:bodyPr wrap="none" anchor="ctr"/>
          <a:lstStyle/>
          <a:p>
            <a:endParaRPr lang="en-US"/>
          </a:p>
        </p:txBody>
      </p:sp>
      <p:sp>
        <p:nvSpPr>
          <p:cNvPr id="656393" name="AutoShape 9"/>
          <p:cNvSpPr>
            <a:spLocks noChangeArrowheads="1"/>
          </p:cNvSpPr>
          <p:nvPr/>
        </p:nvSpPr>
        <p:spPr bwMode="auto">
          <a:xfrm rot="-24531339">
            <a:off x="3162300" y="4000500"/>
            <a:ext cx="990600" cy="152400"/>
          </a:xfrm>
          <a:prstGeom prst="leftRightArrow">
            <a:avLst>
              <a:gd name="adj1" fmla="val 50000"/>
              <a:gd name="adj2" fmla="val 130000"/>
            </a:avLst>
          </a:prstGeom>
          <a:solidFill>
            <a:srgbClr val="FF0000"/>
          </a:solidFill>
          <a:ln w="9525">
            <a:solidFill>
              <a:schemeClr val="tx1"/>
            </a:solidFill>
            <a:miter lim="800000"/>
            <a:headEnd/>
            <a:tailEnd/>
          </a:ln>
          <a:effectLst/>
        </p:spPr>
        <p:txBody>
          <a:bodyPr wrap="none" anchor="ctr"/>
          <a:lstStyle/>
          <a:p>
            <a:endParaRPr lang="en-US"/>
          </a:p>
        </p:txBody>
      </p:sp>
      <p:sp>
        <p:nvSpPr>
          <p:cNvPr id="656394" name="Text Box 10"/>
          <p:cNvSpPr txBox="1">
            <a:spLocks noChangeArrowheads="1"/>
          </p:cNvSpPr>
          <p:nvPr/>
        </p:nvSpPr>
        <p:spPr bwMode="auto">
          <a:xfrm>
            <a:off x="1447800" y="4038600"/>
            <a:ext cx="628650" cy="366713"/>
          </a:xfrm>
          <a:prstGeom prst="rect">
            <a:avLst/>
          </a:prstGeom>
          <a:noFill/>
          <a:ln w="9525">
            <a:noFill/>
            <a:miter lim="800000"/>
            <a:headEnd/>
            <a:tailEnd/>
          </a:ln>
          <a:effectLst/>
        </p:spPr>
        <p:txBody>
          <a:bodyPr wrap="none">
            <a:spAutoFit/>
          </a:bodyPr>
          <a:lstStyle/>
          <a:p>
            <a:r>
              <a:rPr lang="en-US" sz="1800"/>
              <a:t>TGT</a:t>
            </a:r>
          </a:p>
        </p:txBody>
      </p:sp>
      <p:sp>
        <p:nvSpPr>
          <p:cNvPr id="656395" name="Text Box 11"/>
          <p:cNvSpPr txBox="1">
            <a:spLocks noChangeArrowheads="1"/>
          </p:cNvSpPr>
          <p:nvPr/>
        </p:nvSpPr>
        <p:spPr bwMode="auto">
          <a:xfrm>
            <a:off x="3657600" y="4038600"/>
            <a:ext cx="1371600" cy="366713"/>
          </a:xfrm>
          <a:prstGeom prst="rect">
            <a:avLst/>
          </a:prstGeom>
          <a:noFill/>
          <a:ln w="9525">
            <a:noFill/>
            <a:miter lim="800000"/>
            <a:headEnd/>
            <a:tailEnd/>
          </a:ln>
          <a:effectLst/>
        </p:spPr>
        <p:txBody>
          <a:bodyPr wrap="none">
            <a:spAutoFit/>
          </a:bodyPr>
          <a:lstStyle/>
          <a:p>
            <a:r>
              <a:rPr lang="en-US" sz="1800"/>
              <a:t>Service TKT</a:t>
            </a:r>
          </a:p>
        </p:txBody>
      </p:sp>
      <p:sp>
        <p:nvSpPr>
          <p:cNvPr id="656396" name="Text Box 12"/>
          <p:cNvSpPr txBox="1">
            <a:spLocks noChangeArrowheads="1"/>
          </p:cNvSpPr>
          <p:nvPr/>
        </p:nvSpPr>
        <p:spPr bwMode="auto">
          <a:xfrm>
            <a:off x="3657600" y="5105400"/>
            <a:ext cx="1384300" cy="366713"/>
          </a:xfrm>
          <a:prstGeom prst="rect">
            <a:avLst/>
          </a:prstGeom>
          <a:noFill/>
          <a:ln w="9525">
            <a:noFill/>
            <a:miter lim="800000"/>
            <a:headEnd/>
            <a:tailEnd/>
          </a:ln>
          <a:effectLst/>
        </p:spPr>
        <p:txBody>
          <a:bodyPr wrap="none">
            <a:spAutoFit/>
          </a:bodyPr>
          <a:lstStyle/>
          <a:p>
            <a:r>
              <a:rPr lang="en-US" sz="1800"/>
              <a:t>Service REQ</a:t>
            </a:r>
          </a:p>
        </p:txBody>
      </p:sp>
      <p:pic>
        <p:nvPicPr>
          <p:cNvPr id="656397" name="Picture 13" descr="kerberos"/>
          <p:cNvPicPr>
            <a:picLocks noChangeAspect="1" noChangeArrowheads="1"/>
          </p:cNvPicPr>
          <p:nvPr>
            <p:ph idx="1"/>
          </p:nvPr>
        </p:nvPicPr>
        <p:blipFill>
          <a:blip r:embed="rId3" cstate="print"/>
          <a:srcRect/>
          <a:stretch>
            <a:fillRect/>
          </a:stretch>
        </p:blipFill>
        <p:spPr>
          <a:xfrm>
            <a:off x="627063" y="1524000"/>
            <a:ext cx="8134350" cy="4724400"/>
          </a:xfrm>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D825AEA2-9200-4DCA-8A50-7D0AA5C572B1}" type="slidenum">
              <a:rPr lang="en-US"/>
              <a:pPr/>
              <a:t>15</a:t>
            </a:fld>
            <a:endParaRPr lang="en-US"/>
          </a:p>
        </p:txBody>
      </p:sp>
      <p:sp>
        <p:nvSpPr>
          <p:cNvPr id="646146" name="Rectangle 2"/>
          <p:cNvSpPr>
            <a:spLocks noGrp="1" noChangeArrowheads="1"/>
          </p:cNvSpPr>
          <p:nvPr>
            <p:ph type="title"/>
          </p:nvPr>
        </p:nvSpPr>
        <p:spPr/>
        <p:txBody>
          <a:bodyPr/>
          <a:lstStyle/>
          <a:p>
            <a:r>
              <a:rPr lang="en-US"/>
              <a:t>(4) TGS_REPLY</a:t>
            </a:r>
          </a:p>
        </p:txBody>
      </p:sp>
      <p:sp>
        <p:nvSpPr>
          <p:cNvPr id="646147" name="Rectangle 3"/>
          <p:cNvSpPr>
            <a:spLocks noGrp="1" noChangeArrowheads="1"/>
          </p:cNvSpPr>
          <p:nvPr>
            <p:ph type="body" idx="1"/>
          </p:nvPr>
        </p:nvSpPr>
        <p:spPr/>
        <p:txBody>
          <a:bodyPr/>
          <a:lstStyle/>
          <a:p>
            <a:r>
              <a:rPr lang="en-US"/>
              <a:t>&lt;{K</a:t>
            </a:r>
            <a:r>
              <a:rPr lang="en-US" baseline="-25000"/>
              <a:t>c,service</a:t>
            </a:r>
            <a:r>
              <a:rPr lang="en-US"/>
              <a:t>, nonce2}K </a:t>
            </a:r>
            <a:r>
              <a:rPr lang="en-US" baseline="-25000"/>
              <a:t>c, TGS</a:t>
            </a:r>
            <a:r>
              <a:rPr lang="en-US"/>
              <a:t>, {ticket</a:t>
            </a:r>
            <a:r>
              <a:rPr lang="en-US" baseline="-25000"/>
              <a:t>c, service</a:t>
            </a:r>
            <a:r>
              <a:rPr lang="en-US"/>
              <a:t> }K</a:t>
            </a:r>
            <a:r>
              <a:rPr lang="en-US" baseline="-25000"/>
              <a:t>service</a:t>
            </a:r>
            <a:r>
              <a:rPr lang="en-US"/>
              <a:t> &gt;</a:t>
            </a:r>
          </a:p>
          <a:p>
            <a:endParaRPr lang="en-US"/>
          </a:p>
          <a:p>
            <a:r>
              <a:rPr lang="en-US"/>
              <a:t>Notice again that the client can’t read or alter the ticket</a:t>
            </a:r>
          </a:p>
          <a:p>
            <a:r>
              <a:rPr lang="en-US"/>
              <a:t>Notice again the use of the session key and nonce between the client and the TGS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2EDC2C62-616C-4FA3-842F-EA3BBEE29FDE}" type="slidenum">
              <a:rPr lang="en-US"/>
              <a:pPr/>
              <a:t>16</a:t>
            </a:fld>
            <a:endParaRPr lang="en-US"/>
          </a:p>
        </p:txBody>
      </p:sp>
      <p:sp>
        <p:nvSpPr>
          <p:cNvPr id="647170" name="Rectangle 2"/>
          <p:cNvSpPr>
            <a:spLocks noGrp="1" noChangeArrowheads="1"/>
          </p:cNvSpPr>
          <p:nvPr>
            <p:ph type="title"/>
          </p:nvPr>
        </p:nvSpPr>
        <p:spPr/>
        <p:txBody>
          <a:bodyPr/>
          <a:lstStyle/>
          <a:p>
            <a:r>
              <a:rPr lang="en-US"/>
              <a:t>(5) APP_REPLY</a:t>
            </a:r>
          </a:p>
        </p:txBody>
      </p:sp>
      <p:sp>
        <p:nvSpPr>
          <p:cNvPr id="647171" name="Rectangle 3"/>
          <p:cNvSpPr>
            <a:spLocks noGrp="1" noChangeArrowheads="1"/>
          </p:cNvSpPr>
          <p:nvPr>
            <p:ph type="body" idx="1"/>
          </p:nvPr>
        </p:nvSpPr>
        <p:spPr/>
        <p:txBody>
          <a:bodyPr/>
          <a:lstStyle/>
          <a:p>
            <a:r>
              <a:rPr lang="en-US" sz="2400"/>
              <a:t>&lt;{auth</a:t>
            </a:r>
            <a:r>
              <a:rPr lang="en-US" sz="2400" baseline="-25000"/>
              <a:t>c</a:t>
            </a:r>
            <a:r>
              <a:rPr lang="en-US" sz="2400"/>
              <a:t>}K</a:t>
            </a:r>
            <a:r>
              <a:rPr lang="en-US" sz="2400" baseline="-50000"/>
              <a:t>c,service</a:t>
            </a:r>
            <a:r>
              <a:rPr lang="en-US" sz="2400"/>
              <a:t>, {ticket</a:t>
            </a:r>
            <a:r>
              <a:rPr lang="en-US" sz="2400" baseline="-25000"/>
              <a:t>c,service</a:t>
            </a:r>
            <a:r>
              <a:rPr lang="en-US" sz="2400"/>
              <a:t>}K</a:t>
            </a:r>
            <a:r>
              <a:rPr lang="en-US" sz="2400" baseline="-25000"/>
              <a:t>service</a:t>
            </a:r>
            <a:r>
              <a:rPr lang="en-US" sz="2400"/>
              <a:t>, request, nonce3&gt;</a:t>
            </a:r>
            <a:r>
              <a:rPr lang="en-US"/>
              <a:t> </a:t>
            </a:r>
          </a:p>
          <a:p>
            <a:endParaRPr lang="en-US"/>
          </a:p>
          <a:p>
            <a:r>
              <a:rPr lang="en-US"/>
              <a:t>Notice again the use of the session key as well as the protected ticket.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4"/>
          <p:cNvSpPr>
            <a:spLocks noGrp="1"/>
          </p:cNvSpPr>
          <p:nvPr>
            <p:ph type="sldNum" sz="quarter" idx="11"/>
          </p:nvPr>
        </p:nvSpPr>
        <p:spPr/>
        <p:txBody>
          <a:bodyPr/>
          <a:lstStyle/>
          <a:p>
            <a:fld id="{E4B7DA4E-2CC0-4BFE-9008-48ED3CCBC2A5}" type="slidenum">
              <a:rPr lang="en-US"/>
              <a:pPr/>
              <a:t>17</a:t>
            </a:fld>
            <a:endParaRPr lang="en-US"/>
          </a:p>
        </p:txBody>
      </p:sp>
      <p:sp>
        <p:nvSpPr>
          <p:cNvPr id="658434" name="Rectangle 2"/>
          <p:cNvSpPr>
            <a:spLocks noGrp="1" noChangeArrowheads="1"/>
          </p:cNvSpPr>
          <p:nvPr>
            <p:ph type="title"/>
          </p:nvPr>
        </p:nvSpPr>
        <p:spPr/>
        <p:txBody>
          <a:bodyPr/>
          <a:lstStyle/>
          <a:p>
            <a:r>
              <a:rPr lang="en-US"/>
              <a:t>Kerberos Authentication Steps</a:t>
            </a:r>
          </a:p>
        </p:txBody>
      </p:sp>
      <p:sp>
        <p:nvSpPr>
          <p:cNvPr id="658435" name="Oval 3"/>
          <p:cNvSpPr>
            <a:spLocks noChangeArrowheads="1"/>
          </p:cNvSpPr>
          <p:nvPr/>
        </p:nvSpPr>
        <p:spPr bwMode="auto">
          <a:xfrm>
            <a:off x="762000" y="2438400"/>
            <a:ext cx="1219200" cy="1219200"/>
          </a:xfrm>
          <a:prstGeom prst="ellipse">
            <a:avLst/>
          </a:prstGeom>
          <a:solidFill>
            <a:srgbClr val="FF6600"/>
          </a:solidFill>
          <a:ln w="9525">
            <a:solidFill>
              <a:schemeClr val="tx1"/>
            </a:solidFill>
            <a:round/>
            <a:headEnd/>
            <a:tailEnd/>
          </a:ln>
          <a:effectLst/>
        </p:spPr>
        <p:txBody>
          <a:bodyPr wrap="none" anchor="ctr"/>
          <a:lstStyle/>
          <a:p>
            <a:pPr algn="ctr"/>
            <a:r>
              <a:rPr lang="en-US" sz="2000"/>
              <a:t>Kerberos</a:t>
            </a:r>
          </a:p>
        </p:txBody>
      </p:sp>
      <p:sp>
        <p:nvSpPr>
          <p:cNvPr id="658436" name="Oval 4"/>
          <p:cNvSpPr>
            <a:spLocks noChangeArrowheads="1"/>
          </p:cNvSpPr>
          <p:nvPr/>
        </p:nvSpPr>
        <p:spPr bwMode="auto">
          <a:xfrm>
            <a:off x="5334000" y="4419600"/>
            <a:ext cx="1219200" cy="1219200"/>
          </a:xfrm>
          <a:prstGeom prst="ellipse">
            <a:avLst/>
          </a:prstGeom>
          <a:solidFill>
            <a:srgbClr val="0000FF"/>
          </a:solidFill>
          <a:ln w="9525">
            <a:solidFill>
              <a:schemeClr val="tx1"/>
            </a:solidFill>
            <a:round/>
            <a:headEnd/>
            <a:tailEnd/>
          </a:ln>
          <a:effectLst/>
        </p:spPr>
        <p:txBody>
          <a:bodyPr wrap="none" anchor="ctr"/>
          <a:lstStyle/>
          <a:p>
            <a:pPr algn="ctr"/>
            <a:r>
              <a:rPr lang="en-US"/>
              <a:t>Server</a:t>
            </a:r>
          </a:p>
        </p:txBody>
      </p:sp>
      <p:sp>
        <p:nvSpPr>
          <p:cNvPr id="658437" name="Oval 5"/>
          <p:cNvSpPr>
            <a:spLocks noChangeArrowheads="1"/>
          </p:cNvSpPr>
          <p:nvPr/>
        </p:nvSpPr>
        <p:spPr bwMode="auto">
          <a:xfrm>
            <a:off x="2209800" y="4419600"/>
            <a:ext cx="1219200" cy="1219200"/>
          </a:xfrm>
          <a:prstGeom prst="ellipse">
            <a:avLst/>
          </a:prstGeom>
          <a:solidFill>
            <a:schemeClr val="accent1"/>
          </a:solidFill>
          <a:ln w="9525">
            <a:solidFill>
              <a:schemeClr val="tx1"/>
            </a:solidFill>
            <a:round/>
            <a:headEnd/>
            <a:tailEnd/>
          </a:ln>
          <a:effectLst/>
        </p:spPr>
        <p:txBody>
          <a:bodyPr wrap="none" anchor="ctr"/>
          <a:lstStyle/>
          <a:p>
            <a:pPr algn="ctr"/>
            <a:r>
              <a:rPr lang="en-US"/>
              <a:t>Client</a:t>
            </a:r>
          </a:p>
        </p:txBody>
      </p:sp>
      <p:sp>
        <p:nvSpPr>
          <p:cNvPr id="658438" name="Oval 6"/>
          <p:cNvSpPr>
            <a:spLocks noChangeArrowheads="1"/>
          </p:cNvSpPr>
          <p:nvPr/>
        </p:nvSpPr>
        <p:spPr bwMode="auto">
          <a:xfrm>
            <a:off x="3886200" y="2438400"/>
            <a:ext cx="1219200" cy="1219200"/>
          </a:xfrm>
          <a:prstGeom prst="ellipse">
            <a:avLst/>
          </a:prstGeom>
          <a:solidFill>
            <a:srgbClr val="FF6600"/>
          </a:solidFill>
          <a:ln w="9525">
            <a:solidFill>
              <a:schemeClr val="tx1"/>
            </a:solidFill>
            <a:round/>
            <a:headEnd/>
            <a:tailEnd/>
          </a:ln>
          <a:effectLst/>
        </p:spPr>
        <p:txBody>
          <a:bodyPr wrap="none" anchor="ctr"/>
          <a:lstStyle/>
          <a:p>
            <a:pPr algn="ctr"/>
            <a:r>
              <a:rPr lang="en-US"/>
              <a:t>TGS</a:t>
            </a:r>
          </a:p>
        </p:txBody>
      </p:sp>
      <p:sp>
        <p:nvSpPr>
          <p:cNvPr id="658439" name="AutoShape 7"/>
          <p:cNvSpPr>
            <a:spLocks noChangeArrowheads="1"/>
          </p:cNvSpPr>
          <p:nvPr/>
        </p:nvSpPr>
        <p:spPr bwMode="auto">
          <a:xfrm rot="3159039">
            <a:off x="1562100" y="4000500"/>
            <a:ext cx="990600" cy="152400"/>
          </a:xfrm>
          <a:prstGeom prst="leftRightArrow">
            <a:avLst>
              <a:gd name="adj1" fmla="val 50000"/>
              <a:gd name="adj2" fmla="val 130000"/>
            </a:avLst>
          </a:prstGeom>
          <a:solidFill>
            <a:srgbClr val="FF0000"/>
          </a:solidFill>
          <a:ln w="9525">
            <a:solidFill>
              <a:schemeClr val="tx1"/>
            </a:solidFill>
            <a:miter lim="800000"/>
            <a:headEnd/>
            <a:tailEnd/>
          </a:ln>
          <a:effectLst/>
        </p:spPr>
        <p:txBody>
          <a:bodyPr rot="10800000" vert="eaVert" wrap="none" anchor="ctr"/>
          <a:lstStyle/>
          <a:p>
            <a:pPr algn="ctr"/>
            <a:endParaRPr lang="en-US"/>
          </a:p>
        </p:txBody>
      </p:sp>
      <p:sp>
        <p:nvSpPr>
          <p:cNvPr id="658440" name="AutoShape 8"/>
          <p:cNvSpPr>
            <a:spLocks noChangeArrowheads="1"/>
          </p:cNvSpPr>
          <p:nvPr/>
        </p:nvSpPr>
        <p:spPr bwMode="auto">
          <a:xfrm>
            <a:off x="3581400" y="4953000"/>
            <a:ext cx="1524000" cy="152400"/>
          </a:xfrm>
          <a:prstGeom prst="leftRightArrow">
            <a:avLst>
              <a:gd name="adj1" fmla="val 50000"/>
              <a:gd name="adj2" fmla="val 200000"/>
            </a:avLst>
          </a:prstGeom>
          <a:solidFill>
            <a:srgbClr val="FF0000"/>
          </a:solidFill>
          <a:ln w="9525">
            <a:solidFill>
              <a:schemeClr val="tx1"/>
            </a:solidFill>
            <a:miter lim="800000"/>
            <a:headEnd/>
            <a:tailEnd/>
          </a:ln>
          <a:effectLst/>
        </p:spPr>
        <p:txBody>
          <a:bodyPr wrap="none" anchor="ctr"/>
          <a:lstStyle/>
          <a:p>
            <a:endParaRPr lang="en-US"/>
          </a:p>
        </p:txBody>
      </p:sp>
      <p:sp>
        <p:nvSpPr>
          <p:cNvPr id="658441" name="AutoShape 9"/>
          <p:cNvSpPr>
            <a:spLocks noChangeArrowheads="1"/>
          </p:cNvSpPr>
          <p:nvPr/>
        </p:nvSpPr>
        <p:spPr bwMode="auto">
          <a:xfrm rot="-24531339">
            <a:off x="3162300" y="4000500"/>
            <a:ext cx="990600" cy="152400"/>
          </a:xfrm>
          <a:prstGeom prst="leftRightArrow">
            <a:avLst>
              <a:gd name="adj1" fmla="val 50000"/>
              <a:gd name="adj2" fmla="val 130000"/>
            </a:avLst>
          </a:prstGeom>
          <a:solidFill>
            <a:srgbClr val="FF0000"/>
          </a:solidFill>
          <a:ln w="9525">
            <a:solidFill>
              <a:schemeClr val="tx1"/>
            </a:solidFill>
            <a:miter lim="800000"/>
            <a:headEnd/>
            <a:tailEnd/>
          </a:ln>
          <a:effectLst/>
        </p:spPr>
        <p:txBody>
          <a:bodyPr wrap="none" anchor="ctr"/>
          <a:lstStyle/>
          <a:p>
            <a:endParaRPr lang="en-US"/>
          </a:p>
        </p:txBody>
      </p:sp>
      <p:sp>
        <p:nvSpPr>
          <p:cNvPr id="658442" name="Text Box 10"/>
          <p:cNvSpPr txBox="1">
            <a:spLocks noChangeArrowheads="1"/>
          </p:cNvSpPr>
          <p:nvPr/>
        </p:nvSpPr>
        <p:spPr bwMode="auto">
          <a:xfrm>
            <a:off x="1447800" y="4038600"/>
            <a:ext cx="628650" cy="366713"/>
          </a:xfrm>
          <a:prstGeom prst="rect">
            <a:avLst/>
          </a:prstGeom>
          <a:noFill/>
          <a:ln w="9525">
            <a:noFill/>
            <a:miter lim="800000"/>
            <a:headEnd/>
            <a:tailEnd/>
          </a:ln>
          <a:effectLst/>
        </p:spPr>
        <p:txBody>
          <a:bodyPr wrap="none">
            <a:spAutoFit/>
          </a:bodyPr>
          <a:lstStyle/>
          <a:p>
            <a:r>
              <a:rPr lang="en-US" sz="1800"/>
              <a:t>TGT</a:t>
            </a:r>
          </a:p>
        </p:txBody>
      </p:sp>
      <p:sp>
        <p:nvSpPr>
          <p:cNvPr id="658443" name="Text Box 11"/>
          <p:cNvSpPr txBox="1">
            <a:spLocks noChangeArrowheads="1"/>
          </p:cNvSpPr>
          <p:nvPr/>
        </p:nvSpPr>
        <p:spPr bwMode="auto">
          <a:xfrm>
            <a:off x="3657600" y="4038600"/>
            <a:ext cx="1371600" cy="366713"/>
          </a:xfrm>
          <a:prstGeom prst="rect">
            <a:avLst/>
          </a:prstGeom>
          <a:noFill/>
          <a:ln w="9525">
            <a:noFill/>
            <a:miter lim="800000"/>
            <a:headEnd/>
            <a:tailEnd/>
          </a:ln>
          <a:effectLst/>
        </p:spPr>
        <p:txBody>
          <a:bodyPr wrap="none">
            <a:spAutoFit/>
          </a:bodyPr>
          <a:lstStyle/>
          <a:p>
            <a:r>
              <a:rPr lang="en-US" sz="1800"/>
              <a:t>Service TKT</a:t>
            </a:r>
          </a:p>
        </p:txBody>
      </p:sp>
      <p:sp>
        <p:nvSpPr>
          <p:cNvPr id="658444" name="Text Box 12"/>
          <p:cNvSpPr txBox="1">
            <a:spLocks noChangeArrowheads="1"/>
          </p:cNvSpPr>
          <p:nvPr/>
        </p:nvSpPr>
        <p:spPr bwMode="auto">
          <a:xfrm>
            <a:off x="3657600" y="5105400"/>
            <a:ext cx="1384300" cy="366713"/>
          </a:xfrm>
          <a:prstGeom prst="rect">
            <a:avLst/>
          </a:prstGeom>
          <a:noFill/>
          <a:ln w="9525">
            <a:noFill/>
            <a:miter lim="800000"/>
            <a:headEnd/>
            <a:tailEnd/>
          </a:ln>
          <a:effectLst/>
        </p:spPr>
        <p:txBody>
          <a:bodyPr wrap="none">
            <a:spAutoFit/>
          </a:bodyPr>
          <a:lstStyle/>
          <a:p>
            <a:r>
              <a:rPr lang="en-US" sz="1800"/>
              <a:t>Service REQ</a:t>
            </a:r>
          </a:p>
        </p:txBody>
      </p:sp>
      <p:pic>
        <p:nvPicPr>
          <p:cNvPr id="658445" name="Picture 13" descr="kerberos"/>
          <p:cNvPicPr>
            <a:picLocks noChangeAspect="1" noChangeArrowheads="1"/>
          </p:cNvPicPr>
          <p:nvPr>
            <p:ph idx="1"/>
          </p:nvPr>
        </p:nvPicPr>
        <p:blipFill>
          <a:blip r:embed="rId3" cstate="print"/>
          <a:srcRect/>
          <a:stretch>
            <a:fillRect/>
          </a:stretch>
        </p:blipFill>
        <p:spPr>
          <a:xfrm>
            <a:off x="627063" y="1524000"/>
            <a:ext cx="8134350" cy="4724400"/>
          </a:xfrm>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181B719D-D4F0-4A9B-8846-CE7C31637F49}" type="slidenum">
              <a:rPr lang="en-US"/>
              <a:pPr/>
              <a:t>18</a:t>
            </a:fld>
            <a:endParaRPr lang="en-US"/>
          </a:p>
        </p:txBody>
      </p:sp>
      <p:sp>
        <p:nvSpPr>
          <p:cNvPr id="648194" name="Rectangle 2"/>
          <p:cNvSpPr>
            <a:spLocks noGrp="1" noChangeArrowheads="1"/>
          </p:cNvSpPr>
          <p:nvPr>
            <p:ph type="title"/>
          </p:nvPr>
        </p:nvSpPr>
        <p:spPr/>
        <p:txBody>
          <a:bodyPr/>
          <a:lstStyle/>
          <a:p>
            <a:r>
              <a:rPr lang="en-US"/>
              <a:t>(6) APP_REPLY</a:t>
            </a:r>
          </a:p>
        </p:txBody>
      </p:sp>
      <p:sp>
        <p:nvSpPr>
          <p:cNvPr id="648195" name="Rectangle 3"/>
          <p:cNvSpPr>
            <a:spLocks noGrp="1" noChangeArrowheads="1"/>
          </p:cNvSpPr>
          <p:nvPr>
            <p:ph type="body" idx="1"/>
          </p:nvPr>
        </p:nvSpPr>
        <p:spPr/>
        <p:txBody>
          <a:bodyPr/>
          <a:lstStyle/>
          <a:p>
            <a:r>
              <a:rPr lang="en-US"/>
              <a:t>&lt;{nonce3}K</a:t>
            </a:r>
            <a:r>
              <a:rPr lang="en-US" baseline="-25000"/>
              <a:t>c,service</a:t>
            </a:r>
            <a:r>
              <a:rPr lang="en-US"/>
              <a:t>, response&gt; </a:t>
            </a:r>
          </a:p>
          <a:p>
            <a:endParaRPr lang="en-US"/>
          </a:p>
          <a:p>
            <a:r>
              <a:rPr lang="en-US"/>
              <a:t>Because of the use of the encrypted nonce, the client is assured the reply came form the application, not an imposter.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2E5FAABE-96C0-4392-B3DF-4FEAD3A8A545}" type="slidenum">
              <a:rPr lang="en-US"/>
              <a:pPr/>
              <a:t>19</a:t>
            </a:fld>
            <a:endParaRPr lang="en-US"/>
          </a:p>
        </p:txBody>
      </p:sp>
      <p:sp>
        <p:nvSpPr>
          <p:cNvPr id="649218" name="Rectangle 2"/>
          <p:cNvSpPr>
            <a:spLocks noGrp="1" noChangeArrowheads="1"/>
          </p:cNvSpPr>
          <p:nvPr>
            <p:ph type="title"/>
          </p:nvPr>
        </p:nvSpPr>
        <p:spPr/>
        <p:txBody>
          <a:bodyPr/>
          <a:lstStyle/>
          <a:p>
            <a:r>
              <a:rPr lang="en-US"/>
              <a:t>Using Kerberos</a:t>
            </a:r>
          </a:p>
        </p:txBody>
      </p:sp>
      <p:sp>
        <p:nvSpPr>
          <p:cNvPr id="649219" name="Rectangle 3"/>
          <p:cNvSpPr>
            <a:spLocks noGrp="1" noChangeArrowheads="1"/>
          </p:cNvSpPr>
          <p:nvPr>
            <p:ph type="body" idx="1"/>
          </p:nvPr>
        </p:nvSpPr>
        <p:spPr/>
        <p:txBody>
          <a:bodyPr/>
          <a:lstStyle/>
          <a:p>
            <a:pPr>
              <a:lnSpc>
                <a:spcPct val="80000"/>
              </a:lnSpc>
            </a:pPr>
            <a:r>
              <a:rPr lang="en-US" sz="2000"/>
              <a:t>kinit</a:t>
            </a:r>
          </a:p>
          <a:p>
            <a:pPr lvl="1">
              <a:lnSpc>
                <a:spcPct val="80000"/>
              </a:lnSpc>
            </a:pPr>
            <a:r>
              <a:rPr lang="en-US" sz="1800"/>
              <a:t>Get your TGT</a:t>
            </a:r>
          </a:p>
          <a:p>
            <a:pPr lvl="1">
              <a:lnSpc>
                <a:spcPct val="80000"/>
              </a:lnSpc>
            </a:pPr>
            <a:r>
              <a:rPr lang="en-US" sz="1800"/>
              <a:t>Creates file, usually stored in /tmp</a:t>
            </a:r>
          </a:p>
          <a:p>
            <a:pPr>
              <a:lnSpc>
                <a:spcPct val="80000"/>
              </a:lnSpc>
            </a:pPr>
            <a:r>
              <a:rPr lang="en-US" sz="2000"/>
              <a:t>klist</a:t>
            </a:r>
          </a:p>
          <a:p>
            <a:pPr lvl="1">
              <a:lnSpc>
                <a:spcPct val="80000"/>
              </a:lnSpc>
            </a:pPr>
            <a:r>
              <a:rPr lang="en-US" sz="1800"/>
              <a:t>View your current Kerberos tickets</a:t>
            </a:r>
          </a:p>
          <a:p>
            <a:pPr>
              <a:lnSpc>
                <a:spcPct val="80000"/>
              </a:lnSpc>
            </a:pPr>
            <a:endParaRPr lang="en-US" sz="2000"/>
          </a:p>
          <a:p>
            <a:pPr>
              <a:lnSpc>
                <a:spcPct val="80000"/>
              </a:lnSpc>
            </a:pPr>
            <a:endParaRPr lang="en-US" sz="2000"/>
          </a:p>
          <a:p>
            <a:pPr>
              <a:lnSpc>
                <a:spcPct val="80000"/>
              </a:lnSpc>
            </a:pPr>
            <a:endParaRPr lang="en-US" sz="2000"/>
          </a:p>
          <a:p>
            <a:pPr>
              <a:lnSpc>
                <a:spcPct val="80000"/>
              </a:lnSpc>
            </a:pPr>
            <a:endParaRPr lang="en-US" sz="2000"/>
          </a:p>
          <a:p>
            <a:pPr>
              <a:lnSpc>
                <a:spcPct val="80000"/>
              </a:lnSpc>
            </a:pPr>
            <a:r>
              <a:rPr lang="en-US" sz="2000"/>
              <a:t>kdestory</a:t>
            </a:r>
          </a:p>
          <a:p>
            <a:pPr lvl="1">
              <a:lnSpc>
                <a:spcPct val="80000"/>
              </a:lnSpc>
            </a:pPr>
            <a:r>
              <a:rPr lang="en-US" sz="1800"/>
              <a:t>End session, destroy all tickets</a:t>
            </a:r>
          </a:p>
          <a:p>
            <a:pPr>
              <a:lnSpc>
                <a:spcPct val="80000"/>
              </a:lnSpc>
            </a:pPr>
            <a:r>
              <a:rPr lang="en-US" sz="2000"/>
              <a:t>kpasswd</a:t>
            </a:r>
          </a:p>
          <a:p>
            <a:pPr lvl="1">
              <a:lnSpc>
                <a:spcPct val="80000"/>
              </a:lnSpc>
            </a:pPr>
            <a:r>
              <a:rPr lang="en-US" sz="1800"/>
              <a:t>Changes your master key stored by the AS</a:t>
            </a:r>
          </a:p>
          <a:p>
            <a:pPr>
              <a:lnSpc>
                <a:spcPct val="80000"/>
              </a:lnSpc>
            </a:pPr>
            <a:r>
              <a:rPr lang="en-US" sz="2000"/>
              <a:t>“Kerberized” applications</a:t>
            </a:r>
          </a:p>
          <a:p>
            <a:pPr lvl="1">
              <a:lnSpc>
                <a:spcPct val="80000"/>
              </a:lnSpc>
            </a:pPr>
            <a:r>
              <a:rPr lang="en-US" sz="1800"/>
              <a:t>kftp, ktelnet, ssh, zephyr, etc</a:t>
            </a:r>
          </a:p>
          <a:p>
            <a:pPr lvl="1">
              <a:lnSpc>
                <a:spcPct val="80000"/>
              </a:lnSpc>
            </a:pPr>
            <a:r>
              <a:rPr lang="en-US" sz="1800"/>
              <a:t>afslog uses Kerberos tickets to get AFS token</a:t>
            </a:r>
          </a:p>
        </p:txBody>
      </p:sp>
      <p:sp>
        <p:nvSpPr>
          <p:cNvPr id="649220" name="Text Box 4"/>
          <p:cNvSpPr txBox="1">
            <a:spLocks noChangeArrowheads="1"/>
          </p:cNvSpPr>
          <p:nvPr/>
        </p:nvSpPr>
        <p:spPr bwMode="auto">
          <a:xfrm>
            <a:off x="1295400" y="2971800"/>
            <a:ext cx="5867400" cy="1193800"/>
          </a:xfrm>
          <a:prstGeom prst="rect">
            <a:avLst/>
          </a:prstGeom>
          <a:solidFill>
            <a:srgbClr val="FFFF99"/>
          </a:solidFill>
          <a:ln w="9525">
            <a:solidFill>
              <a:schemeClr val="tx1"/>
            </a:solidFill>
            <a:prstDash val="dash"/>
            <a:miter lim="800000"/>
            <a:headEnd/>
            <a:tailEnd/>
          </a:ln>
          <a:effectLst/>
        </p:spPr>
        <p:txBody>
          <a:bodyPr>
            <a:spAutoFit/>
          </a:bodyPr>
          <a:lstStyle/>
          <a:p>
            <a:r>
              <a:rPr lang="en-US" sz="900">
                <a:latin typeface="Courier New" pitchFamily="49" charset="0"/>
              </a:rPr>
              <a:t>unix41:~ebardsle&gt; klist</a:t>
            </a:r>
          </a:p>
          <a:p>
            <a:r>
              <a:rPr lang="en-US" sz="900">
                <a:latin typeface="Courier New" pitchFamily="49" charset="0"/>
              </a:rPr>
              <a:t>Credentials cache: FILE:/ticket/krb5cc_61189_9FTlN6</a:t>
            </a:r>
          </a:p>
          <a:p>
            <a:r>
              <a:rPr lang="en-US" sz="900">
                <a:latin typeface="Courier New" pitchFamily="49" charset="0"/>
              </a:rPr>
              <a:t>        Principal: ebardsle@ANDREW.CMU.EDU</a:t>
            </a:r>
          </a:p>
          <a:p>
            <a:endParaRPr lang="en-US" sz="900">
              <a:latin typeface="Courier New" pitchFamily="49" charset="0"/>
            </a:endParaRPr>
          </a:p>
          <a:p>
            <a:r>
              <a:rPr lang="en-US" sz="900">
                <a:latin typeface="Courier New" pitchFamily="49" charset="0"/>
              </a:rPr>
              <a:t>  Issued           Expires          Principal</a:t>
            </a:r>
          </a:p>
          <a:p>
            <a:r>
              <a:rPr lang="en-US" sz="900">
                <a:latin typeface="Courier New" pitchFamily="49" charset="0"/>
              </a:rPr>
              <a:t>Apr 18 19:40:50  Apr 19 20:40:49  krbtgt/ANDREW.CMU.EDU@ANDREW.CMU.EDU</a:t>
            </a:r>
          </a:p>
          <a:p>
            <a:r>
              <a:rPr lang="en-US" sz="900">
                <a:latin typeface="Courier New" pitchFamily="49" charset="0"/>
              </a:rPr>
              <a:t>Apr 18 19:40:50  Apr 19 20:40:49  afs@ANDREW.CMU.EDU</a:t>
            </a:r>
          </a:p>
          <a:p>
            <a:r>
              <a:rPr lang="en-US" sz="900">
                <a:latin typeface="Courier New" pitchFamily="49" charset="0"/>
              </a:rPr>
              <a:t>Apr 18 19:40:51  Apr 19 20:40:49  imap/cyrus.andrew.cmu.edu@ANDREW.CMU.EDU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EAAAC8BA-A490-4F7F-8E06-11DAD82FDB92}" type="slidenum">
              <a:rPr lang="en-US"/>
              <a:pPr/>
              <a:t>2</a:t>
            </a:fld>
            <a:endParaRPr lang="en-US"/>
          </a:p>
        </p:txBody>
      </p:sp>
      <p:sp>
        <p:nvSpPr>
          <p:cNvPr id="650242" name="Rectangle 2"/>
          <p:cNvSpPr>
            <a:spLocks noGrp="1" noChangeArrowheads="1"/>
          </p:cNvSpPr>
          <p:nvPr>
            <p:ph type="title"/>
          </p:nvPr>
        </p:nvSpPr>
        <p:spPr/>
        <p:txBody>
          <a:bodyPr/>
          <a:lstStyle/>
          <a:p>
            <a:r>
              <a:rPr lang="en-US"/>
              <a:t>Key Distribution</a:t>
            </a:r>
          </a:p>
        </p:txBody>
      </p:sp>
      <p:sp>
        <p:nvSpPr>
          <p:cNvPr id="650243" name="Rectangle 3"/>
          <p:cNvSpPr>
            <a:spLocks noGrp="1" noChangeArrowheads="1"/>
          </p:cNvSpPr>
          <p:nvPr>
            <p:ph type="body" idx="1"/>
          </p:nvPr>
        </p:nvSpPr>
        <p:spPr/>
        <p:txBody>
          <a:bodyPr/>
          <a:lstStyle/>
          <a:p>
            <a:pPr>
              <a:lnSpc>
                <a:spcPct val="90000"/>
              </a:lnSpc>
            </a:pPr>
            <a:r>
              <a:rPr lang="en-US"/>
              <a:t>Have network with n entities</a:t>
            </a:r>
          </a:p>
          <a:p>
            <a:pPr>
              <a:lnSpc>
                <a:spcPct val="90000"/>
              </a:lnSpc>
            </a:pPr>
            <a:r>
              <a:rPr lang="en-US"/>
              <a:t>Add one more</a:t>
            </a:r>
          </a:p>
          <a:p>
            <a:pPr lvl="1">
              <a:lnSpc>
                <a:spcPct val="90000"/>
              </a:lnSpc>
            </a:pPr>
            <a:r>
              <a:rPr lang="en-US"/>
              <a:t>Must generate n new keys</a:t>
            </a:r>
          </a:p>
          <a:p>
            <a:pPr lvl="1">
              <a:lnSpc>
                <a:spcPct val="90000"/>
              </a:lnSpc>
            </a:pPr>
            <a:r>
              <a:rPr lang="en-US"/>
              <a:t>Each other entity must securely get its new key</a:t>
            </a:r>
          </a:p>
          <a:p>
            <a:pPr lvl="1">
              <a:lnSpc>
                <a:spcPct val="90000"/>
              </a:lnSpc>
            </a:pPr>
            <a:r>
              <a:rPr lang="en-US"/>
              <a:t>Big headache managing n</a:t>
            </a:r>
            <a:r>
              <a:rPr lang="en-US" baseline="30000"/>
              <a:t>2</a:t>
            </a:r>
            <a:r>
              <a:rPr lang="en-US"/>
              <a:t> keys!</a:t>
            </a:r>
          </a:p>
          <a:p>
            <a:pPr>
              <a:lnSpc>
                <a:spcPct val="90000"/>
              </a:lnSpc>
            </a:pPr>
            <a:r>
              <a:rPr lang="en-US"/>
              <a:t>One solution: use a central keyserver</a:t>
            </a:r>
          </a:p>
          <a:p>
            <a:pPr lvl="1">
              <a:lnSpc>
                <a:spcPct val="90000"/>
              </a:lnSpc>
            </a:pPr>
            <a:r>
              <a:rPr lang="en-US"/>
              <a:t>Needs n secret keys between entities and keyserver</a:t>
            </a:r>
          </a:p>
          <a:p>
            <a:pPr lvl="1">
              <a:lnSpc>
                <a:spcPct val="90000"/>
              </a:lnSpc>
            </a:pPr>
            <a:r>
              <a:rPr lang="en-US"/>
              <a:t>Generates session keys as needed</a:t>
            </a:r>
          </a:p>
          <a:p>
            <a:pPr lvl="1">
              <a:lnSpc>
                <a:spcPct val="90000"/>
              </a:lnSpc>
            </a:pPr>
            <a:r>
              <a:rPr lang="en-US"/>
              <a:t>Downsides</a:t>
            </a:r>
          </a:p>
          <a:p>
            <a:pPr lvl="2">
              <a:lnSpc>
                <a:spcPct val="90000"/>
              </a:lnSpc>
            </a:pPr>
            <a:r>
              <a:rPr lang="en-US"/>
              <a:t>Only scales to single organization level</a:t>
            </a:r>
          </a:p>
          <a:p>
            <a:pPr lvl="2">
              <a:lnSpc>
                <a:spcPct val="90000"/>
              </a:lnSpc>
            </a:pPr>
            <a:r>
              <a:rPr lang="en-US"/>
              <a:t>Single point of failure</a:t>
            </a:r>
          </a:p>
          <a:p>
            <a:pPr>
              <a:lnSpc>
                <a:spcPct val="90000"/>
              </a:lnSpc>
            </a:pP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4"/>
          <p:cNvSpPr>
            <a:spLocks noGrp="1"/>
          </p:cNvSpPr>
          <p:nvPr>
            <p:ph type="sldNum" sz="quarter" idx="11"/>
          </p:nvPr>
        </p:nvSpPr>
        <p:spPr/>
        <p:txBody>
          <a:bodyPr/>
          <a:lstStyle/>
          <a:p>
            <a:fld id="{E61C202D-85AD-4A10-B776-06E734DE8BF5}" type="slidenum">
              <a:rPr lang="en-US"/>
              <a:pPr/>
              <a:t>20</a:t>
            </a:fld>
            <a:endParaRPr lang="en-US"/>
          </a:p>
        </p:txBody>
      </p:sp>
      <p:sp>
        <p:nvSpPr>
          <p:cNvPr id="618498" name="Rectangle 2"/>
          <p:cNvSpPr>
            <a:spLocks noGrp="1" noChangeArrowheads="1"/>
          </p:cNvSpPr>
          <p:nvPr>
            <p:ph type="title"/>
          </p:nvPr>
        </p:nvSpPr>
        <p:spPr/>
        <p:txBody>
          <a:bodyPr/>
          <a:lstStyle/>
          <a:p>
            <a:r>
              <a:rPr lang="en-US"/>
              <a:t>Asymmetric Key Crypto:</a:t>
            </a:r>
          </a:p>
        </p:txBody>
      </p:sp>
      <p:sp>
        <p:nvSpPr>
          <p:cNvPr id="618499" name="Rectangle 3"/>
          <p:cNvSpPr>
            <a:spLocks noGrp="1" noChangeArrowheads="1"/>
          </p:cNvSpPr>
          <p:nvPr>
            <p:ph type="body" idx="1"/>
          </p:nvPr>
        </p:nvSpPr>
        <p:spPr>
          <a:xfrm>
            <a:off x="457200" y="1524000"/>
            <a:ext cx="8475663" cy="1112838"/>
          </a:xfrm>
        </p:spPr>
        <p:txBody>
          <a:bodyPr/>
          <a:lstStyle/>
          <a:p>
            <a:r>
              <a:rPr lang="en-US"/>
              <a:t>Instead of shared keys, each person has a “key pair”</a:t>
            </a:r>
          </a:p>
        </p:txBody>
      </p:sp>
      <p:sp>
        <p:nvSpPr>
          <p:cNvPr id="618500" name="Text Box 4"/>
          <p:cNvSpPr txBox="1">
            <a:spLocks noChangeArrowheads="1"/>
          </p:cNvSpPr>
          <p:nvPr/>
        </p:nvSpPr>
        <p:spPr bwMode="auto">
          <a:xfrm>
            <a:off x="4572000" y="2514600"/>
            <a:ext cx="2511425" cy="366713"/>
          </a:xfrm>
          <a:prstGeom prst="rect">
            <a:avLst/>
          </a:prstGeom>
          <a:noFill/>
          <a:ln w="9525">
            <a:noFill/>
            <a:miter lim="800000"/>
            <a:headEnd/>
            <a:tailEnd/>
          </a:ln>
          <a:effectLst/>
        </p:spPr>
        <p:txBody>
          <a:bodyPr>
            <a:spAutoFit/>
          </a:bodyPr>
          <a:lstStyle/>
          <a:p>
            <a:pPr eaLnBrk="0" hangingPunct="0"/>
            <a:r>
              <a:rPr lang="en-US" sz="1800">
                <a:latin typeface="Arial" charset="0"/>
              </a:rPr>
              <a:t>Bob’s </a:t>
            </a:r>
            <a:r>
              <a:rPr lang="en-US" sz="1800" u="sng">
                <a:latin typeface="Arial" charset="0"/>
              </a:rPr>
              <a:t>public</a:t>
            </a:r>
            <a:r>
              <a:rPr lang="en-US" sz="1800">
                <a:latin typeface="Arial" charset="0"/>
              </a:rPr>
              <a:t> key </a:t>
            </a:r>
          </a:p>
        </p:txBody>
      </p:sp>
      <p:pic>
        <p:nvPicPr>
          <p:cNvPr id="618501" name="Picture 5" descr="Bob"/>
          <p:cNvPicPr>
            <a:picLocks noChangeAspect="1" noChangeArrowheads="1"/>
          </p:cNvPicPr>
          <p:nvPr/>
        </p:nvPicPr>
        <p:blipFill>
          <a:blip r:embed="rId3" cstate="print"/>
          <a:srcRect/>
          <a:stretch>
            <a:fillRect/>
          </a:stretch>
        </p:blipFill>
        <p:spPr bwMode="auto">
          <a:xfrm>
            <a:off x="2514600" y="2667000"/>
            <a:ext cx="665163" cy="677863"/>
          </a:xfrm>
          <a:prstGeom prst="rect">
            <a:avLst/>
          </a:prstGeom>
          <a:noFill/>
        </p:spPr>
      </p:pic>
      <p:pic>
        <p:nvPicPr>
          <p:cNvPr id="618502" name="Picture 6" descr="BS00768_[1]"/>
          <p:cNvPicPr>
            <a:picLocks noChangeAspect="1" noChangeArrowheads="1"/>
          </p:cNvPicPr>
          <p:nvPr/>
        </p:nvPicPr>
        <p:blipFill>
          <a:blip r:embed="rId4" cstate="print"/>
          <a:srcRect/>
          <a:stretch>
            <a:fillRect/>
          </a:stretch>
        </p:blipFill>
        <p:spPr bwMode="auto">
          <a:xfrm flipH="1" flipV="1">
            <a:off x="3617913" y="2513013"/>
            <a:ext cx="458787" cy="236537"/>
          </a:xfrm>
          <a:prstGeom prst="rect">
            <a:avLst/>
          </a:prstGeom>
          <a:noFill/>
          <a:ln w="9525">
            <a:noFill/>
            <a:miter lim="800000"/>
            <a:headEnd/>
            <a:tailEnd/>
          </a:ln>
        </p:spPr>
      </p:pic>
      <p:sp>
        <p:nvSpPr>
          <p:cNvPr id="618503" name="Text Box 7"/>
          <p:cNvSpPr txBox="1">
            <a:spLocks noChangeArrowheads="1"/>
          </p:cNvSpPr>
          <p:nvPr/>
        </p:nvSpPr>
        <p:spPr bwMode="auto">
          <a:xfrm>
            <a:off x="4200525" y="2424113"/>
            <a:ext cx="254000" cy="396875"/>
          </a:xfrm>
          <a:prstGeom prst="rect">
            <a:avLst/>
          </a:prstGeom>
          <a:noFill/>
          <a:ln w="9525">
            <a:noFill/>
            <a:miter lim="800000"/>
            <a:headEnd/>
            <a:tailEnd/>
          </a:ln>
          <a:effectLst/>
        </p:spPr>
        <p:txBody>
          <a:bodyPr wrap="none">
            <a:spAutoFit/>
          </a:bodyPr>
          <a:lstStyle/>
          <a:p>
            <a:pPr algn="ctr" eaLnBrk="0" hangingPunct="0"/>
            <a:r>
              <a:rPr lang="en-US" sz="2000">
                <a:solidFill>
                  <a:srgbClr val="FF0000"/>
                </a:solidFill>
                <a:latin typeface="Arial" charset="0"/>
              </a:rPr>
              <a:t> </a:t>
            </a:r>
          </a:p>
        </p:txBody>
      </p:sp>
      <p:sp>
        <p:nvSpPr>
          <p:cNvPr id="618504" name="Text Box 8"/>
          <p:cNvSpPr txBox="1">
            <a:spLocks noChangeArrowheads="1"/>
          </p:cNvSpPr>
          <p:nvPr/>
        </p:nvSpPr>
        <p:spPr bwMode="auto">
          <a:xfrm>
            <a:off x="4572000" y="3048000"/>
            <a:ext cx="2133600" cy="366713"/>
          </a:xfrm>
          <a:prstGeom prst="rect">
            <a:avLst/>
          </a:prstGeom>
          <a:noFill/>
          <a:ln w="9525">
            <a:noFill/>
            <a:miter lim="800000"/>
            <a:headEnd/>
            <a:tailEnd/>
          </a:ln>
          <a:effectLst/>
        </p:spPr>
        <p:txBody>
          <a:bodyPr>
            <a:spAutoFit/>
          </a:bodyPr>
          <a:lstStyle/>
          <a:p>
            <a:pPr eaLnBrk="0" hangingPunct="0"/>
            <a:r>
              <a:rPr lang="en-US" sz="1800">
                <a:latin typeface="Arial" charset="0"/>
              </a:rPr>
              <a:t>Bob’s </a:t>
            </a:r>
            <a:r>
              <a:rPr lang="en-US" sz="1800" u="sng">
                <a:latin typeface="Arial" charset="0"/>
              </a:rPr>
              <a:t>private </a:t>
            </a:r>
            <a:r>
              <a:rPr lang="en-US" sz="1800">
                <a:latin typeface="Arial" charset="0"/>
              </a:rPr>
              <a:t>key </a:t>
            </a:r>
          </a:p>
        </p:txBody>
      </p:sp>
      <p:pic>
        <p:nvPicPr>
          <p:cNvPr id="618505" name="Picture 9" descr="BS00768_[1]"/>
          <p:cNvPicPr>
            <a:picLocks noChangeAspect="1" noChangeArrowheads="1"/>
          </p:cNvPicPr>
          <p:nvPr/>
        </p:nvPicPr>
        <p:blipFill>
          <a:blip r:embed="rId4" cstate="print"/>
          <a:srcRect/>
          <a:stretch>
            <a:fillRect/>
          </a:stretch>
        </p:blipFill>
        <p:spPr bwMode="auto">
          <a:xfrm flipH="1" flipV="1">
            <a:off x="3614738" y="3186113"/>
            <a:ext cx="542925" cy="279400"/>
          </a:xfrm>
          <a:prstGeom prst="rect">
            <a:avLst/>
          </a:prstGeom>
          <a:noFill/>
          <a:ln w="9525">
            <a:noFill/>
            <a:miter lim="800000"/>
            <a:headEnd/>
            <a:tailEnd/>
          </a:ln>
        </p:spPr>
      </p:pic>
      <p:sp>
        <p:nvSpPr>
          <p:cNvPr id="618506" name="Text Box 10"/>
          <p:cNvSpPr txBox="1">
            <a:spLocks noChangeArrowheads="1"/>
          </p:cNvSpPr>
          <p:nvPr/>
        </p:nvSpPr>
        <p:spPr bwMode="auto">
          <a:xfrm>
            <a:off x="4044950" y="2524125"/>
            <a:ext cx="509588" cy="396875"/>
          </a:xfrm>
          <a:prstGeom prst="rect">
            <a:avLst/>
          </a:prstGeom>
          <a:noFill/>
          <a:ln w="9525">
            <a:noFill/>
            <a:miter lim="800000"/>
            <a:headEnd/>
            <a:tailEnd/>
          </a:ln>
          <a:effectLst/>
        </p:spPr>
        <p:txBody>
          <a:bodyPr wrap="none">
            <a:spAutoFit/>
          </a:bodyPr>
          <a:lstStyle/>
          <a:p>
            <a:pPr algn="ctr" eaLnBrk="0" hangingPunct="0"/>
            <a:r>
              <a:rPr lang="en-US" sz="2000">
                <a:solidFill>
                  <a:srgbClr val="FF0000"/>
                </a:solidFill>
                <a:latin typeface="Arial" charset="0"/>
              </a:rPr>
              <a:t>K</a:t>
            </a:r>
            <a:r>
              <a:rPr lang="en-US" sz="2000" baseline="-25000">
                <a:solidFill>
                  <a:srgbClr val="FF0000"/>
                </a:solidFill>
                <a:latin typeface="Arial" charset="0"/>
              </a:rPr>
              <a:t>B</a:t>
            </a:r>
            <a:r>
              <a:rPr lang="en-US" sz="2000" baseline="30000">
                <a:solidFill>
                  <a:srgbClr val="FF0000"/>
                </a:solidFill>
                <a:latin typeface="Arial" charset="0"/>
              </a:rPr>
              <a:t> </a:t>
            </a:r>
          </a:p>
        </p:txBody>
      </p:sp>
      <p:sp>
        <p:nvSpPr>
          <p:cNvPr id="618507" name="Text Box 11"/>
          <p:cNvSpPr txBox="1">
            <a:spLocks noChangeArrowheads="1"/>
          </p:cNvSpPr>
          <p:nvPr/>
        </p:nvSpPr>
        <p:spPr bwMode="auto">
          <a:xfrm>
            <a:off x="4048125" y="3209925"/>
            <a:ext cx="657225" cy="396875"/>
          </a:xfrm>
          <a:prstGeom prst="rect">
            <a:avLst/>
          </a:prstGeom>
          <a:noFill/>
          <a:ln w="9525">
            <a:noFill/>
            <a:miter lim="800000"/>
            <a:headEnd/>
            <a:tailEnd/>
          </a:ln>
          <a:effectLst/>
        </p:spPr>
        <p:txBody>
          <a:bodyPr wrap="none">
            <a:spAutoFit/>
          </a:bodyPr>
          <a:lstStyle/>
          <a:p>
            <a:pPr algn="ctr" eaLnBrk="0" hangingPunct="0"/>
            <a:r>
              <a:rPr lang="en-US" sz="2000">
                <a:solidFill>
                  <a:srgbClr val="FF0000"/>
                </a:solidFill>
                <a:latin typeface="Arial" charset="0"/>
              </a:rPr>
              <a:t>K</a:t>
            </a:r>
            <a:r>
              <a:rPr lang="en-US" sz="2000" baseline="-25000">
                <a:solidFill>
                  <a:srgbClr val="FF0000"/>
                </a:solidFill>
                <a:latin typeface="Arial" charset="0"/>
              </a:rPr>
              <a:t>B</a:t>
            </a:r>
            <a:r>
              <a:rPr lang="en-US" sz="2000" baseline="30000">
                <a:solidFill>
                  <a:srgbClr val="FF0000"/>
                </a:solidFill>
                <a:latin typeface="Arial" charset="0"/>
              </a:rPr>
              <a:t>-1 </a:t>
            </a:r>
          </a:p>
        </p:txBody>
      </p:sp>
      <p:sp>
        <p:nvSpPr>
          <p:cNvPr id="618508" name="Rectangle 12"/>
          <p:cNvSpPr>
            <a:spLocks noChangeArrowheads="1"/>
          </p:cNvSpPr>
          <p:nvPr/>
        </p:nvSpPr>
        <p:spPr bwMode="auto">
          <a:xfrm>
            <a:off x="381000" y="4343400"/>
            <a:ext cx="5257800" cy="609600"/>
          </a:xfrm>
          <a:prstGeom prst="rect">
            <a:avLst/>
          </a:prstGeom>
          <a:noFill/>
          <a:ln w="9525">
            <a:noFill/>
            <a:miter lim="800000"/>
            <a:headEnd/>
            <a:tailEnd/>
          </a:ln>
          <a:effectLst/>
        </p:spPr>
        <p:txBody>
          <a:bodyPr/>
          <a:lstStyle/>
          <a:p>
            <a:pPr marL="342900" indent="-342900">
              <a:spcBef>
                <a:spcPct val="20000"/>
              </a:spcBef>
              <a:buClr>
                <a:schemeClr val="accent2"/>
              </a:buClr>
              <a:buFontTx/>
              <a:buChar char="•"/>
            </a:pPr>
            <a:r>
              <a:rPr lang="en-US" sz="2800">
                <a:latin typeface="Arial" charset="0"/>
              </a:rPr>
              <a:t>The keys are inverses, so:</a:t>
            </a:r>
          </a:p>
        </p:txBody>
      </p:sp>
      <p:sp>
        <p:nvSpPr>
          <p:cNvPr id="618509" name="Text Box 13"/>
          <p:cNvSpPr txBox="1">
            <a:spLocks noChangeArrowheads="1"/>
          </p:cNvSpPr>
          <p:nvPr/>
        </p:nvSpPr>
        <p:spPr bwMode="auto">
          <a:xfrm>
            <a:off x="6019800" y="4419600"/>
            <a:ext cx="2189163" cy="457200"/>
          </a:xfrm>
          <a:prstGeom prst="rect">
            <a:avLst/>
          </a:prstGeom>
          <a:noFill/>
          <a:ln w="9525">
            <a:noFill/>
            <a:miter lim="800000"/>
            <a:headEnd/>
            <a:tailEnd/>
          </a:ln>
          <a:effectLst/>
        </p:spPr>
        <p:txBody>
          <a:bodyPr wrap="none">
            <a:spAutoFit/>
          </a:bodyPr>
          <a:lstStyle/>
          <a:p>
            <a:pPr algn="ctr" eaLnBrk="0" hangingPunct="0"/>
            <a:r>
              <a:rPr lang="en-US" sz="2000">
                <a:solidFill>
                  <a:srgbClr val="FF0000"/>
                </a:solidFill>
                <a:latin typeface="Arial" charset="0"/>
              </a:rPr>
              <a:t>K</a:t>
            </a:r>
            <a:r>
              <a:rPr lang="en-US" sz="2000" baseline="-25000">
                <a:solidFill>
                  <a:srgbClr val="FF0000"/>
                </a:solidFill>
                <a:latin typeface="Arial" charset="0"/>
              </a:rPr>
              <a:t>B</a:t>
            </a:r>
            <a:r>
              <a:rPr lang="en-US" sz="2000" baseline="30000">
                <a:solidFill>
                  <a:srgbClr val="FF0000"/>
                </a:solidFill>
                <a:latin typeface="Arial" charset="0"/>
              </a:rPr>
              <a:t>-1</a:t>
            </a:r>
            <a:r>
              <a:rPr lang="en-US" sz="2000">
                <a:solidFill>
                  <a:srgbClr val="FF0000"/>
                </a:solidFill>
                <a:latin typeface="Arial" charset="0"/>
              </a:rPr>
              <a:t> </a:t>
            </a:r>
            <a:r>
              <a:rPr lang="en-US">
                <a:solidFill>
                  <a:srgbClr val="FF0000"/>
                </a:solidFill>
                <a:latin typeface="Arial" charset="0"/>
              </a:rPr>
              <a:t>(</a:t>
            </a:r>
            <a:r>
              <a:rPr lang="en-US" sz="2000">
                <a:solidFill>
                  <a:srgbClr val="FF0000"/>
                </a:solidFill>
                <a:latin typeface="Arial" charset="0"/>
              </a:rPr>
              <a:t>K</a:t>
            </a:r>
            <a:r>
              <a:rPr lang="en-US" sz="2000" baseline="-25000">
                <a:solidFill>
                  <a:srgbClr val="FF0000"/>
                </a:solidFill>
                <a:latin typeface="Arial" charset="0"/>
              </a:rPr>
              <a:t>B </a:t>
            </a:r>
            <a:r>
              <a:rPr lang="en-US" sz="2000">
                <a:solidFill>
                  <a:srgbClr val="FF0000"/>
                </a:solidFill>
                <a:latin typeface="Arial" charset="0"/>
              </a:rPr>
              <a:t>(m)</a:t>
            </a:r>
            <a:r>
              <a:rPr lang="en-US">
                <a:solidFill>
                  <a:srgbClr val="FF0000"/>
                </a:solidFill>
                <a:latin typeface="Arial" charset="0"/>
              </a:rPr>
              <a:t>) = m</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022A8DEB-7967-4BB5-AF18-13C6E295DADA}" type="slidenum">
              <a:rPr lang="en-US"/>
              <a:pPr/>
              <a:t>21</a:t>
            </a:fld>
            <a:endParaRPr lang="en-US"/>
          </a:p>
        </p:txBody>
      </p:sp>
      <p:sp>
        <p:nvSpPr>
          <p:cNvPr id="620546" name="Rectangle 2"/>
          <p:cNvSpPr>
            <a:spLocks noGrp="1" noChangeArrowheads="1"/>
          </p:cNvSpPr>
          <p:nvPr>
            <p:ph type="title"/>
          </p:nvPr>
        </p:nvSpPr>
        <p:spPr/>
        <p:txBody>
          <a:bodyPr/>
          <a:lstStyle/>
          <a:p>
            <a:r>
              <a:rPr lang="en-US"/>
              <a:t>Asymmetric Key Crypto:</a:t>
            </a:r>
          </a:p>
        </p:txBody>
      </p:sp>
      <p:sp>
        <p:nvSpPr>
          <p:cNvPr id="620547" name="Rectangle 3"/>
          <p:cNvSpPr>
            <a:spLocks noChangeArrowheads="1"/>
          </p:cNvSpPr>
          <p:nvPr/>
        </p:nvSpPr>
        <p:spPr bwMode="auto">
          <a:xfrm>
            <a:off x="457200" y="1447800"/>
            <a:ext cx="8458200" cy="1295400"/>
          </a:xfrm>
          <a:prstGeom prst="rect">
            <a:avLst/>
          </a:prstGeom>
          <a:noFill/>
          <a:ln w="9525">
            <a:noFill/>
            <a:miter lim="800000"/>
            <a:headEnd/>
            <a:tailEnd/>
          </a:ln>
          <a:effectLst/>
        </p:spPr>
        <p:txBody>
          <a:bodyPr/>
          <a:lstStyle/>
          <a:p>
            <a:pPr marL="342900" indent="-342900">
              <a:spcBef>
                <a:spcPct val="20000"/>
              </a:spcBef>
              <a:buClr>
                <a:schemeClr val="accent2"/>
              </a:buClr>
              <a:buFontTx/>
              <a:buChar char="•"/>
            </a:pPr>
            <a:r>
              <a:rPr lang="en-US" sz="2800">
                <a:latin typeface="Arial" charset="0"/>
              </a:rPr>
              <a:t>It is believed to be computationally unfeasible to derive K</a:t>
            </a:r>
            <a:r>
              <a:rPr lang="en-US" sz="2800" baseline="-25000">
                <a:latin typeface="Arial" charset="0"/>
              </a:rPr>
              <a:t>B</a:t>
            </a:r>
            <a:r>
              <a:rPr lang="en-US" sz="2800" baseline="30000">
                <a:latin typeface="Arial" charset="0"/>
              </a:rPr>
              <a:t>-1</a:t>
            </a:r>
            <a:r>
              <a:rPr lang="en-US" sz="2800">
                <a:latin typeface="Arial" charset="0"/>
              </a:rPr>
              <a:t> from K</a:t>
            </a:r>
            <a:r>
              <a:rPr lang="en-US" sz="2800" baseline="-25000">
                <a:latin typeface="Arial" charset="0"/>
              </a:rPr>
              <a:t>B</a:t>
            </a:r>
            <a:r>
              <a:rPr lang="en-US" sz="2800">
                <a:latin typeface="Arial" charset="0"/>
              </a:rPr>
              <a:t> or to find any way to get M from K</a:t>
            </a:r>
            <a:r>
              <a:rPr lang="en-US" sz="2800" baseline="-25000">
                <a:latin typeface="Arial" charset="0"/>
              </a:rPr>
              <a:t>B</a:t>
            </a:r>
            <a:r>
              <a:rPr lang="en-US" sz="2800">
                <a:latin typeface="Arial" charset="0"/>
              </a:rPr>
              <a:t>(M) other than using K</a:t>
            </a:r>
            <a:r>
              <a:rPr lang="en-US" sz="2800" baseline="-25000">
                <a:latin typeface="Arial" charset="0"/>
              </a:rPr>
              <a:t>B</a:t>
            </a:r>
            <a:r>
              <a:rPr lang="en-US" sz="2800" baseline="30000">
                <a:latin typeface="Arial" charset="0"/>
              </a:rPr>
              <a:t>-1</a:t>
            </a:r>
            <a:r>
              <a:rPr lang="en-US" sz="2800">
                <a:latin typeface="Arial" charset="0"/>
              </a:rPr>
              <a:t> .  </a:t>
            </a:r>
            <a:endParaRPr lang="en-US" sz="2800" baseline="-25000">
              <a:latin typeface="Arial" charset="0"/>
            </a:endParaRPr>
          </a:p>
          <a:p>
            <a:pPr marL="342900" indent="-342900">
              <a:spcBef>
                <a:spcPct val="20000"/>
              </a:spcBef>
              <a:buClr>
                <a:schemeClr val="accent2"/>
              </a:buClr>
              <a:buFontTx/>
              <a:buChar char="•"/>
            </a:pPr>
            <a:endParaRPr lang="en-US" sz="2800" baseline="-25000">
              <a:latin typeface="Arial" charset="0"/>
            </a:endParaRPr>
          </a:p>
          <a:p>
            <a:pPr marL="342900" indent="-342900">
              <a:spcBef>
                <a:spcPct val="20000"/>
              </a:spcBef>
              <a:buClr>
                <a:schemeClr val="accent2"/>
              </a:buClr>
            </a:pPr>
            <a:r>
              <a:rPr lang="en-US" sz="2800">
                <a:latin typeface="Arial" charset="0"/>
              </a:rPr>
              <a:t>=&gt; K</a:t>
            </a:r>
            <a:r>
              <a:rPr lang="en-US" sz="2800" baseline="-25000">
                <a:latin typeface="Arial" charset="0"/>
              </a:rPr>
              <a:t>B </a:t>
            </a:r>
            <a:r>
              <a:rPr lang="en-US" sz="2800">
                <a:latin typeface="Arial" charset="0"/>
              </a:rPr>
              <a:t>can safely be made public.</a:t>
            </a:r>
          </a:p>
          <a:p>
            <a:pPr marL="342900" indent="-342900">
              <a:spcBef>
                <a:spcPct val="20000"/>
              </a:spcBef>
              <a:buClr>
                <a:schemeClr val="accent2"/>
              </a:buClr>
              <a:buFontTx/>
              <a:buChar char="•"/>
            </a:pPr>
            <a:endParaRPr lang="en-US" sz="2800">
              <a:latin typeface="Arial" charset="0"/>
            </a:endParaRPr>
          </a:p>
          <a:p>
            <a:pPr marL="342900" indent="-342900">
              <a:spcBef>
                <a:spcPct val="20000"/>
              </a:spcBef>
              <a:buClr>
                <a:schemeClr val="accent2"/>
              </a:buClr>
            </a:pPr>
            <a:r>
              <a:rPr lang="en-US" sz="1900">
                <a:latin typeface="Arial" charset="0"/>
              </a:rPr>
              <a:t>	Note: We will not detail the computation that K</a:t>
            </a:r>
            <a:r>
              <a:rPr lang="en-US" sz="1900" baseline="-25000">
                <a:latin typeface="Arial" charset="0"/>
              </a:rPr>
              <a:t>B</a:t>
            </a:r>
            <a:r>
              <a:rPr lang="en-US" sz="1900">
                <a:latin typeface="Arial" charset="0"/>
              </a:rPr>
              <a:t>(m) entails, but rather treat these functions as black boxes with the desired properties.</a:t>
            </a:r>
            <a:r>
              <a:rPr lang="en-US" sz="2800">
                <a:latin typeface="Arial" charset="0"/>
              </a:rPr>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1"/>
          </p:nvPr>
        </p:nvSpPr>
        <p:spPr/>
        <p:txBody>
          <a:bodyPr/>
          <a:lstStyle/>
          <a:p>
            <a:fld id="{68E09ACF-32B3-45A5-AF50-BB8EF20D89B7}" type="slidenum">
              <a:rPr lang="en-US"/>
              <a:pPr/>
              <a:t>22</a:t>
            </a:fld>
            <a:endParaRPr lang="en-US"/>
          </a:p>
        </p:txBody>
      </p:sp>
      <p:sp>
        <p:nvSpPr>
          <p:cNvPr id="622594" name="Rectangle 2"/>
          <p:cNvSpPr>
            <a:spLocks noGrp="1" noChangeArrowheads="1"/>
          </p:cNvSpPr>
          <p:nvPr>
            <p:ph type="title"/>
          </p:nvPr>
        </p:nvSpPr>
        <p:spPr/>
        <p:txBody>
          <a:bodyPr/>
          <a:lstStyle/>
          <a:p>
            <a:r>
              <a:rPr lang="en-US"/>
              <a:t>Asymmetric Key: Confidentiality</a:t>
            </a:r>
          </a:p>
        </p:txBody>
      </p:sp>
      <p:sp>
        <p:nvSpPr>
          <p:cNvPr id="622595" name="Rectangle 3"/>
          <p:cNvSpPr>
            <a:spLocks noChangeArrowheads="1"/>
          </p:cNvSpPr>
          <p:nvPr/>
        </p:nvSpPr>
        <p:spPr bwMode="auto">
          <a:xfrm>
            <a:off x="381000" y="1905000"/>
            <a:ext cx="8229600" cy="3733800"/>
          </a:xfrm>
          <a:prstGeom prst="rect">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endParaRPr lang="en-US"/>
          </a:p>
        </p:txBody>
      </p:sp>
      <p:sp>
        <p:nvSpPr>
          <p:cNvPr id="622596" name="Text Box 4"/>
          <p:cNvSpPr txBox="1">
            <a:spLocks noChangeArrowheads="1"/>
          </p:cNvSpPr>
          <p:nvPr/>
        </p:nvSpPr>
        <p:spPr bwMode="auto">
          <a:xfrm>
            <a:off x="3532188" y="4035425"/>
            <a:ext cx="1284287" cy="396875"/>
          </a:xfrm>
          <a:prstGeom prst="rect">
            <a:avLst/>
          </a:prstGeom>
          <a:noFill/>
          <a:ln w="9525">
            <a:noFill/>
            <a:miter lim="800000"/>
            <a:headEnd/>
            <a:tailEnd/>
          </a:ln>
          <a:effectLst/>
        </p:spPr>
        <p:txBody>
          <a:bodyPr wrap="none">
            <a:spAutoFit/>
          </a:bodyPr>
          <a:lstStyle/>
          <a:p>
            <a:pPr algn="ctr" eaLnBrk="0" hangingPunct="0"/>
            <a:r>
              <a:rPr lang="en-US" sz="2000">
                <a:solidFill>
                  <a:srgbClr val="FF0000"/>
                </a:solidFill>
                <a:latin typeface="Arial" charset="0"/>
              </a:rPr>
              <a:t>ciphertext</a:t>
            </a:r>
          </a:p>
        </p:txBody>
      </p:sp>
      <p:pic>
        <p:nvPicPr>
          <p:cNvPr id="622597" name="Picture 5" descr="Alice"/>
          <p:cNvPicPr>
            <a:picLocks noChangeAspect="1" noChangeArrowheads="1"/>
          </p:cNvPicPr>
          <p:nvPr/>
        </p:nvPicPr>
        <p:blipFill>
          <a:blip r:embed="rId3" cstate="print"/>
          <a:srcRect/>
          <a:stretch>
            <a:fillRect/>
          </a:stretch>
        </p:blipFill>
        <p:spPr bwMode="auto">
          <a:xfrm>
            <a:off x="2195513" y="3287713"/>
            <a:ext cx="511175" cy="630237"/>
          </a:xfrm>
          <a:prstGeom prst="rect">
            <a:avLst/>
          </a:prstGeom>
          <a:noFill/>
        </p:spPr>
      </p:pic>
      <p:sp>
        <p:nvSpPr>
          <p:cNvPr id="622598" name="Rectangle 6"/>
          <p:cNvSpPr>
            <a:spLocks noChangeArrowheads="1"/>
          </p:cNvSpPr>
          <p:nvPr/>
        </p:nvSpPr>
        <p:spPr bwMode="auto">
          <a:xfrm>
            <a:off x="1957388" y="3987800"/>
            <a:ext cx="1392237" cy="803275"/>
          </a:xfrm>
          <a:prstGeom prst="rect">
            <a:avLst/>
          </a:prstGeom>
          <a:solidFill>
            <a:schemeClr val="tx1"/>
          </a:solidFill>
          <a:ln w="9525">
            <a:solidFill>
              <a:schemeClr val="tx1"/>
            </a:solidFill>
            <a:miter lim="800000"/>
            <a:headEnd/>
            <a:tailEnd/>
          </a:ln>
          <a:effectLst/>
        </p:spPr>
        <p:txBody>
          <a:bodyPr wrap="none" anchor="ctr"/>
          <a:lstStyle/>
          <a:p>
            <a:endParaRPr lang="en-US"/>
          </a:p>
        </p:txBody>
      </p:sp>
      <p:sp>
        <p:nvSpPr>
          <p:cNvPr id="622599" name="Text Box 7"/>
          <p:cNvSpPr txBox="1">
            <a:spLocks noChangeArrowheads="1"/>
          </p:cNvSpPr>
          <p:nvPr/>
        </p:nvSpPr>
        <p:spPr bwMode="auto">
          <a:xfrm>
            <a:off x="1989138" y="3990975"/>
            <a:ext cx="1355725" cy="701675"/>
          </a:xfrm>
          <a:prstGeom prst="rect">
            <a:avLst/>
          </a:prstGeom>
          <a:noFill/>
          <a:ln w="9525">
            <a:noFill/>
            <a:miter lim="800000"/>
            <a:headEnd/>
            <a:tailEnd/>
          </a:ln>
          <a:effectLst/>
        </p:spPr>
        <p:txBody>
          <a:bodyPr wrap="none">
            <a:spAutoFit/>
          </a:bodyPr>
          <a:lstStyle/>
          <a:p>
            <a:pPr algn="ctr" eaLnBrk="0" hangingPunct="0"/>
            <a:r>
              <a:rPr lang="en-US" sz="2000">
                <a:solidFill>
                  <a:schemeClr val="bg1"/>
                </a:solidFill>
                <a:latin typeface="Arial" charset="0"/>
              </a:rPr>
              <a:t>encryption</a:t>
            </a:r>
          </a:p>
          <a:p>
            <a:pPr algn="ctr" eaLnBrk="0" hangingPunct="0"/>
            <a:r>
              <a:rPr lang="en-US" sz="2000">
                <a:solidFill>
                  <a:schemeClr val="bg1"/>
                </a:solidFill>
                <a:latin typeface="Arial" charset="0"/>
              </a:rPr>
              <a:t>algorithm</a:t>
            </a:r>
          </a:p>
        </p:txBody>
      </p:sp>
      <p:sp>
        <p:nvSpPr>
          <p:cNvPr id="622600" name="Rectangle 8"/>
          <p:cNvSpPr>
            <a:spLocks noChangeArrowheads="1"/>
          </p:cNvSpPr>
          <p:nvPr/>
        </p:nvSpPr>
        <p:spPr bwMode="auto">
          <a:xfrm>
            <a:off x="5178425" y="4000500"/>
            <a:ext cx="1377950" cy="803275"/>
          </a:xfrm>
          <a:prstGeom prst="rect">
            <a:avLst/>
          </a:prstGeom>
          <a:solidFill>
            <a:schemeClr val="tx1"/>
          </a:solidFill>
          <a:ln w="9525">
            <a:solidFill>
              <a:schemeClr val="tx1"/>
            </a:solidFill>
            <a:miter lim="800000"/>
            <a:headEnd/>
            <a:tailEnd/>
          </a:ln>
          <a:effectLst/>
        </p:spPr>
        <p:txBody>
          <a:bodyPr wrap="none" anchor="ctr"/>
          <a:lstStyle/>
          <a:p>
            <a:endParaRPr lang="en-US"/>
          </a:p>
        </p:txBody>
      </p:sp>
      <p:sp>
        <p:nvSpPr>
          <p:cNvPr id="622601" name="Text Box 9"/>
          <p:cNvSpPr txBox="1">
            <a:spLocks noChangeArrowheads="1"/>
          </p:cNvSpPr>
          <p:nvPr/>
        </p:nvSpPr>
        <p:spPr bwMode="auto">
          <a:xfrm>
            <a:off x="5205413" y="4017963"/>
            <a:ext cx="1425575" cy="701675"/>
          </a:xfrm>
          <a:prstGeom prst="rect">
            <a:avLst/>
          </a:prstGeom>
          <a:noFill/>
          <a:ln w="9525">
            <a:noFill/>
            <a:miter lim="800000"/>
            <a:headEnd/>
            <a:tailEnd/>
          </a:ln>
          <a:effectLst/>
        </p:spPr>
        <p:txBody>
          <a:bodyPr wrap="none">
            <a:spAutoFit/>
          </a:bodyPr>
          <a:lstStyle/>
          <a:p>
            <a:pPr algn="ctr" eaLnBrk="0" hangingPunct="0"/>
            <a:r>
              <a:rPr lang="en-US" sz="2000">
                <a:solidFill>
                  <a:schemeClr val="bg1"/>
                </a:solidFill>
                <a:latin typeface="Arial" charset="0"/>
              </a:rPr>
              <a:t>decryption </a:t>
            </a:r>
          </a:p>
          <a:p>
            <a:pPr algn="ctr" eaLnBrk="0" hangingPunct="0"/>
            <a:r>
              <a:rPr lang="en-US" sz="2000">
                <a:solidFill>
                  <a:schemeClr val="bg1"/>
                </a:solidFill>
                <a:latin typeface="Arial" charset="0"/>
              </a:rPr>
              <a:t>algorithm</a:t>
            </a:r>
          </a:p>
        </p:txBody>
      </p:sp>
      <p:sp>
        <p:nvSpPr>
          <p:cNvPr id="622602" name="Line 10"/>
          <p:cNvSpPr>
            <a:spLocks noChangeShapeType="1"/>
          </p:cNvSpPr>
          <p:nvPr/>
        </p:nvSpPr>
        <p:spPr bwMode="auto">
          <a:xfrm flipV="1">
            <a:off x="3378200" y="4395788"/>
            <a:ext cx="1809750" cy="4762"/>
          </a:xfrm>
          <a:prstGeom prst="line">
            <a:avLst/>
          </a:prstGeom>
          <a:noFill/>
          <a:ln w="38100">
            <a:solidFill>
              <a:schemeClr val="tx1"/>
            </a:solidFill>
            <a:round/>
            <a:headEnd/>
            <a:tailEnd type="triangle" w="med" len="med"/>
          </a:ln>
          <a:effectLst/>
        </p:spPr>
        <p:txBody>
          <a:bodyPr/>
          <a:lstStyle/>
          <a:p>
            <a:endParaRPr lang="en-US"/>
          </a:p>
        </p:txBody>
      </p:sp>
      <p:sp>
        <p:nvSpPr>
          <p:cNvPr id="622603" name="Text Box 11"/>
          <p:cNvSpPr txBox="1">
            <a:spLocks noChangeArrowheads="1"/>
          </p:cNvSpPr>
          <p:nvPr/>
        </p:nvSpPr>
        <p:spPr bwMode="auto">
          <a:xfrm>
            <a:off x="6321425" y="1903413"/>
            <a:ext cx="1762125" cy="641350"/>
          </a:xfrm>
          <a:prstGeom prst="rect">
            <a:avLst/>
          </a:prstGeom>
          <a:noFill/>
          <a:ln w="9525">
            <a:noFill/>
            <a:miter lim="800000"/>
            <a:headEnd/>
            <a:tailEnd/>
          </a:ln>
          <a:effectLst/>
        </p:spPr>
        <p:txBody>
          <a:bodyPr>
            <a:spAutoFit/>
          </a:bodyPr>
          <a:lstStyle/>
          <a:p>
            <a:pPr eaLnBrk="0" hangingPunct="0"/>
            <a:r>
              <a:rPr lang="en-US" sz="1800">
                <a:latin typeface="Arial" charset="0"/>
              </a:rPr>
              <a:t>Bob’s </a:t>
            </a:r>
            <a:r>
              <a:rPr lang="en-US" sz="1800" u="sng">
                <a:latin typeface="Arial" charset="0"/>
              </a:rPr>
              <a:t>public</a:t>
            </a:r>
            <a:r>
              <a:rPr lang="en-US" sz="1800">
                <a:latin typeface="Arial" charset="0"/>
              </a:rPr>
              <a:t> </a:t>
            </a:r>
          </a:p>
          <a:p>
            <a:pPr eaLnBrk="0" hangingPunct="0"/>
            <a:r>
              <a:rPr lang="en-US" sz="1800">
                <a:latin typeface="Arial" charset="0"/>
              </a:rPr>
              <a:t>key </a:t>
            </a:r>
          </a:p>
        </p:txBody>
      </p:sp>
      <p:pic>
        <p:nvPicPr>
          <p:cNvPr id="622604" name="Picture 12" descr="Bob"/>
          <p:cNvPicPr>
            <a:picLocks noChangeAspect="1" noChangeArrowheads="1"/>
          </p:cNvPicPr>
          <p:nvPr/>
        </p:nvPicPr>
        <p:blipFill>
          <a:blip r:embed="rId4" cstate="print"/>
          <a:srcRect/>
          <a:stretch>
            <a:fillRect/>
          </a:stretch>
        </p:blipFill>
        <p:spPr bwMode="auto">
          <a:xfrm>
            <a:off x="5516563" y="3305175"/>
            <a:ext cx="665162" cy="677863"/>
          </a:xfrm>
          <a:prstGeom prst="rect">
            <a:avLst/>
          </a:prstGeom>
          <a:noFill/>
        </p:spPr>
      </p:pic>
      <p:sp>
        <p:nvSpPr>
          <p:cNvPr id="622605" name="Line 13"/>
          <p:cNvSpPr>
            <a:spLocks noChangeShapeType="1"/>
          </p:cNvSpPr>
          <p:nvPr/>
        </p:nvSpPr>
        <p:spPr bwMode="auto">
          <a:xfrm>
            <a:off x="1212850" y="4425950"/>
            <a:ext cx="674688" cy="0"/>
          </a:xfrm>
          <a:prstGeom prst="line">
            <a:avLst/>
          </a:prstGeom>
          <a:noFill/>
          <a:ln w="38100">
            <a:solidFill>
              <a:schemeClr val="tx1"/>
            </a:solidFill>
            <a:round/>
            <a:headEnd/>
            <a:tailEnd type="triangle" w="med" len="med"/>
          </a:ln>
          <a:effectLst/>
        </p:spPr>
        <p:txBody>
          <a:bodyPr/>
          <a:lstStyle/>
          <a:p>
            <a:endParaRPr lang="en-US"/>
          </a:p>
        </p:txBody>
      </p:sp>
      <p:sp>
        <p:nvSpPr>
          <p:cNvPr id="622606" name="Line 14"/>
          <p:cNvSpPr>
            <a:spLocks noChangeShapeType="1"/>
          </p:cNvSpPr>
          <p:nvPr/>
        </p:nvSpPr>
        <p:spPr bwMode="auto">
          <a:xfrm>
            <a:off x="6597650" y="4381500"/>
            <a:ext cx="674688" cy="0"/>
          </a:xfrm>
          <a:prstGeom prst="line">
            <a:avLst/>
          </a:prstGeom>
          <a:noFill/>
          <a:ln w="38100">
            <a:solidFill>
              <a:schemeClr val="tx1"/>
            </a:solidFill>
            <a:round/>
            <a:headEnd/>
            <a:tailEnd type="triangle" w="med" len="med"/>
          </a:ln>
          <a:effectLst/>
        </p:spPr>
        <p:txBody>
          <a:bodyPr/>
          <a:lstStyle/>
          <a:p>
            <a:endParaRPr lang="en-US"/>
          </a:p>
        </p:txBody>
      </p:sp>
      <p:pic>
        <p:nvPicPr>
          <p:cNvPr id="622607" name="Picture 15" descr="BS00768_[1]"/>
          <p:cNvPicPr>
            <a:picLocks noChangeAspect="1" noChangeArrowheads="1"/>
          </p:cNvPicPr>
          <p:nvPr/>
        </p:nvPicPr>
        <p:blipFill>
          <a:blip r:embed="rId5" cstate="print"/>
          <a:srcRect/>
          <a:stretch>
            <a:fillRect/>
          </a:stretch>
        </p:blipFill>
        <p:spPr bwMode="auto">
          <a:xfrm flipH="1" flipV="1">
            <a:off x="5364163" y="2046288"/>
            <a:ext cx="458787" cy="236537"/>
          </a:xfrm>
          <a:prstGeom prst="rect">
            <a:avLst/>
          </a:prstGeom>
          <a:noFill/>
          <a:ln w="9525">
            <a:noFill/>
            <a:miter lim="800000"/>
            <a:headEnd/>
            <a:tailEnd/>
          </a:ln>
        </p:spPr>
      </p:pic>
      <p:sp>
        <p:nvSpPr>
          <p:cNvPr id="622608" name="Text Box 16"/>
          <p:cNvSpPr txBox="1">
            <a:spLocks noChangeArrowheads="1"/>
          </p:cNvSpPr>
          <p:nvPr/>
        </p:nvSpPr>
        <p:spPr bwMode="auto">
          <a:xfrm>
            <a:off x="6675438" y="4030663"/>
            <a:ext cx="1214437" cy="701675"/>
          </a:xfrm>
          <a:prstGeom prst="rect">
            <a:avLst/>
          </a:prstGeom>
          <a:noFill/>
          <a:ln w="9525">
            <a:noFill/>
            <a:miter lim="800000"/>
            <a:headEnd/>
            <a:tailEnd/>
          </a:ln>
          <a:effectLst/>
        </p:spPr>
        <p:txBody>
          <a:bodyPr wrap="none">
            <a:spAutoFit/>
          </a:bodyPr>
          <a:lstStyle/>
          <a:p>
            <a:pPr algn="ctr" eaLnBrk="0" hangingPunct="0"/>
            <a:r>
              <a:rPr lang="en-US" sz="2000">
                <a:solidFill>
                  <a:srgbClr val="FF0000"/>
                </a:solidFill>
                <a:latin typeface="Arial" charset="0"/>
              </a:rPr>
              <a:t>plaintext</a:t>
            </a:r>
          </a:p>
          <a:p>
            <a:pPr algn="ctr" eaLnBrk="0" hangingPunct="0"/>
            <a:r>
              <a:rPr lang="en-US" sz="2000">
                <a:solidFill>
                  <a:srgbClr val="FF0000"/>
                </a:solidFill>
                <a:latin typeface="Arial" charset="0"/>
              </a:rPr>
              <a:t>message</a:t>
            </a:r>
          </a:p>
        </p:txBody>
      </p:sp>
      <p:sp>
        <p:nvSpPr>
          <p:cNvPr id="622609" name="Text Box 17"/>
          <p:cNvSpPr txBox="1">
            <a:spLocks noChangeArrowheads="1"/>
          </p:cNvSpPr>
          <p:nvPr/>
        </p:nvSpPr>
        <p:spPr bwMode="auto">
          <a:xfrm>
            <a:off x="3733800" y="4572000"/>
            <a:ext cx="982663" cy="396875"/>
          </a:xfrm>
          <a:prstGeom prst="rect">
            <a:avLst/>
          </a:prstGeom>
          <a:noFill/>
          <a:ln w="9525">
            <a:noFill/>
            <a:miter lim="800000"/>
            <a:headEnd/>
            <a:tailEnd/>
          </a:ln>
          <a:effectLst/>
        </p:spPr>
        <p:txBody>
          <a:bodyPr wrap="none">
            <a:spAutoFit/>
          </a:bodyPr>
          <a:lstStyle/>
          <a:p>
            <a:pPr algn="ctr" eaLnBrk="0" hangingPunct="0"/>
            <a:r>
              <a:rPr lang="en-US" sz="2000">
                <a:solidFill>
                  <a:srgbClr val="FF0000"/>
                </a:solidFill>
                <a:latin typeface="Arial" charset="0"/>
              </a:rPr>
              <a:t>K</a:t>
            </a:r>
            <a:r>
              <a:rPr lang="en-US" sz="2000" baseline="-25000">
                <a:solidFill>
                  <a:srgbClr val="FF0000"/>
                </a:solidFill>
                <a:latin typeface="Arial" charset="0"/>
              </a:rPr>
              <a:t>B</a:t>
            </a:r>
            <a:r>
              <a:rPr lang="en-US" sz="2000">
                <a:solidFill>
                  <a:srgbClr val="FF0000"/>
                </a:solidFill>
                <a:latin typeface="Arial" charset="0"/>
              </a:rPr>
              <a:t>  (m)</a:t>
            </a:r>
          </a:p>
        </p:txBody>
      </p:sp>
      <p:sp>
        <p:nvSpPr>
          <p:cNvPr id="622610" name="Text Box 18"/>
          <p:cNvSpPr txBox="1">
            <a:spLocks noChangeArrowheads="1"/>
          </p:cNvSpPr>
          <p:nvPr/>
        </p:nvSpPr>
        <p:spPr bwMode="auto">
          <a:xfrm>
            <a:off x="4048125" y="4643438"/>
            <a:ext cx="184150" cy="336550"/>
          </a:xfrm>
          <a:prstGeom prst="rect">
            <a:avLst/>
          </a:prstGeom>
          <a:noFill/>
          <a:ln w="9525">
            <a:noFill/>
            <a:miter lim="800000"/>
            <a:headEnd/>
            <a:tailEnd/>
          </a:ln>
          <a:effectLst/>
        </p:spPr>
        <p:txBody>
          <a:bodyPr wrap="none">
            <a:spAutoFit/>
          </a:bodyPr>
          <a:lstStyle/>
          <a:p>
            <a:pPr algn="ctr" eaLnBrk="0" hangingPunct="0"/>
            <a:endParaRPr lang="en-US" sz="1600">
              <a:solidFill>
                <a:srgbClr val="FF0000"/>
              </a:solidFill>
              <a:latin typeface="Arial" charset="0"/>
            </a:endParaRPr>
          </a:p>
        </p:txBody>
      </p:sp>
      <p:sp>
        <p:nvSpPr>
          <p:cNvPr id="622611" name="Text Box 19"/>
          <p:cNvSpPr txBox="1">
            <a:spLocks noChangeArrowheads="1"/>
          </p:cNvSpPr>
          <p:nvPr/>
        </p:nvSpPr>
        <p:spPr bwMode="auto">
          <a:xfrm>
            <a:off x="5946775" y="1957388"/>
            <a:ext cx="254000" cy="396875"/>
          </a:xfrm>
          <a:prstGeom prst="rect">
            <a:avLst/>
          </a:prstGeom>
          <a:noFill/>
          <a:ln w="9525">
            <a:noFill/>
            <a:miter lim="800000"/>
            <a:headEnd/>
            <a:tailEnd/>
          </a:ln>
          <a:effectLst/>
        </p:spPr>
        <p:txBody>
          <a:bodyPr wrap="none">
            <a:spAutoFit/>
          </a:bodyPr>
          <a:lstStyle/>
          <a:p>
            <a:pPr algn="ctr" eaLnBrk="0" hangingPunct="0"/>
            <a:r>
              <a:rPr lang="en-US" sz="2000">
                <a:solidFill>
                  <a:srgbClr val="FF0000"/>
                </a:solidFill>
                <a:latin typeface="Arial" charset="0"/>
              </a:rPr>
              <a:t> </a:t>
            </a:r>
          </a:p>
        </p:txBody>
      </p:sp>
      <p:sp>
        <p:nvSpPr>
          <p:cNvPr id="622612" name="Text Box 20"/>
          <p:cNvSpPr txBox="1">
            <a:spLocks noChangeArrowheads="1"/>
          </p:cNvSpPr>
          <p:nvPr/>
        </p:nvSpPr>
        <p:spPr bwMode="auto">
          <a:xfrm>
            <a:off x="6318250" y="2581275"/>
            <a:ext cx="1762125" cy="641350"/>
          </a:xfrm>
          <a:prstGeom prst="rect">
            <a:avLst/>
          </a:prstGeom>
          <a:noFill/>
          <a:ln w="9525">
            <a:noFill/>
            <a:miter lim="800000"/>
            <a:headEnd/>
            <a:tailEnd/>
          </a:ln>
          <a:effectLst/>
        </p:spPr>
        <p:txBody>
          <a:bodyPr>
            <a:spAutoFit/>
          </a:bodyPr>
          <a:lstStyle/>
          <a:p>
            <a:pPr eaLnBrk="0" hangingPunct="0"/>
            <a:r>
              <a:rPr lang="en-US" sz="1800">
                <a:latin typeface="Arial" charset="0"/>
              </a:rPr>
              <a:t>Bob’s </a:t>
            </a:r>
            <a:r>
              <a:rPr lang="en-US" sz="1800" u="sng">
                <a:latin typeface="Arial" charset="0"/>
              </a:rPr>
              <a:t>private</a:t>
            </a:r>
          </a:p>
          <a:p>
            <a:pPr eaLnBrk="0" hangingPunct="0"/>
            <a:r>
              <a:rPr lang="en-US" sz="1800">
                <a:latin typeface="Arial" charset="0"/>
              </a:rPr>
              <a:t>key </a:t>
            </a:r>
          </a:p>
        </p:txBody>
      </p:sp>
      <p:pic>
        <p:nvPicPr>
          <p:cNvPr id="622613" name="Picture 21" descr="BS00768_[1]"/>
          <p:cNvPicPr>
            <a:picLocks noChangeAspect="1" noChangeArrowheads="1"/>
          </p:cNvPicPr>
          <p:nvPr/>
        </p:nvPicPr>
        <p:blipFill>
          <a:blip r:embed="rId5" cstate="print"/>
          <a:srcRect/>
          <a:stretch>
            <a:fillRect/>
          </a:stretch>
        </p:blipFill>
        <p:spPr bwMode="auto">
          <a:xfrm flipH="1" flipV="1">
            <a:off x="5360988" y="2719388"/>
            <a:ext cx="542925" cy="279400"/>
          </a:xfrm>
          <a:prstGeom prst="rect">
            <a:avLst/>
          </a:prstGeom>
          <a:noFill/>
          <a:ln w="9525">
            <a:noFill/>
            <a:miter lim="800000"/>
            <a:headEnd/>
            <a:tailEnd/>
          </a:ln>
        </p:spPr>
      </p:pic>
      <p:sp>
        <p:nvSpPr>
          <p:cNvPr id="622614" name="Text Box 22"/>
          <p:cNvSpPr txBox="1">
            <a:spLocks noChangeArrowheads="1"/>
          </p:cNvSpPr>
          <p:nvPr/>
        </p:nvSpPr>
        <p:spPr bwMode="auto">
          <a:xfrm>
            <a:off x="6588125" y="4622800"/>
            <a:ext cx="2087563" cy="457200"/>
          </a:xfrm>
          <a:prstGeom prst="rect">
            <a:avLst/>
          </a:prstGeom>
          <a:noFill/>
          <a:ln w="9525">
            <a:noFill/>
            <a:miter lim="800000"/>
            <a:headEnd/>
            <a:tailEnd/>
          </a:ln>
          <a:effectLst/>
        </p:spPr>
        <p:txBody>
          <a:bodyPr wrap="none">
            <a:spAutoFit/>
          </a:bodyPr>
          <a:lstStyle/>
          <a:p>
            <a:pPr algn="ctr" eaLnBrk="0" hangingPunct="0"/>
            <a:r>
              <a:rPr lang="en-US" sz="2000">
                <a:solidFill>
                  <a:srgbClr val="FF0000"/>
                </a:solidFill>
                <a:latin typeface="Arial" charset="0"/>
              </a:rPr>
              <a:t>m = K</a:t>
            </a:r>
            <a:r>
              <a:rPr lang="en-US" sz="2000" baseline="-25000">
                <a:solidFill>
                  <a:srgbClr val="FF0000"/>
                </a:solidFill>
                <a:latin typeface="Arial" charset="0"/>
              </a:rPr>
              <a:t>B</a:t>
            </a:r>
            <a:r>
              <a:rPr lang="en-US" sz="2000" baseline="30000">
                <a:solidFill>
                  <a:srgbClr val="FF0000"/>
                </a:solidFill>
                <a:latin typeface="Arial" charset="0"/>
              </a:rPr>
              <a:t>-1</a:t>
            </a:r>
            <a:r>
              <a:rPr lang="en-US" sz="2000">
                <a:solidFill>
                  <a:srgbClr val="FF0000"/>
                </a:solidFill>
                <a:latin typeface="Arial" charset="0"/>
              </a:rPr>
              <a:t> </a:t>
            </a:r>
            <a:r>
              <a:rPr lang="en-US">
                <a:solidFill>
                  <a:srgbClr val="FF0000"/>
                </a:solidFill>
                <a:latin typeface="Arial" charset="0"/>
              </a:rPr>
              <a:t>(</a:t>
            </a:r>
            <a:r>
              <a:rPr lang="en-US" sz="2000">
                <a:solidFill>
                  <a:srgbClr val="FF0000"/>
                </a:solidFill>
                <a:latin typeface="Arial" charset="0"/>
              </a:rPr>
              <a:t>K</a:t>
            </a:r>
            <a:r>
              <a:rPr lang="en-US" sz="2000" baseline="-25000">
                <a:solidFill>
                  <a:srgbClr val="FF0000"/>
                </a:solidFill>
                <a:latin typeface="Arial" charset="0"/>
              </a:rPr>
              <a:t>B </a:t>
            </a:r>
            <a:r>
              <a:rPr lang="en-US" sz="2000">
                <a:solidFill>
                  <a:srgbClr val="FF0000"/>
                </a:solidFill>
                <a:latin typeface="Arial" charset="0"/>
              </a:rPr>
              <a:t>(m)</a:t>
            </a:r>
            <a:r>
              <a:rPr lang="en-US">
                <a:solidFill>
                  <a:srgbClr val="FF0000"/>
                </a:solidFill>
                <a:latin typeface="Arial" charset="0"/>
              </a:rPr>
              <a:t>)</a:t>
            </a:r>
          </a:p>
        </p:txBody>
      </p:sp>
      <p:sp>
        <p:nvSpPr>
          <p:cNvPr id="622615" name="Freeform 23"/>
          <p:cNvSpPr>
            <a:spLocks/>
          </p:cNvSpPr>
          <p:nvPr/>
        </p:nvSpPr>
        <p:spPr bwMode="auto">
          <a:xfrm>
            <a:off x="2849563" y="2179638"/>
            <a:ext cx="2393950" cy="1754187"/>
          </a:xfrm>
          <a:custGeom>
            <a:avLst/>
            <a:gdLst/>
            <a:ahLst/>
            <a:cxnLst>
              <a:cxn ang="0">
                <a:pos x="1508" y="0"/>
              </a:cxn>
              <a:cxn ang="0">
                <a:pos x="0" y="0"/>
              </a:cxn>
              <a:cxn ang="0">
                <a:pos x="5" y="1105"/>
              </a:cxn>
            </a:cxnLst>
            <a:rect l="0" t="0" r="r" b="b"/>
            <a:pathLst>
              <a:path w="1508" h="1105">
                <a:moveTo>
                  <a:pt x="1508" y="0"/>
                </a:moveTo>
                <a:lnTo>
                  <a:pt x="0" y="0"/>
                </a:lnTo>
                <a:lnTo>
                  <a:pt x="5" y="1105"/>
                </a:lnTo>
              </a:path>
            </a:pathLst>
          </a:custGeom>
          <a:noFill/>
          <a:ln w="19050" cap="flat" cmpd="sng">
            <a:solidFill>
              <a:schemeClr val="tx1"/>
            </a:solidFill>
            <a:prstDash val="dash"/>
            <a:round/>
            <a:headEnd type="none" w="med" len="med"/>
            <a:tailEnd type="triangle" w="med" len="med"/>
          </a:ln>
          <a:effectLst/>
        </p:spPr>
        <p:txBody>
          <a:bodyPr/>
          <a:lstStyle/>
          <a:p>
            <a:endParaRPr lang="en-US"/>
          </a:p>
        </p:txBody>
      </p:sp>
      <p:sp>
        <p:nvSpPr>
          <p:cNvPr id="622616" name="Freeform 24"/>
          <p:cNvSpPr>
            <a:spLocks/>
          </p:cNvSpPr>
          <p:nvPr/>
        </p:nvSpPr>
        <p:spPr bwMode="auto">
          <a:xfrm>
            <a:off x="5294313" y="2852738"/>
            <a:ext cx="330200" cy="1074737"/>
          </a:xfrm>
          <a:custGeom>
            <a:avLst/>
            <a:gdLst/>
            <a:ahLst/>
            <a:cxnLst>
              <a:cxn ang="0">
                <a:pos x="184" y="0"/>
              </a:cxn>
              <a:cxn ang="0">
                <a:pos x="0" y="8"/>
              </a:cxn>
              <a:cxn ang="0">
                <a:pos x="5" y="1113"/>
              </a:cxn>
            </a:cxnLst>
            <a:rect l="0" t="0" r="r" b="b"/>
            <a:pathLst>
              <a:path w="184" h="1113">
                <a:moveTo>
                  <a:pt x="184" y="0"/>
                </a:moveTo>
                <a:lnTo>
                  <a:pt x="0" y="8"/>
                </a:lnTo>
                <a:lnTo>
                  <a:pt x="5" y="1113"/>
                </a:lnTo>
              </a:path>
            </a:pathLst>
          </a:custGeom>
          <a:noFill/>
          <a:ln w="19050" cap="flat" cmpd="sng">
            <a:solidFill>
              <a:schemeClr val="tx1"/>
            </a:solidFill>
            <a:prstDash val="dash"/>
            <a:round/>
            <a:headEnd type="none" w="med" len="med"/>
            <a:tailEnd type="triangle" w="med" len="med"/>
          </a:ln>
          <a:effectLst/>
        </p:spPr>
        <p:txBody>
          <a:bodyPr/>
          <a:lstStyle/>
          <a:p>
            <a:endParaRPr lang="en-US"/>
          </a:p>
        </p:txBody>
      </p:sp>
      <p:sp>
        <p:nvSpPr>
          <p:cNvPr id="622617" name="Text Box 25"/>
          <p:cNvSpPr txBox="1">
            <a:spLocks noChangeArrowheads="1"/>
          </p:cNvSpPr>
          <p:nvPr/>
        </p:nvSpPr>
        <p:spPr bwMode="auto">
          <a:xfrm>
            <a:off x="5791200" y="2057400"/>
            <a:ext cx="509588" cy="396875"/>
          </a:xfrm>
          <a:prstGeom prst="rect">
            <a:avLst/>
          </a:prstGeom>
          <a:noFill/>
          <a:ln w="9525">
            <a:noFill/>
            <a:miter lim="800000"/>
            <a:headEnd/>
            <a:tailEnd/>
          </a:ln>
          <a:effectLst/>
        </p:spPr>
        <p:txBody>
          <a:bodyPr wrap="none">
            <a:spAutoFit/>
          </a:bodyPr>
          <a:lstStyle/>
          <a:p>
            <a:pPr algn="ctr" eaLnBrk="0" hangingPunct="0"/>
            <a:r>
              <a:rPr lang="en-US" sz="2000">
                <a:solidFill>
                  <a:srgbClr val="FF0000"/>
                </a:solidFill>
                <a:latin typeface="Arial" charset="0"/>
              </a:rPr>
              <a:t>K</a:t>
            </a:r>
            <a:r>
              <a:rPr lang="en-US" sz="2000" baseline="-25000">
                <a:solidFill>
                  <a:srgbClr val="FF0000"/>
                </a:solidFill>
                <a:latin typeface="Arial" charset="0"/>
              </a:rPr>
              <a:t>B</a:t>
            </a:r>
            <a:r>
              <a:rPr lang="en-US" sz="2000" baseline="30000">
                <a:solidFill>
                  <a:srgbClr val="FF0000"/>
                </a:solidFill>
                <a:latin typeface="Arial" charset="0"/>
              </a:rPr>
              <a:t> </a:t>
            </a:r>
          </a:p>
        </p:txBody>
      </p:sp>
      <p:sp>
        <p:nvSpPr>
          <p:cNvPr id="622618" name="Text Box 26"/>
          <p:cNvSpPr txBox="1">
            <a:spLocks noChangeArrowheads="1"/>
          </p:cNvSpPr>
          <p:nvPr/>
        </p:nvSpPr>
        <p:spPr bwMode="auto">
          <a:xfrm>
            <a:off x="5794375" y="2743200"/>
            <a:ext cx="657225" cy="396875"/>
          </a:xfrm>
          <a:prstGeom prst="rect">
            <a:avLst/>
          </a:prstGeom>
          <a:noFill/>
          <a:ln w="9525">
            <a:noFill/>
            <a:miter lim="800000"/>
            <a:headEnd/>
            <a:tailEnd/>
          </a:ln>
          <a:effectLst/>
        </p:spPr>
        <p:txBody>
          <a:bodyPr wrap="none">
            <a:spAutoFit/>
          </a:bodyPr>
          <a:lstStyle/>
          <a:p>
            <a:pPr algn="ctr" eaLnBrk="0" hangingPunct="0"/>
            <a:r>
              <a:rPr lang="en-US" sz="2000">
                <a:solidFill>
                  <a:srgbClr val="FF0000"/>
                </a:solidFill>
                <a:latin typeface="Arial" charset="0"/>
              </a:rPr>
              <a:t>K</a:t>
            </a:r>
            <a:r>
              <a:rPr lang="en-US" sz="2000" baseline="-25000">
                <a:solidFill>
                  <a:srgbClr val="FF0000"/>
                </a:solidFill>
                <a:latin typeface="Arial" charset="0"/>
              </a:rPr>
              <a:t>B</a:t>
            </a:r>
            <a:r>
              <a:rPr lang="en-US" sz="2000" baseline="30000">
                <a:solidFill>
                  <a:srgbClr val="FF0000"/>
                </a:solidFill>
                <a:latin typeface="Arial" charset="0"/>
              </a:rPr>
              <a:t>-1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fld id="{8979BEED-F513-4CA4-BE94-437A72055D4B}" type="slidenum">
              <a:rPr lang="en-US"/>
              <a:pPr/>
              <a:t>23</a:t>
            </a:fld>
            <a:endParaRPr lang="en-US"/>
          </a:p>
        </p:txBody>
      </p:sp>
      <p:sp>
        <p:nvSpPr>
          <p:cNvPr id="624642" name="Rectangle 2"/>
          <p:cNvSpPr>
            <a:spLocks noGrp="1" noChangeArrowheads="1"/>
          </p:cNvSpPr>
          <p:nvPr>
            <p:ph type="title"/>
          </p:nvPr>
        </p:nvSpPr>
        <p:spPr/>
        <p:txBody>
          <a:bodyPr/>
          <a:lstStyle/>
          <a:p>
            <a:r>
              <a:rPr lang="en-US"/>
              <a:t>Asymmetric Key: Sign &amp; Verify</a:t>
            </a:r>
          </a:p>
        </p:txBody>
      </p:sp>
      <p:sp>
        <p:nvSpPr>
          <p:cNvPr id="624643" name="Rectangle 3"/>
          <p:cNvSpPr>
            <a:spLocks noGrp="1" noChangeArrowheads="1"/>
          </p:cNvSpPr>
          <p:nvPr>
            <p:ph type="body" idx="1"/>
          </p:nvPr>
        </p:nvSpPr>
        <p:spPr>
          <a:xfrm>
            <a:off x="304800" y="2971800"/>
            <a:ext cx="8305800" cy="1295400"/>
          </a:xfrm>
          <a:noFill/>
          <a:ln/>
        </p:spPr>
        <p:txBody>
          <a:bodyPr/>
          <a:lstStyle/>
          <a:p>
            <a:r>
              <a:rPr lang="en-US" sz="2400"/>
              <a:t>The message must be from Bob, because it must be the case that S = K</a:t>
            </a:r>
            <a:r>
              <a:rPr lang="en-US" sz="2400" baseline="-25000"/>
              <a:t>B</a:t>
            </a:r>
            <a:r>
              <a:rPr lang="en-US" sz="2400" baseline="30000"/>
              <a:t>-1</a:t>
            </a:r>
            <a:r>
              <a:rPr lang="en-US" sz="2400"/>
              <a:t>(M), and only Bob has K</a:t>
            </a:r>
            <a:r>
              <a:rPr lang="en-US" sz="2400" baseline="-25000"/>
              <a:t>B</a:t>
            </a:r>
            <a:r>
              <a:rPr lang="en-US" sz="2400" baseline="30000"/>
              <a:t>-1 </a:t>
            </a:r>
            <a:r>
              <a:rPr lang="en-US" sz="2400"/>
              <a:t>! </a:t>
            </a:r>
          </a:p>
        </p:txBody>
      </p:sp>
      <p:sp>
        <p:nvSpPr>
          <p:cNvPr id="624644" name="Rectangle 4"/>
          <p:cNvSpPr>
            <a:spLocks noChangeArrowheads="1"/>
          </p:cNvSpPr>
          <p:nvPr/>
        </p:nvSpPr>
        <p:spPr bwMode="auto">
          <a:xfrm>
            <a:off x="381000" y="1295400"/>
            <a:ext cx="8305800" cy="1295400"/>
          </a:xfrm>
          <a:prstGeom prst="rect">
            <a:avLst/>
          </a:prstGeom>
          <a:noFill/>
          <a:ln w="9525">
            <a:noFill/>
            <a:miter lim="800000"/>
            <a:headEnd/>
            <a:tailEnd/>
          </a:ln>
          <a:effectLst/>
        </p:spPr>
        <p:txBody>
          <a:bodyPr/>
          <a:lstStyle/>
          <a:p>
            <a:pPr marL="342900" indent="-342900">
              <a:spcBef>
                <a:spcPct val="20000"/>
              </a:spcBef>
              <a:buClr>
                <a:schemeClr val="accent2"/>
              </a:buClr>
              <a:buFontTx/>
              <a:buChar char="•"/>
            </a:pPr>
            <a:r>
              <a:rPr lang="en-US" sz="2800">
                <a:latin typeface="Arial" charset="0"/>
              </a:rPr>
              <a:t>If we are given a message M, and a value S such that K</a:t>
            </a:r>
            <a:r>
              <a:rPr lang="en-US" sz="2800" baseline="-25000">
                <a:latin typeface="Arial" charset="0"/>
              </a:rPr>
              <a:t>B</a:t>
            </a:r>
            <a:r>
              <a:rPr lang="en-US" sz="2800">
                <a:latin typeface="Arial" charset="0"/>
              </a:rPr>
              <a:t>(S) = M, what can we conclude? </a:t>
            </a:r>
          </a:p>
          <a:p>
            <a:pPr marL="342900" indent="-342900">
              <a:spcBef>
                <a:spcPct val="20000"/>
              </a:spcBef>
              <a:buClr>
                <a:schemeClr val="accent2"/>
              </a:buClr>
              <a:buFontTx/>
              <a:buChar char="•"/>
            </a:pPr>
            <a:endParaRPr lang="en-US" sz="2800">
              <a:latin typeface="Arial" charset="0"/>
            </a:endParaRPr>
          </a:p>
        </p:txBody>
      </p:sp>
      <p:sp>
        <p:nvSpPr>
          <p:cNvPr id="624645" name="Rectangle 5"/>
          <p:cNvSpPr>
            <a:spLocks noChangeArrowheads="1"/>
          </p:cNvSpPr>
          <p:nvPr/>
        </p:nvSpPr>
        <p:spPr bwMode="auto">
          <a:xfrm>
            <a:off x="533400" y="4343400"/>
            <a:ext cx="8305800" cy="1295400"/>
          </a:xfrm>
          <a:prstGeom prst="rect">
            <a:avLst/>
          </a:prstGeom>
          <a:noFill/>
          <a:ln w="9525">
            <a:noFill/>
            <a:miter lim="800000"/>
            <a:headEnd/>
            <a:tailEnd/>
          </a:ln>
          <a:effectLst/>
        </p:spPr>
        <p:txBody>
          <a:bodyPr/>
          <a:lstStyle/>
          <a:p>
            <a:pPr marL="342900" indent="-342900">
              <a:spcBef>
                <a:spcPct val="20000"/>
              </a:spcBef>
              <a:buClr>
                <a:schemeClr val="accent2"/>
              </a:buClr>
              <a:buFontTx/>
              <a:buChar char="•"/>
            </a:pPr>
            <a:r>
              <a:rPr lang="en-US" sz="2800">
                <a:latin typeface="Arial" charset="0"/>
              </a:rPr>
              <a:t>This gives us two primitives:</a:t>
            </a:r>
          </a:p>
          <a:p>
            <a:pPr marL="1143000" lvl="2" indent="-228600">
              <a:spcBef>
                <a:spcPct val="20000"/>
              </a:spcBef>
              <a:buClr>
                <a:schemeClr val="accent2"/>
              </a:buClr>
              <a:buFontTx/>
              <a:buChar char="•"/>
            </a:pPr>
            <a:r>
              <a:rPr lang="en-US" sz="2000">
                <a:latin typeface="Arial" charset="0"/>
              </a:rPr>
              <a:t>Sign (M) = K</a:t>
            </a:r>
            <a:r>
              <a:rPr lang="en-US" sz="2000" baseline="-25000">
                <a:latin typeface="Arial" charset="0"/>
              </a:rPr>
              <a:t>B</a:t>
            </a:r>
            <a:r>
              <a:rPr lang="en-US" sz="2000" baseline="30000">
                <a:latin typeface="Arial" charset="0"/>
              </a:rPr>
              <a:t>-1</a:t>
            </a:r>
            <a:r>
              <a:rPr lang="en-US" sz="2000">
                <a:latin typeface="Arial" charset="0"/>
              </a:rPr>
              <a:t>(M) = Signature S</a:t>
            </a:r>
          </a:p>
          <a:p>
            <a:pPr marL="1143000" lvl="2" indent="-228600">
              <a:spcBef>
                <a:spcPct val="20000"/>
              </a:spcBef>
              <a:buClr>
                <a:schemeClr val="accent2"/>
              </a:buClr>
              <a:buFontTx/>
              <a:buChar char="•"/>
            </a:pPr>
            <a:r>
              <a:rPr lang="en-US" sz="2000">
                <a:latin typeface="Arial" charset="0"/>
              </a:rPr>
              <a:t>Verify  (S, M) = test( K</a:t>
            </a:r>
            <a:r>
              <a:rPr lang="en-US" sz="2000" baseline="-25000">
                <a:latin typeface="Arial" charset="0"/>
              </a:rPr>
              <a:t>B</a:t>
            </a:r>
            <a:r>
              <a:rPr lang="en-US" sz="2000">
                <a:latin typeface="Arial" charset="0"/>
              </a:rPr>
              <a:t>(S) == M ) </a:t>
            </a:r>
          </a:p>
          <a:p>
            <a:pPr marL="342900" indent="-342900">
              <a:spcBef>
                <a:spcPct val="20000"/>
              </a:spcBef>
              <a:buClr>
                <a:schemeClr val="accent2"/>
              </a:buClr>
              <a:buFontTx/>
              <a:buChar char="•"/>
            </a:pPr>
            <a:endParaRPr lang="en-US" sz="2800">
              <a:latin typeface="Arial" charset="0"/>
            </a:endParaRPr>
          </a:p>
          <a:p>
            <a:pPr marL="342900" indent="-342900">
              <a:spcBef>
                <a:spcPct val="20000"/>
              </a:spcBef>
              <a:buClr>
                <a:schemeClr val="accent2"/>
              </a:buClr>
              <a:buFontTx/>
              <a:buChar char="•"/>
            </a:pPr>
            <a:endParaRPr lang="en-US" sz="2800">
              <a:latin typeface="Arial"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4"/>
          <p:cNvSpPr>
            <a:spLocks noGrp="1"/>
          </p:cNvSpPr>
          <p:nvPr>
            <p:ph type="sldNum" sz="quarter" idx="11"/>
          </p:nvPr>
        </p:nvSpPr>
        <p:spPr/>
        <p:txBody>
          <a:bodyPr/>
          <a:lstStyle/>
          <a:p>
            <a:fld id="{384BF156-033C-4C2F-BB88-E59CB4E27F01}" type="slidenum">
              <a:rPr lang="en-US"/>
              <a:pPr/>
              <a:t>24</a:t>
            </a:fld>
            <a:endParaRPr lang="en-US"/>
          </a:p>
        </p:txBody>
      </p:sp>
      <p:sp>
        <p:nvSpPr>
          <p:cNvPr id="626690" name="Rectangle 2"/>
          <p:cNvSpPr>
            <a:spLocks noGrp="1" noChangeArrowheads="1"/>
          </p:cNvSpPr>
          <p:nvPr>
            <p:ph type="title"/>
          </p:nvPr>
        </p:nvSpPr>
        <p:spPr/>
        <p:txBody>
          <a:bodyPr/>
          <a:lstStyle/>
          <a:p>
            <a:r>
              <a:rPr lang="en-US" sz="2800"/>
              <a:t>Asymmetric Key: Integrity &amp; Authentication</a:t>
            </a:r>
          </a:p>
        </p:txBody>
      </p:sp>
      <p:sp>
        <p:nvSpPr>
          <p:cNvPr id="626691" name="Rectangle 3"/>
          <p:cNvSpPr>
            <a:spLocks noGrp="1" noChangeArrowheads="1"/>
          </p:cNvSpPr>
          <p:nvPr>
            <p:ph type="body" idx="1"/>
          </p:nvPr>
        </p:nvSpPr>
        <p:spPr>
          <a:xfrm>
            <a:off x="457200" y="1524000"/>
            <a:ext cx="8475663" cy="1112838"/>
          </a:xfrm>
        </p:spPr>
        <p:txBody>
          <a:bodyPr/>
          <a:lstStyle/>
          <a:p>
            <a:r>
              <a:rPr lang="en-US"/>
              <a:t>We can use Sign() and Verify() in a similar manner as our HMAC in symmetric schemes.</a:t>
            </a:r>
          </a:p>
        </p:txBody>
      </p:sp>
      <p:sp>
        <p:nvSpPr>
          <p:cNvPr id="626692" name="Text Box 4"/>
          <p:cNvSpPr txBox="1">
            <a:spLocks noChangeArrowheads="1"/>
          </p:cNvSpPr>
          <p:nvPr/>
        </p:nvSpPr>
        <p:spPr bwMode="auto">
          <a:xfrm>
            <a:off x="533400" y="3200400"/>
            <a:ext cx="1447800" cy="457200"/>
          </a:xfrm>
          <a:prstGeom prst="rect">
            <a:avLst/>
          </a:prstGeom>
          <a:solidFill>
            <a:schemeClr val="accent1"/>
          </a:solidFill>
          <a:ln w="9525">
            <a:noFill/>
            <a:miter lim="800000"/>
            <a:headEnd/>
            <a:tailEnd/>
          </a:ln>
          <a:effectLst/>
        </p:spPr>
        <p:txBody>
          <a:bodyPr>
            <a:spAutoFit/>
          </a:bodyPr>
          <a:lstStyle/>
          <a:p>
            <a:pPr>
              <a:spcBef>
                <a:spcPct val="50000"/>
              </a:spcBef>
            </a:pPr>
            <a:r>
              <a:rPr lang="en-US" u="sng">
                <a:solidFill>
                  <a:schemeClr val="bg1"/>
                </a:solidFill>
                <a:latin typeface="Arial" charset="0"/>
              </a:rPr>
              <a:t>Integrity:</a:t>
            </a:r>
          </a:p>
        </p:txBody>
      </p:sp>
      <p:sp>
        <p:nvSpPr>
          <p:cNvPr id="626693" name="Rectangle 5"/>
          <p:cNvSpPr>
            <a:spLocks noChangeArrowheads="1"/>
          </p:cNvSpPr>
          <p:nvPr/>
        </p:nvSpPr>
        <p:spPr bwMode="auto">
          <a:xfrm>
            <a:off x="2895600" y="3124200"/>
            <a:ext cx="1066800" cy="304800"/>
          </a:xfrm>
          <a:prstGeom prst="rect">
            <a:avLst/>
          </a:prstGeom>
          <a:solidFill>
            <a:srgbClr val="33CCCC"/>
          </a:solidFill>
          <a:ln w="9525">
            <a:solidFill>
              <a:schemeClr val="tx1"/>
            </a:solidFill>
            <a:miter lim="800000"/>
            <a:headEnd/>
            <a:tailEnd/>
          </a:ln>
          <a:effectLst/>
        </p:spPr>
        <p:txBody>
          <a:bodyPr wrap="none" anchor="ctr"/>
          <a:lstStyle/>
          <a:p>
            <a:pPr algn="ctr"/>
            <a:r>
              <a:rPr lang="en-US" sz="1400">
                <a:latin typeface="Arial" charset="0"/>
              </a:rPr>
              <a:t>S = Sign(M)</a:t>
            </a:r>
          </a:p>
        </p:txBody>
      </p:sp>
      <p:sp>
        <p:nvSpPr>
          <p:cNvPr id="626694" name="Rectangle 6"/>
          <p:cNvSpPr>
            <a:spLocks noChangeArrowheads="1"/>
          </p:cNvSpPr>
          <p:nvPr/>
        </p:nvSpPr>
        <p:spPr bwMode="auto">
          <a:xfrm>
            <a:off x="3962400" y="3124200"/>
            <a:ext cx="2438400" cy="304800"/>
          </a:xfrm>
          <a:prstGeom prst="rect">
            <a:avLst/>
          </a:prstGeom>
          <a:solidFill>
            <a:srgbClr val="FF0000"/>
          </a:solidFill>
          <a:ln w="9525">
            <a:solidFill>
              <a:schemeClr val="tx1"/>
            </a:solidFill>
            <a:miter lim="800000"/>
            <a:headEnd/>
            <a:tailEnd/>
          </a:ln>
          <a:effectLst/>
        </p:spPr>
        <p:txBody>
          <a:bodyPr wrap="none" anchor="ctr"/>
          <a:lstStyle/>
          <a:p>
            <a:pPr algn="ctr"/>
            <a:r>
              <a:rPr lang="en-US" sz="1400">
                <a:latin typeface="Arial" charset="0"/>
              </a:rPr>
              <a:t>Message M</a:t>
            </a:r>
          </a:p>
        </p:txBody>
      </p:sp>
      <p:sp>
        <p:nvSpPr>
          <p:cNvPr id="626695" name="Text Box 7"/>
          <p:cNvSpPr txBox="1">
            <a:spLocks noChangeArrowheads="1"/>
          </p:cNvSpPr>
          <p:nvPr/>
        </p:nvSpPr>
        <p:spPr bwMode="auto">
          <a:xfrm>
            <a:off x="3200400" y="3810000"/>
            <a:ext cx="4191000" cy="366713"/>
          </a:xfrm>
          <a:prstGeom prst="rect">
            <a:avLst/>
          </a:prstGeom>
          <a:noFill/>
          <a:ln w="9525">
            <a:noFill/>
            <a:miter lim="800000"/>
            <a:headEnd/>
            <a:tailEnd/>
          </a:ln>
          <a:effectLst/>
        </p:spPr>
        <p:txBody>
          <a:bodyPr>
            <a:spAutoFit/>
          </a:bodyPr>
          <a:lstStyle/>
          <a:p>
            <a:pPr>
              <a:spcBef>
                <a:spcPct val="50000"/>
              </a:spcBef>
            </a:pPr>
            <a:r>
              <a:rPr lang="en-US" sz="1800">
                <a:latin typeface="Arial" charset="0"/>
              </a:rPr>
              <a:t>Receiver must only check Verify(M, S) </a:t>
            </a:r>
          </a:p>
        </p:txBody>
      </p:sp>
      <p:sp>
        <p:nvSpPr>
          <p:cNvPr id="626696" name="Text Box 8"/>
          <p:cNvSpPr txBox="1">
            <a:spLocks noChangeArrowheads="1"/>
          </p:cNvSpPr>
          <p:nvPr/>
        </p:nvSpPr>
        <p:spPr bwMode="auto">
          <a:xfrm>
            <a:off x="152400" y="4648200"/>
            <a:ext cx="2362200" cy="457200"/>
          </a:xfrm>
          <a:prstGeom prst="rect">
            <a:avLst/>
          </a:prstGeom>
          <a:solidFill>
            <a:schemeClr val="accent1"/>
          </a:solidFill>
          <a:ln w="9525">
            <a:noFill/>
            <a:miter lim="800000"/>
            <a:headEnd/>
            <a:tailEnd/>
          </a:ln>
          <a:effectLst/>
        </p:spPr>
        <p:txBody>
          <a:bodyPr>
            <a:spAutoFit/>
          </a:bodyPr>
          <a:lstStyle/>
          <a:p>
            <a:pPr>
              <a:spcBef>
                <a:spcPct val="50000"/>
              </a:spcBef>
            </a:pPr>
            <a:r>
              <a:rPr lang="en-US" u="sng">
                <a:solidFill>
                  <a:schemeClr val="bg1"/>
                </a:solidFill>
                <a:latin typeface="Arial" charset="0"/>
              </a:rPr>
              <a:t>Authentication:</a:t>
            </a:r>
          </a:p>
        </p:txBody>
      </p:sp>
      <p:sp>
        <p:nvSpPr>
          <p:cNvPr id="626697" name="Line 9"/>
          <p:cNvSpPr>
            <a:spLocks noChangeShapeType="1"/>
          </p:cNvSpPr>
          <p:nvPr/>
        </p:nvSpPr>
        <p:spPr bwMode="auto">
          <a:xfrm>
            <a:off x="3962400" y="4724400"/>
            <a:ext cx="2286000" cy="533400"/>
          </a:xfrm>
          <a:prstGeom prst="line">
            <a:avLst/>
          </a:prstGeom>
          <a:noFill/>
          <a:ln w="9525">
            <a:solidFill>
              <a:schemeClr val="tx1"/>
            </a:solidFill>
            <a:round/>
            <a:headEnd/>
            <a:tailEnd type="triangle" w="med" len="med"/>
          </a:ln>
          <a:effectLst/>
        </p:spPr>
        <p:txBody>
          <a:bodyPr/>
          <a:lstStyle/>
          <a:p>
            <a:endParaRPr lang="en-US"/>
          </a:p>
        </p:txBody>
      </p:sp>
      <p:sp>
        <p:nvSpPr>
          <p:cNvPr id="626698" name="Line 10"/>
          <p:cNvSpPr>
            <a:spLocks noChangeShapeType="1"/>
          </p:cNvSpPr>
          <p:nvPr/>
        </p:nvSpPr>
        <p:spPr bwMode="auto">
          <a:xfrm flipH="1">
            <a:off x="3810000" y="5410200"/>
            <a:ext cx="2362200" cy="228600"/>
          </a:xfrm>
          <a:prstGeom prst="line">
            <a:avLst/>
          </a:prstGeom>
          <a:noFill/>
          <a:ln w="9525">
            <a:solidFill>
              <a:schemeClr val="tx1"/>
            </a:solidFill>
            <a:round/>
            <a:headEnd/>
            <a:tailEnd type="triangle" w="med" len="med"/>
          </a:ln>
          <a:effectLst/>
        </p:spPr>
        <p:txBody>
          <a:bodyPr/>
          <a:lstStyle/>
          <a:p>
            <a:endParaRPr lang="en-US"/>
          </a:p>
        </p:txBody>
      </p:sp>
      <p:sp>
        <p:nvSpPr>
          <p:cNvPr id="626699" name="Text Box 11"/>
          <p:cNvSpPr txBox="1">
            <a:spLocks noChangeArrowheads="1"/>
          </p:cNvSpPr>
          <p:nvPr/>
        </p:nvSpPr>
        <p:spPr bwMode="auto">
          <a:xfrm>
            <a:off x="2590800" y="4495800"/>
            <a:ext cx="1143000" cy="366713"/>
          </a:xfrm>
          <a:prstGeom prst="rect">
            <a:avLst/>
          </a:prstGeom>
          <a:noFill/>
          <a:ln w="9525">
            <a:noFill/>
            <a:miter lim="800000"/>
            <a:headEnd/>
            <a:tailEnd/>
          </a:ln>
          <a:effectLst/>
        </p:spPr>
        <p:txBody>
          <a:bodyPr>
            <a:spAutoFit/>
          </a:bodyPr>
          <a:lstStyle/>
          <a:p>
            <a:pPr>
              <a:spcBef>
                <a:spcPct val="50000"/>
              </a:spcBef>
            </a:pPr>
            <a:r>
              <a:rPr lang="en-US" sz="1800">
                <a:latin typeface="Arial" charset="0"/>
              </a:rPr>
              <a:t>Nonce</a:t>
            </a:r>
          </a:p>
        </p:txBody>
      </p:sp>
      <p:sp>
        <p:nvSpPr>
          <p:cNvPr id="626700" name="Text Box 12"/>
          <p:cNvSpPr txBox="1">
            <a:spLocks noChangeArrowheads="1"/>
          </p:cNvSpPr>
          <p:nvPr/>
        </p:nvSpPr>
        <p:spPr bwMode="auto">
          <a:xfrm>
            <a:off x="6400800" y="5181600"/>
            <a:ext cx="2133600" cy="366713"/>
          </a:xfrm>
          <a:prstGeom prst="rect">
            <a:avLst/>
          </a:prstGeom>
          <a:noFill/>
          <a:ln w="9525">
            <a:noFill/>
            <a:miter lim="800000"/>
            <a:headEnd/>
            <a:tailEnd/>
          </a:ln>
          <a:effectLst/>
        </p:spPr>
        <p:txBody>
          <a:bodyPr>
            <a:spAutoFit/>
          </a:bodyPr>
          <a:lstStyle/>
          <a:p>
            <a:pPr>
              <a:spcBef>
                <a:spcPct val="50000"/>
              </a:spcBef>
            </a:pPr>
            <a:r>
              <a:rPr lang="en-US" sz="1800">
                <a:latin typeface="Arial" charset="0"/>
              </a:rPr>
              <a:t>S = Sign(Nonce)</a:t>
            </a:r>
          </a:p>
        </p:txBody>
      </p:sp>
      <p:sp>
        <p:nvSpPr>
          <p:cNvPr id="626701" name="Text Box 13"/>
          <p:cNvSpPr txBox="1">
            <a:spLocks noChangeArrowheads="1"/>
          </p:cNvSpPr>
          <p:nvPr/>
        </p:nvSpPr>
        <p:spPr bwMode="auto">
          <a:xfrm>
            <a:off x="1828800" y="5486400"/>
            <a:ext cx="1905000" cy="366713"/>
          </a:xfrm>
          <a:prstGeom prst="rect">
            <a:avLst/>
          </a:prstGeom>
          <a:noFill/>
          <a:ln w="9525">
            <a:noFill/>
            <a:miter lim="800000"/>
            <a:headEnd/>
            <a:tailEnd/>
          </a:ln>
          <a:effectLst/>
        </p:spPr>
        <p:txBody>
          <a:bodyPr>
            <a:spAutoFit/>
          </a:bodyPr>
          <a:lstStyle/>
          <a:p>
            <a:pPr>
              <a:spcBef>
                <a:spcPct val="50000"/>
              </a:spcBef>
            </a:pPr>
            <a:r>
              <a:rPr lang="en-US" sz="1800">
                <a:latin typeface="Arial" charset="0"/>
              </a:rPr>
              <a:t>Verify(Nonce, S)</a:t>
            </a:r>
          </a:p>
        </p:txBody>
      </p:sp>
      <p:sp>
        <p:nvSpPr>
          <p:cNvPr id="626702" name="Line 14"/>
          <p:cNvSpPr>
            <a:spLocks noChangeShapeType="1"/>
          </p:cNvSpPr>
          <p:nvPr/>
        </p:nvSpPr>
        <p:spPr bwMode="auto">
          <a:xfrm>
            <a:off x="152400" y="4267200"/>
            <a:ext cx="86868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669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2669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2669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2669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2670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2670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267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6696" grpId="0" animBg="1"/>
      <p:bldP spid="626697" grpId="0" animBg="1"/>
      <p:bldP spid="626698" grpId="0" animBg="1"/>
      <p:bldP spid="626699" grpId="0"/>
      <p:bldP spid="626700" grpId="0"/>
      <p:bldP spid="626701" grpId="0"/>
      <p:bldP spid="62670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EA797746-9CAB-4265-A7AC-A0914FE8A2E8}" type="slidenum">
              <a:rPr lang="en-US"/>
              <a:pPr/>
              <a:t>25</a:t>
            </a:fld>
            <a:endParaRPr lang="en-US"/>
          </a:p>
        </p:txBody>
      </p:sp>
      <p:sp>
        <p:nvSpPr>
          <p:cNvPr id="628738" name="Rectangle 2"/>
          <p:cNvSpPr>
            <a:spLocks noGrp="1" noChangeArrowheads="1"/>
          </p:cNvSpPr>
          <p:nvPr>
            <p:ph type="title"/>
          </p:nvPr>
        </p:nvSpPr>
        <p:spPr/>
        <p:txBody>
          <a:bodyPr/>
          <a:lstStyle/>
          <a:p>
            <a:r>
              <a:rPr lang="en-US"/>
              <a:t>Asymmetric Key Review:</a:t>
            </a:r>
          </a:p>
        </p:txBody>
      </p:sp>
      <p:sp>
        <p:nvSpPr>
          <p:cNvPr id="628739" name="Rectangle 3"/>
          <p:cNvSpPr>
            <a:spLocks noGrp="1" noChangeArrowheads="1"/>
          </p:cNvSpPr>
          <p:nvPr>
            <p:ph type="body" idx="1"/>
          </p:nvPr>
        </p:nvSpPr>
        <p:spPr/>
        <p:txBody>
          <a:bodyPr/>
          <a:lstStyle/>
          <a:p>
            <a:r>
              <a:rPr lang="en-US" u="sng"/>
              <a:t>Confidentiality:</a:t>
            </a:r>
            <a:r>
              <a:rPr lang="en-US"/>
              <a:t> Encrypt with Public Key of Receiver</a:t>
            </a:r>
          </a:p>
          <a:p>
            <a:r>
              <a:rPr lang="en-US" u="sng"/>
              <a:t>Integrity:</a:t>
            </a:r>
            <a:r>
              <a:rPr lang="en-US"/>
              <a:t> Sign message with private key of the sender</a:t>
            </a:r>
          </a:p>
          <a:p>
            <a:r>
              <a:rPr lang="en-US" u="sng"/>
              <a:t>Authentication:</a:t>
            </a:r>
            <a:r>
              <a:rPr lang="en-US"/>
              <a:t> Entity being authenticated signs a nonce with private key, signature is then verified with the public key</a:t>
            </a:r>
          </a:p>
        </p:txBody>
      </p:sp>
      <p:sp>
        <p:nvSpPr>
          <p:cNvPr id="628740" name="Text Box 4"/>
          <p:cNvSpPr txBox="1">
            <a:spLocks noChangeArrowheads="1"/>
          </p:cNvSpPr>
          <p:nvPr/>
        </p:nvSpPr>
        <p:spPr bwMode="auto">
          <a:xfrm>
            <a:off x="1371600" y="5334000"/>
            <a:ext cx="6324600" cy="366713"/>
          </a:xfrm>
          <a:prstGeom prst="rect">
            <a:avLst/>
          </a:prstGeom>
          <a:noFill/>
          <a:ln w="9525">
            <a:noFill/>
            <a:miter lim="800000"/>
            <a:headEnd/>
            <a:tailEnd/>
          </a:ln>
          <a:effectLst/>
        </p:spPr>
        <p:txBody>
          <a:bodyPr>
            <a:spAutoFit/>
          </a:bodyPr>
          <a:lstStyle/>
          <a:p>
            <a:pPr>
              <a:spcBef>
                <a:spcPct val="50000"/>
              </a:spcBef>
            </a:pPr>
            <a:r>
              <a:rPr lang="en-US" sz="1800">
                <a:latin typeface="Arial" charset="0"/>
              </a:rPr>
              <a:t>But, these operations are computationally expensive*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C3705F57-1A20-48C2-9526-F5E58CE1F1B3}" type="slidenum">
              <a:rPr lang="en-US"/>
              <a:pPr/>
              <a:t>26</a:t>
            </a:fld>
            <a:endParaRPr lang="en-US"/>
          </a:p>
        </p:txBody>
      </p:sp>
      <p:sp>
        <p:nvSpPr>
          <p:cNvPr id="713730" name="Rectangle 2"/>
          <p:cNvSpPr>
            <a:spLocks noGrp="1" noChangeArrowheads="1"/>
          </p:cNvSpPr>
          <p:nvPr>
            <p:ph type="title"/>
          </p:nvPr>
        </p:nvSpPr>
        <p:spPr/>
        <p:txBody>
          <a:bodyPr/>
          <a:lstStyle/>
          <a:p>
            <a:r>
              <a:rPr lang="en-US"/>
              <a:t>Cryptographic Hash Functions</a:t>
            </a:r>
          </a:p>
        </p:txBody>
      </p:sp>
      <p:sp>
        <p:nvSpPr>
          <p:cNvPr id="713731" name="Rectangle 3"/>
          <p:cNvSpPr>
            <a:spLocks noGrp="1" noChangeArrowheads="1"/>
          </p:cNvSpPr>
          <p:nvPr>
            <p:ph type="body" idx="1"/>
          </p:nvPr>
        </p:nvSpPr>
        <p:spPr/>
        <p:txBody>
          <a:bodyPr/>
          <a:lstStyle/>
          <a:p>
            <a:pPr>
              <a:lnSpc>
                <a:spcPct val="90000"/>
              </a:lnSpc>
            </a:pPr>
            <a:r>
              <a:rPr lang="en-US" sz="2400"/>
              <a:t>Given arbitrary length message m, compute constant length digest h(m)</a:t>
            </a:r>
          </a:p>
          <a:p>
            <a:pPr>
              <a:lnSpc>
                <a:spcPct val="90000"/>
              </a:lnSpc>
            </a:pPr>
            <a:r>
              <a:rPr lang="en-US" sz="2400"/>
              <a:t>Desirable properties</a:t>
            </a:r>
          </a:p>
          <a:p>
            <a:pPr lvl="1">
              <a:lnSpc>
                <a:spcPct val="90000"/>
              </a:lnSpc>
            </a:pPr>
            <a:r>
              <a:rPr lang="en-US" sz="2000"/>
              <a:t>h(m) easy to compute given m</a:t>
            </a:r>
          </a:p>
          <a:p>
            <a:pPr lvl="1">
              <a:lnSpc>
                <a:spcPct val="90000"/>
              </a:lnSpc>
            </a:pPr>
            <a:r>
              <a:rPr lang="en-US" sz="2000"/>
              <a:t>Preimage resistant</a:t>
            </a:r>
          </a:p>
          <a:p>
            <a:pPr lvl="1">
              <a:lnSpc>
                <a:spcPct val="90000"/>
              </a:lnSpc>
            </a:pPr>
            <a:r>
              <a:rPr lang="en-US" sz="2000"/>
              <a:t>2</a:t>
            </a:r>
            <a:r>
              <a:rPr lang="en-US" sz="2000" baseline="30000"/>
              <a:t>nd</a:t>
            </a:r>
            <a:r>
              <a:rPr lang="en-US" sz="2000"/>
              <a:t> preimage resistant</a:t>
            </a:r>
          </a:p>
          <a:p>
            <a:pPr lvl="1">
              <a:lnSpc>
                <a:spcPct val="90000"/>
              </a:lnSpc>
            </a:pPr>
            <a:r>
              <a:rPr lang="en-US" sz="2000"/>
              <a:t>Collision resistant</a:t>
            </a:r>
          </a:p>
          <a:p>
            <a:pPr lvl="1">
              <a:lnSpc>
                <a:spcPct val="90000"/>
              </a:lnSpc>
            </a:pPr>
            <a:endParaRPr lang="en-US" sz="2000"/>
          </a:p>
          <a:p>
            <a:pPr>
              <a:lnSpc>
                <a:spcPct val="90000"/>
              </a:lnSpc>
            </a:pPr>
            <a:r>
              <a:rPr lang="en-US" sz="2400"/>
              <a:t>Crucial point : These are not inverted, they are 				      recomputed</a:t>
            </a:r>
          </a:p>
          <a:p>
            <a:pPr>
              <a:lnSpc>
                <a:spcPct val="90000"/>
              </a:lnSpc>
            </a:pPr>
            <a:r>
              <a:rPr lang="en-US" sz="2400"/>
              <a:t>Example use: file distribution (ur well aware of that!)</a:t>
            </a:r>
          </a:p>
          <a:p>
            <a:pPr>
              <a:lnSpc>
                <a:spcPct val="90000"/>
              </a:lnSpc>
            </a:pPr>
            <a:r>
              <a:rPr lang="en-US" sz="2400"/>
              <a:t>Common algorithms: MD5, SHA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3731">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3731">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1373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1"/>
          </p:nvPr>
        </p:nvSpPr>
        <p:spPr/>
        <p:txBody>
          <a:bodyPr/>
          <a:lstStyle/>
          <a:p>
            <a:fld id="{634623B1-C2F5-434B-9C2C-6EDFFA5BFCE1}" type="slidenum">
              <a:rPr lang="en-US"/>
              <a:pPr/>
              <a:t>27</a:t>
            </a:fld>
            <a:endParaRPr lang="en-US"/>
          </a:p>
        </p:txBody>
      </p:sp>
      <p:sp>
        <p:nvSpPr>
          <p:cNvPr id="715778" name="Rectangle 2"/>
          <p:cNvSpPr>
            <a:spLocks noGrp="1" noChangeArrowheads="1"/>
          </p:cNvSpPr>
          <p:nvPr>
            <p:ph type="title"/>
          </p:nvPr>
        </p:nvSpPr>
        <p:spPr/>
        <p:txBody>
          <a:bodyPr/>
          <a:lstStyle/>
          <a:p>
            <a:r>
              <a:rPr lang="en-US"/>
              <a:t>Digital Signatures</a:t>
            </a:r>
          </a:p>
        </p:txBody>
      </p:sp>
      <p:sp>
        <p:nvSpPr>
          <p:cNvPr id="715779" name="Rectangle 3"/>
          <p:cNvSpPr>
            <a:spLocks noGrp="1" noChangeArrowheads="1"/>
          </p:cNvSpPr>
          <p:nvPr>
            <p:ph type="body" sz="half" idx="1"/>
          </p:nvPr>
        </p:nvSpPr>
        <p:spPr/>
        <p:txBody>
          <a:bodyPr/>
          <a:lstStyle/>
          <a:p>
            <a:r>
              <a:rPr lang="en-US" sz="2400"/>
              <a:t>Alice wants to convince others that she wrote message m</a:t>
            </a:r>
          </a:p>
          <a:p>
            <a:pPr lvl="1"/>
            <a:r>
              <a:rPr lang="en-US" sz="2000"/>
              <a:t>Computes digest d = h(m) with secure hash</a:t>
            </a:r>
          </a:p>
          <a:p>
            <a:pPr lvl="1"/>
            <a:r>
              <a:rPr lang="en-US" sz="2000"/>
              <a:t>Send &lt;m,d&gt; </a:t>
            </a:r>
          </a:p>
          <a:p>
            <a:r>
              <a:rPr lang="en-US" sz="2400"/>
              <a:t>Digital Signature Standard (DSS)</a:t>
            </a:r>
          </a:p>
          <a:p>
            <a:endParaRPr lang="en-US" sz="2400"/>
          </a:p>
        </p:txBody>
      </p:sp>
      <p:pic>
        <p:nvPicPr>
          <p:cNvPr id="715780" name="Picture 4" descr="sig"/>
          <p:cNvPicPr>
            <a:picLocks noChangeAspect="1" noChangeArrowheads="1"/>
          </p:cNvPicPr>
          <p:nvPr>
            <p:ph sz="half" idx="2"/>
          </p:nvPr>
        </p:nvPicPr>
        <p:blipFill>
          <a:blip r:embed="rId3" cstate="print"/>
          <a:srcRect/>
          <a:stretch>
            <a:fillRect/>
          </a:stretch>
        </p:blipFill>
        <p:spPr>
          <a:xfrm>
            <a:off x="2209800" y="3200400"/>
            <a:ext cx="4949825" cy="3048000"/>
          </a:xfrm>
          <a:noFill/>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4315F397-9BF8-4BDB-9CAD-9C8414FFD948}" type="slidenum">
              <a:rPr lang="en-US"/>
              <a:pPr/>
              <a:t>28</a:t>
            </a:fld>
            <a:endParaRPr lang="en-US"/>
          </a:p>
        </p:txBody>
      </p:sp>
      <p:sp>
        <p:nvSpPr>
          <p:cNvPr id="703490" name="Rectangle 2"/>
          <p:cNvSpPr>
            <a:spLocks noGrp="1" noChangeArrowheads="1"/>
          </p:cNvSpPr>
          <p:nvPr>
            <p:ph type="title"/>
          </p:nvPr>
        </p:nvSpPr>
        <p:spPr/>
        <p:txBody>
          <a:bodyPr/>
          <a:lstStyle/>
          <a:p>
            <a:r>
              <a:rPr lang="en-US"/>
              <a:t>The Dreaded PKI</a:t>
            </a:r>
          </a:p>
        </p:txBody>
      </p:sp>
      <p:sp>
        <p:nvSpPr>
          <p:cNvPr id="703491" name="Rectangle 3"/>
          <p:cNvSpPr>
            <a:spLocks noGrp="1" noChangeArrowheads="1"/>
          </p:cNvSpPr>
          <p:nvPr>
            <p:ph type="body" idx="1"/>
          </p:nvPr>
        </p:nvSpPr>
        <p:spPr/>
        <p:txBody>
          <a:bodyPr/>
          <a:lstStyle/>
          <a:p>
            <a:pPr marL="571500" indent="-571500"/>
            <a:r>
              <a:rPr lang="en-US"/>
              <a:t>Definition:</a:t>
            </a:r>
          </a:p>
          <a:p>
            <a:pPr marL="571500" indent="-571500">
              <a:buFontTx/>
              <a:buNone/>
            </a:pPr>
            <a:r>
              <a:rPr lang="en-US"/>
              <a:t>	 Public Key Infrastructure (PKI)</a:t>
            </a:r>
          </a:p>
          <a:p>
            <a:pPr marL="571500" indent="-571500">
              <a:buFont typeface="Wingdings" pitchFamily="2" charset="2"/>
              <a:buAutoNum type="arabicParenR"/>
            </a:pPr>
            <a:r>
              <a:rPr lang="en-US"/>
              <a:t>A system in which “roots of trust” authoritatively bind public keys to real-world identities</a:t>
            </a:r>
          </a:p>
          <a:p>
            <a:pPr marL="571500" indent="-571500">
              <a:buFont typeface="Wingdings" pitchFamily="2" charset="2"/>
              <a:buAutoNum type="arabicParenR"/>
            </a:pPr>
            <a:r>
              <a:rPr lang="en-US"/>
              <a:t>A significant stumbling block in deploying  many “next generation” secure Internet protocol or applications.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6"/>
          <p:cNvSpPr>
            <a:spLocks noGrp="1"/>
          </p:cNvSpPr>
          <p:nvPr>
            <p:ph type="sldNum" sz="quarter" idx="11"/>
          </p:nvPr>
        </p:nvSpPr>
        <p:spPr/>
        <p:txBody>
          <a:bodyPr/>
          <a:lstStyle/>
          <a:p>
            <a:fld id="{7652BC1D-408E-4452-B7BA-638C70708A27}" type="slidenum">
              <a:rPr lang="en-US"/>
              <a:pPr/>
              <a:t>29</a:t>
            </a:fld>
            <a:endParaRPr lang="en-US"/>
          </a:p>
        </p:txBody>
      </p:sp>
      <p:sp>
        <p:nvSpPr>
          <p:cNvPr id="705538" name="Rectangle 2"/>
          <p:cNvSpPr>
            <a:spLocks noGrp="1" noChangeArrowheads="1"/>
          </p:cNvSpPr>
          <p:nvPr>
            <p:ph type="title"/>
          </p:nvPr>
        </p:nvSpPr>
        <p:spPr/>
        <p:txBody>
          <a:bodyPr/>
          <a:lstStyle/>
          <a:p>
            <a:r>
              <a:rPr lang="en-US"/>
              <a:t>Certification Authorities</a:t>
            </a:r>
          </a:p>
        </p:txBody>
      </p:sp>
      <p:sp>
        <p:nvSpPr>
          <p:cNvPr id="705539" name="Rectangle 3"/>
          <p:cNvSpPr>
            <a:spLocks noGrp="1" noChangeArrowheads="1"/>
          </p:cNvSpPr>
          <p:nvPr>
            <p:ph type="body" sz="half" idx="1"/>
          </p:nvPr>
        </p:nvSpPr>
        <p:spPr>
          <a:xfrm>
            <a:off x="561975" y="1382713"/>
            <a:ext cx="7902575" cy="4648200"/>
          </a:xfrm>
        </p:spPr>
        <p:txBody>
          <a:bodyPr/>
          <a:lstStyle/>
          <a:p>
            <a:r>
              <a:rPr lang="en-US" sz="2400">
                <a:solidFill>
                  <a:srgbClr val="FF0000"/>
                </a:solidFill>
              </a:rPr>
              <a:t>Certification authority (CA): </a:t>
            </a:r>
            <a:r>
              <a:rPr lang="en-US" sz="2400"/>
              <a:t>binds public key to particular entity, E.</a:t>
            </a:r>
          </a:p>
          <a:p>
            <a:r>
              <a:rPr lang="en-US" sz="2400"/>
              <a:t>An entity E registers its public key with CA.</a:t>
            </a:r>
          </a:p>
          <a:p>
            <a:pPr lvl="1"/>
            <a:r>
              <a:rPr lang="en-US" sz="2000"/>
              <a:t>E provides “proof of identity” to CA. </a:t>
            </a:r>
          </a:p>
          <a:p>
            <a:pPr lvl="1"/>
            <a:r>
              <a:rPr lang="en-US" sz="2000"/>
              <a:t>CA creates certificate binding E to its public key.</a:t>
            </a:r>
          </a:p>
          <a:p>
            <a:pPr lvl="1"/>
            <a:r>
              <a:rPr lang="en-US" sz="2000"/>
              <a:t>Certificate contains E’s public key AND the CA’s signature of E’s public key.  </a:t>
            </a:r>
          </a:p>
        </p:txBody>
      </p:sp>
      <p:pic>
        <p:nvPicPr>
          <p:cNvPr id="705540" name="Picture 4" descr="j0175664[1]"/>
          <p:cNvPicPr>
            <a:picLocks noChangeAspect="1" noChangeArrowheads="1"/>
          </p:cNvPicPr>
          <p:nvPr>
            <p:ph sz="quarter" idx="2"/>
          </p:nvPr>
        </p:nvPicPr>
        <p:blipFill>
          <a:blip r:embed="rId3" cstate="print"/>
          <a:srcRect/>
          <a:stretch>
            <a:fillRect/>
          </a:stretch>
        </p:blipFill>
        <p:spPr>
          <a:xfrm>
            <a:off x="3500438" y="4959350"/>
            <a:ext cx="1260475" cy="931863"/>
          </a:xfrm>
          <a:noFill/>
          <a:ln/>
        </p:spPr>
      </p:pic>
      <p:pic>
        <p:nvPicPr>
          <p:cNvPr id="705541" name="Picture 5" descr="Bob"/>
          <p:cNvPicPr>
            <a:picLocks noChangeAspect="1" noChangeArrowheads="1"/>
          </p:cNvPicPr>
          <p:nvPr/>
        </p:nvPicPr>
        <p:blipFill>
          <a:blip r:embed="rId4" cstate="print"/>
          <a:srcRect/>
          <a:stretch>
            <a:fillRect/>
          </a:stretch>
        </p:blipFill>
        <p:spPr bwMode="auto">
          <a:xfrm>
            <a:off x="1830388" y="5702300"/>
            <a:ext cx="590550" cy="604838"/>
          </a:xfrm>
          <a:prstGeom prst="rect">
            <a:avLst/>
          </a:prstGeom>
          <a:noFill/>
          <a:ln w="9525">
            <a:noFill/>
            <a:miter lim="800000"/>
            <a:headEnd/>
            <a:tailEnd/>
          </a:ln>
        </p:spPr>
      </p:pic>
      <p:sp>
        <p:nvSpPr>
          <p:cNvPr id="705542" name="Text Box 6"/>
          <p:cNvSpPr txBox="1">
            <a:spLocks noChangeArrowheads="1"/>
          </p:cNvSpPr>
          <p:nvPr/>
        </p:nvSpPr>
        <p:spPr bwMode="auto">
          <a:xfrm>
            <a:off x="1155700" y="4324350"/>
            <a:ext cx="960438" cy="825500"/>
          </a:xfrm>
          <a:prstGeom prst="rect">
            <a:avLst/>
          </a:prstGeom>
          <a:noFill/>
          <a:ln w="9525">
            <a:noFill/>
            <a:miter lim="800000"/>
            <a:headEnd/>
            <a:tailEnd/>
          </a:ln>
          <a:effectLst/>
        </p:spPr>
        <p:txBody>
          <a:bodyPr>
            <a:spAutoFit/>
          </a:bodyPr>
          <a:lstStyle/>
          <a:p>
            <a:pPr algn="r" eaLnBrk="0" hangingPunct="0"/>
            <a:r>
              <a:rPr lang="en-US" sz="1600">
                <a:latin typeface="Arial" charset="0"/>
              </a:rPr>
              <a:t>Bob’s </a:t>
            </a:r>
          </a:p>
          <a:p>
            <a:pPr algn="r" eaLnBrk="0" hangingPunct="0"/>
            <a:r>
              <a:rPr lang="en-US" sz="1600">
                <a:latin typeface="Arial" charset="0"/>
              </a:rPr>
              <a:t>public</a:t>
            </a:r>
          </a:p>
          <a:p>
            <a:pPr algn="r" eaLnBrk="0" hangingPunct="0"/>
            <a:r>
              <a:rPr lang="en-US" sz="1600">
                <a:latin typeface="Arial" charset="0"/>
              </a:rPr>
              <a:t>key </a:t>
            </a:r>
          </a:p>
        </p:txBody>
      </p:sp>
      <p:pic>
        <p:nvPicPr>
          <p:cNvPr id="705543" name="Picture 7" descr="BS00768_[1]"/>
          <p:cNvPicPr>
            <a:picLocks noChangeAspect="1" noChangeArrowheads="1"/>
          </p:cNvPicPr>
          <p:nvPr/>
        </p:nvPicPr>
        <p:blipFill>
          <a:blip r:embed="rId5" cstate="print"/>
          <a:srcRect/>
          <a:stretch>
            <a:fillRect/>
          </a:stretch>
        </p:blipFill>
        <p:spPr bwMode="auto">
          <a:xfrm flipH="1" flipV="1">
            <a:off x="2133600" y="4405313"/>
            <a:ext cx="458788" cy="236537"/>
          </a:xfrm>
          <a:prstGeom prst="rect">
            <a:avLst/>
          </a:prstGeom>
          <a:noFill/>
          <a:ln w="9525">
            <a:noFill/>
            <a:miter lim="800000"/>
            <a:headEnd/>
            <a:tailEnd/>
          </a:ln>
        </p:spPr>
      </p:pic>
      <p:sp>
        <p:nvSpPr>
          <p:cNvPr id="705544" name="Line 8"/>
          <p:cNvSpPr>
            <a:spLocks noChangeShapeType="1"/>
          </p:cNvSpPr>
          <p:nvPr/>
        </p:nvSpPr>
        <p:spPr bwMode="auto">
          <a:xfrm>
            <a:off x="2562225" y="4651375"/>
            <a:ext cx="698500" cy="615950"/>
          </a:xfrm>
          <a:prstGeom prst="line">
            <a:avLst/>
          </a:prstGeom>
          <a:noFill/>
          <a:ln w="38100">
            <a:solidFill>
              <a:schemeClr val="tx1"/>
            </a:solidFill>
            <a:prstDash val="sysDot"/>
            <a:round/>
            <a:headEnd/>
            <a:tailEnd type="triangle" w="med" len="med"/>
          </a:ln>
          <a:effectLst/>
        </p:spPr>
        <p:txBody>
          <a:bodyPr/>
          <a:lstStyle/>
          <a:p>
            <a:endParaRPr lang="en-US"/>
          </a:p>
        </p:txBody>
      </p:sp>
      <p:sp>
        <p:nvSpPr>
          <p:cNvPr id="705545" name="Text Box 9"/>
          <p:cNvSpPr txBox="1">
            <a:spLocks noChangeArrowheads="1"/>
          </p:cNvSpPr>
          <p:nvPr/>
        </p:nvSpPr>
        <p:spPr bwMode="auto">
          <a:xfrm>
            <a:off x="565150" y="5507038"/>
            <a:ext cx="1309688" cy="825500"/>
          </a:xfrm>
          <a:prstGeom prst="rect">
            <a:avLst/>
          </a:prstGeom>
          <a:noFill/>
          <a:ln w="9525">
            <a:noFill/>
            <a:miter lim="800000"/>
            <a:headEnd/>
            <a:tailEnd/>
          </a:ln>
          <a:effectLst/>
        </p:spPr>
        <p:txBody>
          <a:bodyPr>
            <a:spAutoFit/>
          </a:bodyPr>
          <a:lstStyle/>
          <a:p>
            <a:pPr algn="r" eaLnBrk="0" hangingPunct="0"/>
            <a:r>
              <a:rPr lang="en-US" sz="1600">
                <a:latin typeface="Arial" charset="0"/>
              </a:rPr>
              <a:t>Bob’s </a:t>
            </a:r>
          </a:p>
          <a:p>
            <a:pPr algn="r" eaLnBrk="0" hangingPunct="0"/>
            <a:r>
              <a:rPr lang="en-US" sz="1600">
                <a:latin typeface="Arial" charset="0"/>
              </a:rPr>
              <a:t>identifying information </a:t>
            </a:r>
          </a:p>
        </p:txBody>
      </p:sp>
      <p:sp>
        <p:nvSpPr>
          <p:cNvPr id="705546" name="Line 10"/>
          <p:cNvSpPr>
            <a:spLocks noChangeShapeType="1"/>
          </p:cNvSpPr>
          <p:nvPr/>
        </p:nvSpPr>
        <p:spPr bwMode="auto">
          <a:xfrm flipV="1">
            <a:off x="2525713" y="5434013"/>
            <a:ext cx="741362" cy="341312"/>
          </a:xfrm>
          <a:prstGeom prst="line">
            <a:avLst/>
          </a:prstGeom>
          <a:noFill/>
          <a:ln w="38100">
            <a:solidFill>
              <a:schemeClr val="tx1"/>
            </a:solidFill>
            <a:prstDash val="sysDot"/>
            <a:round/>
            <a:headEnd/>
            <a:tailEnd type="triangle" w="med" len="med"/>
          </a:ln>
          <a:effectLst/>
        </p:spPr>
        <p:txBody>
          <a:bodyPr/>
          <a:lstStyle/>
          <a:p>
            <a:endParaRPr lang="en-US"/>
          </a:p>
        </p:txBody>
      </p:sp>
      <p:grpSp>
        <p:nvGrpSpPr>
          <p:cNvPr id="705547" name="Group 11"/>
          <p:cNvGrpSpPr>
            <a:grpSpLocks/>
          </p:cNvGrpSpPr>
          <p:nvPr/>
        </p:nvGrpSpPr>
        <p:grpSpPr bwMode="auto">
          <a:xfrm>
            <a:off x="4800600" y="4267200"/>
            <a:ext cx="1676400" cy="915988"/>
            <a:chOff x="1126" y="2124"/>
            <a:chExt cx="751" cy="724"/>
          </a:xfrm>
        </p:grpSpPr>
        <p:sp>
          <p:nvSpPr>
            <p:cNvPr id="705548" name="Rectangle 12"/>
            <p:cNvSpPr>
              <a:spLocks noChangeArrowheads="1"/>
            </p:cNvSpPr>
            <p:nvPr/>
          </p:nvSpPr>
          <p:spPr bwMode="auto">
            <a:xfrm>
              <a:off x="1126" y="2124"/>
              <a:ext cx="751" cy="602"/>
            </a:xfrm>
            <a:prstGeom prst="rect">
              <a:avLst/>
            </a:prstGeom>
            <a:solidFill>
              <a:schemeClr val="tx1"/>
            </a:solidFill>
            <a:ln w="9525">
              <a:solidFill>
                <a:schemeClr val="tx1"/>
              </a:solidFill>
              <a:miter lim="800000"/>
              <a:headEnd/>
              <a:tailEnd/>
            </a:ln>
            <a:effectLst/>
          </p:spPr>
          <p:txBody>
            <a:bodyPr wrap="none" anchor="ctr"/>
            <a:lstStyle/>
            <a:p>
              <a:endParaRPr lang="en-US"/>
            </a:p>
          </p:txBody>
        </p:sp>
        <p:sp>
          <p:nvSpPr>
            <p:cNvPr id="705549" name="Text Box 13"/>
            <p:cNvSpPr txBox="1">
              <a:spLocks noChangeArrowheads="1"/>
            </p:cNvSpPr>
            <p:nvPr/>
          </p:nvSpPr>
          <p:spPr bwMode="auto">
            <a:xfrm>
              <a:off x="1159" y="2124"/>
              <a:ext cx="692" cy="724"/>
            </a:xfrm>
            <a:prstGeom prst="rect">
              <a:avLst/>
            </a:prstGeom>
            <a:solidFill>
              <a:schemeClr val="tx1"/>
            </a:solidFill>
            <a:ln w="9525">
              <a:noFill/>
              <a:miter lim="800000"/>
              <a:headEnd/>
              <a:tailEnd/>
            </a:ln>
            <a:effectLst/>
          </p:spPr>
          <p:txBody>
            <a:bodyPr>
              <a:spAutoFit/>
            </a:bodyPr>
            <a:lstStyle/>
            <a:p>
              <a:pPr algn="ctr" eaLnBrk="0" hangingPunct="0"/>
              <a:r>
                <a:rPr lang="en-US" sz="1800">
                  <a:solidFill>
                    <a:schemeClr val="bg1"/>
                  </a:solidFill>
                  <a:latin typeface="Arial" charset="0"/>
                </a:rPr>
                <a:t>CA generates</a:t>
              </a:r>
            </a:p>
            <a:p>
              <a:pPr algn="ctr" eaLnBrk="0" hangingPunct="0"/>
              <a:r>
                <a:rPr lang="en-US" sz="1800">
                  <a:solidFill>
                    <a:schemeClr val="bg1"/>
                  </a:solidFill>
                  <a:latin typeface="Arial" charset="0"/>
                </a:rPr>
                <a:t>S = Sign(K</a:t>
              </a:r>
              <a:r>
                <a:rPr lang="en-US" sz="1800" baseline="-25000">
                  <a:solidFill>
                    <a:schemeClr val="bg1"/>
                  </a:solidFill>
                  <a:latin typeface="Arial" charset="0"/>
                </a:rPr>
                <a:t>B</a:t>
              </a:r>
              <a:r>
                <a:rPr lang="en-US" sz="1800">
                  <a:solidFill>
                    <a:schemeClr val="bg1"/>
                  </a:solidFill>
                  <a:latin typeface="Arial" charset="0"/>
                </a:rPr>
                <a:t>)</a:t>
              </a:r>
            </a:p>
          </p:txBody>
        </p:sp>
      </p:grpSp>
      <p:sp>
        <p:nvSpPr>
          <p:cNvPr id="705550" name="Text Box 14"/>
          <p:cNvSpPr txBox="1">
            <a:spLocks noChangeArrowheads="1"/>
          </p:cNvSpPr>
          <p:nvPr/>
        </p:nvSpPr>
        <p:spPr bwMode="auto">
          <a:xfrm>
            <a:off x="4546600" y="5219700"/>
            <a:ext cx="960438" cy="825500"/>
          </a:xfrm>
          <a:prstGeom prst="rect">
            <a:avLst/>
          </a:prstGeom>
          <a:noFill/>
          <a:ln w="9525">
            <a:noFill/>
            <a:miter lim="800000"/>
            <a:headEnd/>
            <a:tailEnd/>
          </a:ln>
          <a:effectLst/>
        </p:spPr>
        <p:txBody>
          <a:bodyPr>
            <a:spAutoFit/>
          </a:bodyPr>
          <a:lstStyle/>
          <a:p>
            <a:pPr algn="r" eaLnBrk="0" hangingPunct="0"/>
            <a:r>
              <a:rPr lang="en-US" sz="1600">
                <a:latin typeface="Arial" charset="0"/>
              </a:rPr>
              <a:t>CA </a:t>
            </a:r>
          </a:p>
          <a:p>
            <a:pPr algn="r" eaLnBrk="0" hangingPunct="0"/>
            <a:r>
              <a:rPr lang="en-US" sz="1600">
                <a:latin typeface="Arial" charset="0"/>
              </a:rPr>
              <a:t>private</a:t>
            </a:r>
          </a:p>
          <a:p>
            <a:pPr algn="r" eaLnBrk="0" hangingPunct="0"/>
            <a:r>
              <a:rPr lang="en-US" sz="1600">
                <a:latin typeface="Arial" charset="0"/>
              </a:rPr>
              <a:t>key </a:t>
            </a:r>
          </a:p>
        </p:txBody>
      </p:sp>
      <p:pic>
        <p:nvPicPr>
          <p:cNvPr id="705551" name="Picture 15" descr="BS00768_[1]"/>
          <p:cNvPicPr>
            <a:picLocks noChangeAspect="1" noChangeArrowheads="1"/>
          </p:cNvPicPr>
          <p:nvPr/>
        </p:nvPicPr>
        <p:blipFill>
          <a:blip r:embed="rId5" cstate="print"/>
          <a:srcRect/>
          <a:stretch>
            <a:fillRect/>
          </a:stretch>
        </p:blipFill>
        <p:spPr bwMode="auto">
          <a:xfrm flipH="1" flipV="1">
            <a:off x="5719763" y="5313363"/>
            <a:ext cx="458787" cy="236537"/>
          </a:xfrm>
          <a:prstGeom prst="rect">
            <a:avLst/>
          </a:prstGeom>
          <a:noFill/>
          <a:ln w="9525">
            <a:noFill/>
            <a:miter lim="800000"/>
            <a:headEnd/>
            <a:tailEnd/>
          </a:ln>
        </p:spPr>
      </p:pic>
      <p:sp>
        <p:nvSpPr>
          <p:cNvPr id="705552" name="Line 16"/>
          <p:cNvSpPr>
            <a:spLocks noChangeShapeType="1"/>
          </p:cNvSpPr>
          <p:nvPr/>
        </p:nvSpPr>
        <p:spPr bwMode="auto">
          <a:xfrm flipV="1">
            <a:off x="5638800" y="5132388"/>
            <a:ext cx="0" cy="428625"/>
          </a:xfrm>
          <a:prstGeom prst="line">
            <a:avLst/>
          </a:prstGeom>
          <a:noFill/>
          <a:ln w="38100">
            <a:solidFill>
              <a:schemeClr val="tx1"/>
            </a:solidFill>
            <a:prstDash val="sysDot"/>
            <a:round/>
            <a:headEnd/>
            <a:tailEnd type="triangle" w="med" len="med"/>
          </a:ln>
          <a:effectLst/>
        </p:spPr>
        <p:txBody>
          <a:bodyPr/>
          <a:lstStyle/>
          <a:p>
            <a:endParaRPr lang="en-US"/>
          </a:p>
        </p:txBody>
      </p:sp>
      <p:sp>
        <p:nvSpPr>
          <p:cNvPr id="705553" name="Line 17"/>
          <p:cNvSpPr>
            <a:spLocks noChangeShapeType="1"/>
          </p:cNvSpPr>
          <p:nvPr/>
        </p:nvSpPr>
        <p:spPr bwMode="auto">
          <a:xfrm>
            <a:off x="2613025" y="4468813"/>
            <a:ext cx="2222500" cy="6350"/>
          </a:xfrm>
          <a:prstGeom prst="line">
            <a:avLst/>
          </a:prstGeom>
          <a:noFill/>
          <a:ln w="38100">
            <a:solidFill>
              <a:schemeClr val="tx1"/>
            </a:solidFill>
            <a:round/>
            <a:headEnd/>
            <a:tailEnd type="triangle" w="med" len="med"/>
          </a:ln>
          <a:effectLst/>
        </p:spPr>
        <p:txBody>
          <a:bodyPr/>
          <a:lstStyle/>
          <a:p>
            <a:endParaRPr lang="en-US"/>
          </a:p>
        </p:txBody>
      </p:sp>
      <p:sp>
        <p:nvSpPr>
          <p:cNvPr id="705554" name="Line 18"/>
          <p:cNvSpPr>
            <a:spLocks noChangeShapeType="1"/>
          </p:cNvSpPr>
          <p:nvPr/>
        </p:nvSpPr>
        <p:spPr bwMode="auto">
          <a:xfrm flipV="1">
            <a:off x="6089650" y="4495800"/>
            <a:ext cx="1133475" cy="9525"/>
          </a:xfrm>
          <a:prstGeom prst="line">
            <a:avLst/>
          </a:prstGeom>
          <a:noFill/>
          <a:ln w="38100">
            <a:solidFill>
              <a:schemeClr val="tx1"/>
            </a:solidFill>
            <a:round/>
            <a:headEnd/>
            <a:tailEnd type="triangle" w="med" len="med"/>
          </a:ln>
          <a:effectLst/>
        </p:spPr>
        <p:txBody>
          <a:bodyPr/>
          <a:lstStyle/>
          <a:p>
            <a:endParaRPr lang="en-US"/>
          </a:p>
        </p:txBody>
      </p:sp>
      <p:pic>
        <p:nvPicPr>
          <p:cNvPr id="705555" name="Picture 19" descr="SO00109_[1]"/>
          <p:cNvPicPr>
            <a:picLocks noChangeAspect="1" noChangeArrowheads="1"/>
          </p:cNvPicPr>
          <p:nvPr>
            <p:ph sz="quarter" idx="3"/>
          </p:nvPr>
        </p:nvPicPr>
        <p:blipFill>
          <a:blip r:embed="rId6" cstate="print"/>
          <a:srcRect/>
          <a:stretch>
            <a:fillRect/>
          </a:stretch>
        </p:blipFill>
        <p:spPr>
          <a:xfrm>
            <a:off x="7519988" y="4067175"/>
            <a:ext cx="936625" cy="1176338"/>
          </a:xfrm>
          <a:noFill/>
          <a:ln/>
        </p:spPr>
      </p:pic>
      <p:pic>
        <p:nvPicPr>
          <p:cNvPr id="705556" name="Picture 20" descr="BS00768_[1]"/>
          <p:cNvPicPr>
            <a:picLocks noChangeAspect="1" noChangeArrowheads="1"/>
          </p:cNvPicPr>
          <p:nvPr/>
        </p:nvPicPr>
        <p:blipFill>
          <a:blip r:embed="rId5" cstate="print"/>
          <a:srcRect/>
          <a:stretch>
            <a:fillRect/>
          </a:stretch>
        </p:blipFill>
        <p:spPr bwMode="auto">
          <a:xfrm flipH="1" flipV="1">
            <a:off x="8382000" y="4267200"/>
            <a:ext cx="458788" cy="236538"/>
          </a:xfrm>
          <a:prstGeom prst="rect">
            <a:avLst/>
          </a:prstGeom>
          <a:noFill/>
          <a:ln w="9525">
            <a:noFill/>
            <a:miter lim="800000"/>
            <a:headEnd/>
            <a:tailEnd/>
          </a:ln>
        </p:spPr>
      </p:pic>
      <p:sp>
        <p:nvSpPr>
          <p:cNvPr id="705557" name="Text Box 21"/>
          <p:cNvSpPr txBox="1">
            <a:spLocks noChangeArrowheads="1"/>
          </p:cNvSpPr>
          <p:nvPr/>
        </p:nvSpPr>
        <p:spPr bwMode="auto">
          <a:xfrm>
            <a:off x="6553200" y="5105400"/>
            <a:ext cx="2312988" cy="1006475"/>
          </a:xfrm>
          <a:prstGeom prst="rect">
            <a:avLst/>
          </a:prstGeom>
          <a:noFill/>
          <a:ln w="9525">
            <a:noFill/>
            <a:miter lim="800000"/>
            <a:headEnd/>
            <a:tailEnd/>
          </a:ln>
          <a:effectLst/>
        </p:spPr>
        <p:txBody>
          <a:bodyPr>
            <a:spAutoFit/>
          </a:bodyPr>
          <a:lstStyle/>
          <a:p>
            <a:pPr algn="r" eaLnBrk="0" hangingPunct="0"/>
            <a:r>
              <a:rPr lang="en-US" sz="2000">
                <a:latin typeface="Arial" charset="0"/>
              </a:rPr>
              <a:t>certificate = Bob’s public key and  signature by CA</a:t>
            </a:r>
          </a:p>
        </p:txBody>
      </p:sp>
      <p:grpSp>
        <p:nvGrpSpPr>
          <p:cNvPr id="705558" name="Group 22"/>
          <p:cNvGrpSpPr>
            <a:grpSpLocks/>
          </p:cNvGrpSpPr>
          <p:nvPr/>
        </p:nvGrpSpPr>
        <p:grpSpPr bwMode="auto">
          <a:xfrm>
            <a:off x="8382000" y="4648200"/>
            <a:ext cx="509588" cy="492125"/>
            <a:chOff x="2968" y="2140"/>
            <a:chExt cx="321" cy="310"/>
          </a:xfrm>
        </p:grpSpPr>
        <p:sp>
          <p:nvSpPr>
            <p:cNvPr id="705559" name="Text Box 23"/>
            <p:cNvSpPr txBox="1">
              <a:spLocks noChangeArrowheads="1"/>
            </p:cNvSpPr>
            <p:nvPr/>
          </p:nvSpPr>
          <p:spPr bwMode="auto">
            <a:xfrm>
              <a:off x="2968" y="2140"/>
              <a:ext cx="321" cy="250"/>
            </a:xfrm>
            <a:prstGeom prst="rect">
              <a:avLst/>
            </a:prstGeom>
            <a:noFill/>
            <a:ln w="9525">
              <a:noFill/>
              <a:miter lim="800000"/>
              <a:headEnd/>
              <a:tailEnd/>
            </a:ln>
            <a:effectLst/>
          </p:spPr>
          <p:txBody>
            <a:bodyPr wrap="none">
              <a:spAutoFit/>
            </a:bodyPr>
            <a:lstStyle/>
            <a:p>
              <a:pPr algn="ctr" eaLnBrk="0" hangingPunct="0"/>
              <a:r>
                <a:rPr lang="en-US" sz="2000">
                  <a:solidFill>
                    <a:srgbClr val="FF0000"/>
                  </a:solidFill>
                  <a:latin typeface="Arial" charset="0"/>
                </a:rPr>
                <a:t>K</a:t>
              </a:r>
              <a:r>
                <a:rPr lang="en-US" sz="2000" baseline="-25000">
                  <a:solidFill>
                    <a:srgbClr val="FF0000"/>
                  </a:solidFill>
                  <a:latin typeface="Arial" charset="0"/>
                </a:rPr>
                <a:t>B </a:t>
              </a:r>
            </a:p>
          </p:txBody>
        </p:sp>
        <p:sp>
          <p:nvSpPr>
            <p:cNvPr id="705560" name="Text Box 24"/>
            <p:cNvSpPr txBox="1">
              <a:spLocks noChangeArrowheads="1"/>
            </p:cNvSpPr>
            <p:nvPr/>
          </p:nvSpPr>
          <p:spPr bwMode="auto">
            <a:xfrm>
              <a:off x="3144" y="2238"/>
              <a:ext cx="116" cy="212"/>
            </a:xfrm>
            <a:prstGeom prst="rect">
              <a:avLst/>
            </a:prstGeom>
            <a:noFill/>
            <a:ln w="9525">
              <a:noFill/>
              <a:miter lim="800000"/>
              <a:headEnd/>
              <a:tailEnd/>
            </a:ln>
            <a:effectLst/>
          </p:spPr>
          <p:txBody>
            <a:bodyPr wrap="none">
              <a:spAutoFit/>
            </a:bodyPr>
            <a:lstStyle/>
            <a:p>
              <a:pPr algn="ctr" eaLnBrk="0" hangingPunct="0"/>
              <a:endParaRPr lang="en-US" sz="1600">
                <a:solidFill>
                  <a:srgbClr val="FF0000"/>
                </a:solidFill>
                <a:latin typeface="Arial" charset="0"/>
              </a:endParaRPr>
            </a:p>
          </p:txBody>
        </p:sp>
      </p:grpSp>
      <p:sp>
        <p:nvSpPr>
          <p:cNvPr id="705561" name="Text Box 25"/>
          <p:cNvSpPr txBox="1">
            <a:spLocks noChangeArrowheads="1"/>
          </p:cNvSpPr>
          <p:nvPr/>
        </p:nvSpPr>
        <p:spPr bwMode="auto">
          <a:xfrm>
            <a:off x="5562600" y="5562600"/>
            <a:ext cx="869950" cy="396875"/>
          </a:xfrm>
          <a:prstGeom prst="rect">
            <a:avLst/>
          </a:prstGeom>
          <a:noFill/>
          <a:ln w="9525">
            <a:noFill/>
            <a:miter lim="800000"/>
            <a:headEnd/>
            <a:tailEnd/>
          </a:ln>
          <a:effectLst/>
        </p:spPr>
        <p:txBody>
          <a:bodyPr wrap="none">
            <a:spAutoFit/>
          </a:bodyPr>
          <a:lstStyle/>
          <a:p>
            <a:pPr algn="ctr" eaLnBrk="0" hangingPunct="0"/>
            <a:r>
              <a:rPr lang="en-US" sz="2000">
                <a:solidFill>
                  <a:srgbClr val="FF0000"/>
                </a:solidFill>
                <a:latin typeface="Arial" charset="0"/>
              </a:rPr>
              <a:t>K</a:t>
            </a:r>
            <a:r>
              <a:rPr lang="en-US" sz="2000" baseline="30000">
                <a:solidFill>
                  <a:srgbClr val="FF0000"/>
                </a:solidFill>
                <a:latin typeface="Arial" charset="0"/>
              </a:rPr>
              <a:t>-1</a:t>
            </a:r>
            <a:r>
              <a:rPr lang="en-US" sz="2000">
                <a:solidFill>
                  <a:srgbClr val="FF0000"/>
                </a:solidFill>
                <a:latin typeface="Arial" charset="0"/>
              </a:rPr>
              <a:t> </a:t>
            </a:r>
            <a:r>
              <a:rPr lang="en-US" sz="2000" baseline="-25000">
                <a:solidFill>
                  <a:srgbClr val="FF0000"/>
                </a:solidFill>
                <a:latin typeface="Arial" charset="0"/>
              </a:rPr>
              <a:t>CA</a:t>
            </a:r>
            <a:r>
              <a:rPr lang="en-US" sz="2000">
                <a:solidFill>
                  <a:srgbClr val="FF0000"/>
                </a:solidFill>
                <a:latin typeface="Arial" charset="0"/>
              </a:rPr>
              <a:t> </a:t>
            </a:r>
          </a:p>
        </p:txBody>
      </p:sp>
      <p:sp>
        <p:nvSpPr>
          <p:cNvPr id="705562" name="Text Box 26"/>
          <p:cNvSpPr txBox="1">
            <a:spLocks noChangeArrowheads="1"/>
          </p:cNvSpPr>
          <p:nvPr/>
        </p:nvSpPr>
        <p:spPr bwMode="auto">
          <a:xfrm>
            <a:off x="2057400" y="4800600"/>
            <a:ext cx="533400" cy="396875"/>
          </a:xfrm>
          <a:prstGeom prst="rect">
            <a:avLst/>
          </a:prstGeom>
          <a:solidFill>
            <a:schemeClr val="bg1"/>
          </a:solidFill>
          <a:ln w="9525">
            <a:noFill/>
            <a:miter lim="800000"/>
            <a:headEnd/>
            <a:tailEnd/>
          </a:ln>
          <a:effectLst/>
        </p:spPr>
        <p:txBody>
          <a:bodyPr wrap="none">
            <a:spAutoFit/>
          </a:bodyPr>
          <a:lstStyle/>
          <a:p>
            <a:pPr algn="ctr" eaLnBrk="0" hangingPunct="0"/>
            <a:r>
              <a:rPr lang="en-US" sz="2000">
                <a:solidFill>
                  <a:srgbClr val="FF0000"/>
                </a:solidFill>
                <a:latin typeface="Arial" charset="0"/>
              </a:rPr>
              <a:t>K</a:t>
            </a:r>
            <a:r>
              <a:rPr lang="en-US" sz="2000" baseline="-25000">
                <a:solidFill>
                  <a:srgbClr val="FF0000"/>
                </a:solidFill>
                <a:latin typeface="Arial" charset="0"/>
              </a:rPr>
              <a:t>B</a:t>
            </a:r>
            <a:r>
              <a:rPr lang="en-US" sz="2000">
                <a:solidFill>
                  <a:srgbClr val="FF0000"/>
                </a:solidFill>
                <a:latin typeface="Arial" charset="0"/>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C3566CD8-36C3-4B56-91A6-4421552F0A37}" type="slidenum">
              <a:rPr lang="en-US"/>
              <a:pPr/>
              <a:t>3</a:t>
            </a:fld>
            <a:endParaRPr lang="en-US"/>
          </a:p>
        </p:txBody>
      </p:sp>
      <p:sp>
        <p:nvSpPr>
          <p:cNvPr id="630786" name="Rectangle 2"/>
          <p:cNvSpPr>
            <a:spLocks noGrp="1" noChangeArrowheads="1"/>
          </p:cNvSpPr>
          <p:nvPr>
            <p:ph type="title"/>
          </p:nvPr>
        </p:nvSpPr>
        <p:spPr/>
        <p:txBody>
          <a:bodyPr/>
          <a:lstStyle/>
          <a:p>
            <a:r>
              <a:rPr lang="en-US"/>
              <a:t>Symmetric Key Distribution</a:t>
            </a:r>
          </a:p>
        </p:txBody>
      </p:sp>
      <p:sp>
        <p:nvSpPr>
          <p:cNvPr id="630787" name="Rectangle 3"/>
          <p:cNvSpPr>
            <a:spLocks noGrp="1" noChangeArrowheads="1"/>
          </p:cNvSpPr>
          <p:nvPr>
            <p:ph type="body" idx="1"/>
          </p:nvPr>
        </p:nvSpPr>
        <p:spPr>
          <a:xfrm>
            <a:off x="457200" y="1524000"/>
            <a:ext cx="8475663" cy="954088"/>
          </a:xfrm>
        </p:spPr>
        <p:txBody>
          <a:bodyPr/>
          <a:lstStyle/>
          <a:p>
            <a:r>
              <a:rPr lang="en-US"/>
              <a:t>How does Andrew do this?</a:t>
            </a:r>
          </a:p>
        </p:txBody>
      </p:sp>
      <p:sp>
        <p:nvSpPr>
          <p:cNvPr id="630788" name="Text Box 4"/>
          <p:cNvSpPr txBox="1">
            <a:spLocks noChangeArrowheads="1"/>
          </p:cNvSpPr>
          <p:nvPr/>
        </p:nvSpPr>
        <p:spPr bwMode="auto">
          <a:xfrm>
            <a:off x="1066800" y="2971800"/>
            <a:ext cx="6934200" cy="1373188"/>
          </a:xfrm>
          <a:prstGeom prst="rect">
            <a:avLst/>
          </a:prstGeom>
          <a:noFill/>
          <a:ln w="9525">
            <a:noFill/>
            <a:miter lim="800000"/>
            <a:headEnd/>
            <a:tailEnd/>
          </a:ln>
          <a:effectLst/>
        </p:spPr>
        <p:txBody>
          <a:bodyPr>
            <a:spAutoFit/>
          </a:bodyPr>
          <a:lstStyle/>
          <a:p>
            <a:pPr>
              <a:spcBef>
                <a:spcPct val="50000"/>
              </a:spcBef>
            </a:pPr>
            <a:r>
              <a:rPr lang="en-US" sz="2800">
                <a:latin typeface="Arial" charset="0"/>
              </a:rPr>
              <a:t>Andrew Uses Kerberos, which relies on a </a:t>
            </a:r>
            <a:r>
              <a:rPr lang="en-US" sz="2800" u="sng">
                <a:latin typeface="Arial" charset="0"/>
              </a:rPr>
              <a:t>Key Distribution Center</a:t>
            </a:r>
            <a:r>
              <a:rPr lang="en-US" sz="2800">
                <a:latin typeface="Arial" charset="0"/>
              </a:rPr>
              <a:t> (KDC) to establish shared symmetric keys.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07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078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6"/>
          <p:cNvSpPr>
            <a:spLocks noGrp="1"/>
          </p:cNvSpPr>
          <p:nvPr>
            <p:ph type="sldNum" sz="quarter" idx="11"/>
          </p:nvPr>
        </p:nvSpPr>
        <p:spPr/>
        <p:txBody>
          <a:bodyPr/>
          <a:lstStyle/>
          <a:p>
            <a:fld id="{327124FB-F508-4764-B405-F4E0FF6C84AA}" type="slidenum">
              <a:rPr lang="en-US"/>
              <a:pPr/>
              <a:t>30</a:t>
            </a:fld>
            <a:endParaRPr lang="en-US"/>
          </a:p>
        </p:txBody>
      </p:sp>
      <p:sp>
        <p:nvSpPr>
          <p:cNvPr id="707586" name="Rectangle 2"/>
          <p:cNvSpPr>
            <a:spLocks noGrp="1" noChangeArrowheads="1"/>
          </p:cNvSpPr>
          <p:nvPr>
            <p:ph type="title"/>
          </p:nvPr>
        </p:nvSpPr>
        <p:spPr/>
        <p:txBody>
          <a:bodyPr/>
          <a:lstStyle/>
          <a:p>
            <a:r>
              <a:rPr lang="en-US"/>
              <a:t>Certification Authorities</a:t>
            </a:r>
          </a:p>
        </p:txBody>
      </p:sp>
      <p:sp>
        <p:nvSpPr>
          <p:cNvPr id="707587" name="Rectangle 3"/>
          <p:cNvSpPr>
            <a:spLocks noGrp="1" noChangeArrowheads="1"/>
          </p:cNvSpPr>
          <p:nvPr>
            <p:ph type="body" sz="half" idx="3"/>
          </p:nvPr>
        </p:nvSpPr>
        <p:spPr>
          <a:xfrm>
            <a:off x="650875" y="1371600"/>
            <a:ext cx="7727950" cy="1828800"/>
          </a:xfrm>
        </p:spPr>
        <p:txBody>
          <a:bodyPr/>
          <a:lstStyle/>
          <a:p>
            <a:pPr>
              <a:lnSpc>
                <a:spcPct val="90000"/>
              </a:lnSpc>
            </a:pPr>
            <a:r>
              <a:rPr lang="en-US" sz="1800"/>
              <a:t>When Alice wants Bob’s public key:</a:t>
            </a:r>
          </a:p>
          <a:p>
            <a:pPr lvl="1">
              <a:lnSpc>
                <a:spcPct val="90000"/>
              </a:lnSpc>
            </a:pPr>
            <a:r>
              <a:rPr lang="en-US" sz="2200">
                <a:solidFill>
                  <a:srgbClr val="FF0000"/>
                </a:solidFill>
              </a:rPr>
              <a:t>Gets Bob’s certificate (Bob or elsewhere).</a:t>
            </a:r>
          </a:p>
          <a:p>
            <a:pPr lvl="1">
              <a:lnSpc>
                <a:spcPct val="90000"/>
              </a:lnSpc>
            </a:pPr>
            <a:r>
              <a:rPr lang="en-US" sz="2200">
                <a:solidFill>
                  <a:srgbClr val="FF0000"/>
                </a:solidFill>
              </a:rPr>
              <a:t>Use CA’s public key to verify the signature within Bob’s certificate, then accepts public key</a:t>
            </a:r>
            <a:endParaRPr lang="en-US" sz="2200"/>
          </a:p>
        </p:txBody>
      </p:sp>
      <p:grpSp>
        <p:nvGrpSpPr>
          <p:cNvPr id="707588" name="Group 4"/>
          <p:cNvGrpSpPr>
            <a:grpSpLocks/>
          </p:cNvGrpSpPr>
          <p:nvPr/>
        </p:nvGrpSpPr>
        <p:grpSpPr bwMode="auto">
          <a:xfrm>
            <a:off x="3581400" y="3505200"/>
            <a:ext cx="1639888" cy="955675"/>
            <a:chOff x="1126" y="2124"/>
            <a:chExt cx="751" cy="602"/>
          </a:xfrm>
        </p:grpSpPr>
        <p:sp>
          <p:nvSpPr>
            <p:cNvPr id="707589" name="Rectangle 5"/>
            <p:cNvSpPr>
              <a:spLocks noChangeArrowheads="1"/>
            </p:cNvSpPr>
            <p:nvPr/>
          </p:nvSpPr>
          <p:spPr bwMode="auto">
            <a:xfrm>
              <a:off x="1126" y="2124"/>
              <a:ext cx="751" cy="602"/>
            </a:xfrm>
            <a:prstGeom prst="rect">
              <a:avLst/>
            </a:prstGeom>
            <a:solidFill>
              <a:schemeClr val="tx1"/>
            </a:solidFill>
            <a:ln w="9525">
              <a:solidFill>
                <a:schemeClr val="tx1"/>
              </a:solidFill>
              <a:miter lim="800000"/>
              <a:headEnd/>
              <a:tailEnd/>
            </a:ln>
            <a:effectLst/>
          </p:spPr>
          <p:txBody>
            <a:bodyPr wrap="none" anchor="ctr"/>
            <a:lstStyle/>
            <a:p>
              <a:endParaRPr lang="en-US"/>
            </a:p>
          </p:txBody>
        </p:sp>
        <p:sp>
          <p:nvSpPr>
            <p:cNvPr id="707590" name="Text Box 6"/>
            <p:cNvSpPr txBox="1">
              <a:spLocks noChangeArrowheads="1"/>
            </p:cNvSpPr>
            <p:nvPr/>
          </p:nvSpPr>
          <p:spPr bwMode="auto">
            <a:xfrm>
              <a:off x="1172" y="2124"/>
              <a:ext cx="666" cy="577"/>
            </a:xfrm>
            <a:prstGeom prst="rect">
              <a:avLst/>
            </a:prstGeom>
            <a:solidFill>
              <a:schemeClr val="tx1"/>
            </a:solidFill>
            <a:ln w="9525">
              <a:noFill/>
              <a:miter lim="800000"/>
              <a:headEnd/>
              <a:tailEnd/>
            </a:ln>
            <a:effectLst/>
          </p:spPr>
          <p:txBody>
            <a:bodyPr wrap="none">
              <a:spAutoFit/>
            </a:bodyPr>
            <a:lstStyle/>
            <a:p>
              <a:pPr algn="ctr" eaLnBrk="0" hangingPunct="0"/>
              <a:endParaRPr lang="en-US" sz="1800">
                <a:solidFill>
                  <a:schemeClr val="bg1"/>
                </a:solidFill>
                <a:latin typeface="Arial" charset="0"/>
              </a:endParaRPr>
            </a:p>
            <a:p>
              <a:pPr algn="ctr" eaLnBrk="0" hangingPunct="0"/>
              <a:r>
                <a:rPr lang="en-US" sz="1800">
                  <a:solidFill>
                    <a:schemeClr val="bg1"/>
                  </a:solidFill>
                  <a:latin typeface="Arial" charset="0"/>
                </a:rPr>
                <a:t>Verify(S, K</a:t>
              </a:r>
              <a:r>
                <a:rPr lang="en-US" sz="1800" baseline="-25000">
                  <a:solidFill>
                    <a:schemeClr val="bg1"/>
                  </a:solidFill>
                  <a:latin typeface="Arial" charset="0"/>
                </a:rPr>
                <a:t>B</a:t>
              </a:r>
              <a:r>
                <a:rPr lang="en-US" sz="1800">
                  <a:solidFill>
                    <a:schemeClr val="bg1"/>
                  </a:solidFill>
                  <a:latin typeface="Arial" charset="0"/>
                </a:rPr>
                <a:t>)</a:t>
              </a:r>
            </a:p>
            <a:p>
              <a:pPr algn="ctr" eaLnBrk="0" hangingPunct="0"/>
              <a:endParaRPr lang="en-US" sz="1800">
                <a:solidFill>
                  <a:schemeClr val="bg1"/>
                </a:solidFill>
                <a:latin typeface="Arial" charset="0"/>
              </a:endParaRPr>
            </a:p>
          </p:txBody>
        </p:sp>
      </p:grpSp>
      <p:sp>
        <p:nvSpPr>
          <p:cNvPr id="707591" name="Text Box 7"/>
          <p:cNvSpPr txBox="1">
            <a:spLocks noChangeArrowheads="1"/>
          </p:cNvSpPr>
          <p:nvPr/>
        </p:nvSpPr>
        <p:spPr bwMode="auto">
          <a:xfrm>
            <a:off x="3560763" y="4522788"/>
            <a:ext cx="960437" cy="825500"/>
          </a:xfrm>
          <a:prstGeom prst="rect">
            <a:avLst/>
          </a:prstGeom>
          <a:noFill/>
          <a:ln w="9525">
            <a:noFill/>
            <a:miter lim="800000"/>
            <a:headEnd/>
            <a:tailEnd/>
          </a:ln>
          <a:effectLst/>
        </p:spPr>
        <p:txBody>
          <a:bodyPr>
            <a:spAutoFit/>
          </a:bodyPr>
          <a:lstStyle/>
          <a:p>
            <a:pPr algn="r" eaLnBrk="0" hangingPunct="0"/>
            <a:r>
              <a:rPr lang="en-US" sz="1600">
                <a:latin typeface="Arial" charset="0"/>
              </a:rPr>
              <a:t>CA </a:t>
            </a:r>
          </a:p>
          <a:p>
            <a:pPr algn="r" eaLnBrk="0" hangingPunct="0"/>
            <a:r>
              <a:rPr lang="en-US" sz="1600">
                <a:latin typeface="Arial" charset="0"/>
              </a:rPr>
              <a:t>public</a:t>
            </a:r>
          </a:p>
          <a:p>
            <a:pPr algn="r" eaLnBrk="0" hangingPunct="0"/>
            <a:r>
              <a:rPr lang="en-US" sz="1600">
                <a:latin typeface="Arial" charset="0"/>
              </a:rPr>
              <a:t>key </a:t>
            </a:r>
          </a:p>
        </p:txBody>
      </p:sp>
      <p:pic>
        <p:nvPicPr>
          <p:cNvPr id="707592" name="Picture 8" descr="BS00768_[1]"/>
          <p:cNvPicPr>
            <a:picLocks noChangeAspect="1" noChangeArrowheads="1"/>
          </p:cNvPicPr>
          <p:nvPr/>
        </p:nvPicPr>
        <p:blipFill>
          <a:blip r:embed="rId3" cstate="print"/>
          <a:srcRect/>
          <a:stretch>
            <a:fillRect/>
          </a:stretch>
        </p:blipFill>
        <p:spPr bwMode="auto">
          <a:xfrm flipH="1" flipV="1">
            <a:off x="5410200" y="4495800"/>
            <a:ext cx="458788" cy="236538"/>
          </a:xfrm>
          <a:prstGeom prst="rect">
            <a:avLst/>
          </a:prstGeom>
          <a:noFill/>
          <a:ln w="9525">
            <a:noFill/>
            <a:miter lim="800000"/>
            <a:headEnd/>
            <a:tailEnd/>
          </a:ln>
        </p:spPr>
      </p:pic>
      <p:sp>
        <p:nvSpPr>
          <p:cNvPr id="707593" name="Text Box 9"/>
          <p:cNvSpPr txBox="1">
            <a:spLocks noChangeArrowheads="1"/>
          </p:cNvSpPr>
          <p:nvPr/>
        </p:nvSpPr>
        <p:spPr bwMode="auto">
          <a:xfrm>
            <a:off x="5486400" y="5029200"/>
            <a:ext cx="652463" cy="396875"/>
          </a:xfrm>
          <a:prstGeom prst="rect">
            <a:avLst/>
          </a:prstGeom>
          <a:noFill/>
          <a:ln w="9525">
            <a:noFill/>
            <a:miter lim="800000"/>
            <a:headEnd/>
            <a:tailEnd/>
          </a:ln>
          <a:effectLst/>
        </p:spPr>
        <p:txBody>
          <a:bodyPr wrap="none">
            <a:spAutoFit/>
          </a:bodyPr>
          <a:lstStyle/>
          <a:p>
            <a:pPr algn="ctr" eaLnBrk="0" hangingPunct="0"/>
            <a:r>
              <a:rPr lang="en-US" sz="2000">
                <a:solidFill>
                  <a:srgbClr val="FF0000"/>
                </a:solidFill>
                <a:latin typeface="Arial" charset="0"/>
              </a:rPr>
              <a:t>K</a:t>
            </a:r>
            <a:r>
              <a:rPr lang="en-US" sz="2000" baseline="-25000">
                <a:solidFill>
                  <a:srgbClr val="FF0000"/>
                </a:solidFill>
                <a:latin typeface="Arial" charset="0"/>
              </a:rPr>
              <a:t>CA</a:t>
            </a:r>
            <a:r>
              <a:rPr lang="en-US" sz="2000">
                <a:solidFill>
                  <a:srgbClr val="FF0000"/>
                </a:solidFill>
                <a:latin typeface="Arial" charset="0"/>
              </a:rPr>
              <a:t> </a:t>
            </a:r>
          </a:p>
        </p:txBody>
      </p:sp>
      <p:sp>
        <p:nvSpPr>
          <p:cNvPr id="707594" name="Line 10"/>
          <p:cNvSpPr>
            <a:spLocks noChangeShapeType="1"/>
          </p:cNvSpPr>
          <p:nvPr/>
        </p:nvSpPr>
        <p:spPr bwMode="auto">
          <a:xfrm flipV="1">
            <a:off x="4603750" y="4449763"/>
            <a:ext cx="0" cy="893762"/>
          </a:xfrm>
          <a:prstGeom prst="line">
            <a:avLst/>
          </a:prstGeom>
          <a:noFill/>
          <a:ln w="38100">
            <a:solidFill>
              <a:schemeClr val="tx1"/>
            </a:solidFill>
            <a:prstDash val="sysDot"/>
            <a:round/>
            <a:headEnd/>
            <a:tailEnd type="triangle" w="med" len="med"/>
          </a:ln>
          <a:effectLst/>
        </p:spPr>
        <p:txBody>
          <a:bodyPr/>
          <a:lstStyle/>
          <a:p>
            <a:endParaRPr lang="en-US"/>
          </a:p>
        </p:txBody>
      </p:sp>
      <p:sp>
        <p:nvSpPr>
          <p:cNvPr id="707595" name="Line 11"/>
          <p:cNvSpPr>
            <a:spLocks noChangeShapeType="1"/>
          </p:cNvSpPr>
          <p:nvPr/>
        </p:nvSpPr>
        <p:spPr bwMode="auto">
          <a:xfrm>
            <a:off x="2379663" y="3873500"/>
            <a:ext cx="1049337" cy="12700"/>
          </a:xfrm>
          <a:prstGeom prst="line">
            <a:avLst/>
          </a:prstGeom>
          <a:noFill/>
          <a:ln w="38100">
            <a:solidFill>
              <a:schemeClr val="tx1"/>
            </a:solidFill>
            <a:round/>
            <a:headEnd/>
            <a:tailEnd type="triangle" w="med" len="med"/>
          </a:ln>
          <a:effectLst/>
        </p:spPr>
        <p:txBody>
          <a:bodyPr/>
          <a:lstStyle/>
          <a:p>
            <a:endParaRPr lang="en-US"/>
          </a:p>
        </p:txBody>
      </p:sp>
      <p:sp>
        <p:nvSpPr>
          <p:cNvPr id="707596" name="Line 12"/>
          <p:cNvSpPr>
            <a:spLocks noChangeShapeType="1"/>
          </p:cNvSpPr>
          <p:nvPr/>
        </p:nvSpPr>
        <p:spPr bwMode="auto">
          <a:xfrm flipV="1">
            <a:off x="5248275" y="3886200"/>
            <a:ext cx="1133475" cy="9525"/>
          </a:xfrm>
          <a:prstGeom prst="line">
            <a:avLst/>
          </a:prstGeom>
          <a:noFill/>
          <a:ln w="38100">
            <a:solidFill>
              <a:schemeClr val="tx1"/>
            </a:solidFill>
            <a:round/>
            <a:headEnd/>
            <a:tailEnd type="triangle" w="med" len="med"/>
          </a:ln>
          <a:effectLst/>
        </p:spPr>
        <p:txBody>
          <a:bodyPr/>
          <a:lstStyle/>
          <a:p>
            <a:endParaRPr lang="en-US"/>
          </a:p>
        </p:txBody>
      </p:sp>
      <p:pic>
        <p:nvPicPr>
          <p:cNvPr id="707597" name="Picture 13" descr="SO00109_[1]"/>
          <p:cNvPicPr>
            <a:picLocks noChangeAspect="1" noChangeArrowheads="1"/>
          </p:cNvPicPr>
          <p:nvPr>
            <p:ph sz="quarter" idx="3"/>
          </p:nvPr>
        </p:nvPicPr>
        <p:blipFill>
          <a:blip r:embed="rId4" cstate="print"/>
          <a:srcRect/>
          <a:stretch>
            <a:fillRect/>
          </a:stretch>
        </p:blipFill>
        <p:spPr>
          <a:xfrm>
            <a:off x="1574800" y="3257550"/>
            <a:ext cx="936625" cy="1177925"/>
          </a:xfrm>
          <a:noFill/>
          <a:ln/>
        </p:spPr>
      </p:pic>
      <p:sp>
        <p:nvSpPr>
          <p:cNvPr id="707598" name="Text Box 14"/>
          <p:cNvSpPr txBox="1">
            <a:spLocks noChangeArrowheads="1"/>
          </p:cNvSpPr>
          <p:nvPr/>
        </p:nvSpPr>
        <p:spPr bwMode="auto">
          <a:xfrm>
            <a:off x="990600" y="3581400"/>
            <a:ext cx="533400" cy="396875"/>
          </a:xfrm>
          <a:prstGeom prst="rect">
            <a:avLst/>
          </a:prstGeom>
          <a:solidFill>
            <a:schemeClr val="bg1"/>
          </a:solidFill>
          <a:ln w="9525">
            <a:noFill/>
            <a:miter lim="800000"/>
            <a:headEnd/>
            <a:tailEnd/>
          </a:ln>
          <a:effectLst/>
        </p:spPr>
        <p:txBody>
          <a:bodyPr wrap="none">
            <a:spAutoFit/>
          </a:bodyPr>
          <a:lstStyle/>
          <a:p>
            <a:pPr algn="ctr" eaLnBrk="0" hangingPunct="0"/>
            <a:r>
              <a:rPr lang="en-US" sz="2000">
                <a:solidFill>
                  <a:srgbClr val="FF0000"/>
                </a:solidFill>
                <a:latin typeface="Arial" charset="0"/>
              </a:rPr>
              <a:t>K</a:t>
            </a:r>
            <a:r>
              <a:rPr lang="en-US" sz="2000" baseline="-25000">
                <a:solidFill>
                  <a:srgbClr val="FF0000"/>
                </a:solidFill>
                <a:latin typeface="Arial" charset="0"/>
              </a:rPr>
              <a:t>B</a:t>
            </a:r>
            <a:r>
              <a:rPr lang="en-US" sz="2000">
                <a:solidFill>
                  <a:srgbClr val="FF0000"/>
                </a:solidFill>
                <a:latin typeface="Arial" charset="0"/>
              </a:rPr>
              <a:t> </a:t>
            </a:r>
          </a:p>
        </p:txBody>
      </p:sp>
      <p:sp>
        <p:nvSpPr>
          <p:cNvPr id="707599" name="Text Box 15"/>
          <p:cNvSpPr txBox="1">
            <a:spLocks noChangeArrowheads="1"/>
          </p:cNvSpPr>
          <p:nvPr/>
        </p:nvSpPr>
        <p:spPr bwMode="auto">
          <a:xfrm>
            <a:off x="2057400" y="3754438"/>
            <a:ext cx="184150" cy="336550"/>
          </a:xfrm>
          <a:prstGeom prst="rect">
            <a:avLst/>
          </a:prstGeom>
          <a:noFill/>
          <a:ln w="9525">
            <a:noFill/>
            <a:miter lim="800000"/>
            <a:headEnd/>
            <a:tailEnd/>
          </a:ln>
          <a:effectLst/>
        </p:spPr>
        <p:txBody>
          <a:bodyPr wrap="none">
            <a:spAutoFit/>
          </a:bodyPr>
          <a:lstStyle/>
          <a:p>
            <a:pPr algn="ctr" eaLnBrk="0" hangingPunct="0"/>
            <a:endParaRPr lang="en-US" sz="1600">
              <a:solidFill>
                <a:srgbClr val="FF0000"/>
              </a:solidFill>
              <a:latin typeface="Arial" charset="0"/>
            </a:endParaRPr>
          </a:p>
        </p:txBody>
      </p:sp>
      <p:pic>
        <p:nvPicPr>
          <p:cNvPr id="707600" name="Picture 16" descr="BS00768_[1]"/>
          <p:cNvPicPr>
            <a:picLocks noChangeAspect="1" noChangeArrowheads="1"/>
          </p:cNvPicPr>
          <p:nvPr/>
        </p:nvPicPr>
        <p:blipFill>
          <a:blip r:embed="rId3" cstate="print"/>
          <a:srcRect/>
          <a:stretch>
            <a:fillRect/>
          </a:stretch>
        </p:blipFill>
        <p:spPr bwMode="auto">
          <a:xfrm flipH="1" flipV="1">
            <a:off x="1066800" y="4038600"/>
            <a:ext cx="458788" cy="236538"/>
          </a:xfrm>
          <a:prstGeom prst="rect">
            <a:avLst/>
          </a:prstGeom>
          <a:noFill/>
          <a:ln w="9525">
            <a:noFill/>
            <a:miter lim="800000"/>
            <a:headEnd/>
            <a:tailEnd/>
          </a:ln>
        </p:spPr>
      </p:pic>
      <p:sp>
        <p:nvSpPr>
          <p:cNvPr id="707601" name="Text Box 17"/>
          <p:cNvSpPr txBox="1">
            <a:spLocks noChangeArrowheads="1"/>
          </p:cNvSpPr>
          <p:nvPr/>
        </p:nvSpPr>
        <p:spPr bwMode="auto">
          <a:xfrm>
            <a:off x="6781800" y="3581400"/>
            <a:ext cx="1600200" cy="641350"/>
          </a:xfrm>
          <a:prstGeom prst="rect">
            <a:avLst/>
          </a:prstGeom>
          <a:noFill/>
          <a:ln w="9525">
            <a:noFill/>
            <a:miter lim="800000"/>
            <a:headEnd/>
            <a:tailEnd/>
          </a:ln>
          <a:effectLst/>
        </p:spPr>
        <p:txBody>
          <a:bodyPr>
            <a:spAutoFit/>
          </a:bodyPr>
          <a:lstStyle/>
          <a:p>
            <a:pPr>
              <a:spcBef>
                <a:spcPct val="50000"/>
              </a:spcBef>
            </a:pPr>
            <a:r>
              <a:rPr lang="en-US" sz="1800">
                <a:latin typeface="Arial" charset="0"/>
              </a:rPr>
              <a:t>If signature is valid, use K</a:t>
            </a:r>
            <a:r>
              <a:rPr lang="en-US" sz="1800" baseline="-25000">
                <a:latin typeface="Arial" charset="0"/>
              </a:rPr>
              <a:t>B</a:t>
            </a:r>
            <a:endParaRPr lang="en-US" sz="1800">
              <a:latin typeface="Arial" charset="0"/>
            </a:endParaRPr>
          </a:p>
        </p:txBody>
      </p:sp>
      <p:pic>
        <p:nvPicPr>
          <p:cNvPr id="707602" name="Picture 18" descr="Alice"/>
          <p:cNvPicPr>
            <a:picLocks noChangeAspect="1" noChangeArrowheads="1"/>
          </p:cNvPicPr>
          <p:nvPr/>
        </p:nvPicPr>
        <p:blipFill>
          <a:blip r:embed="rId5" cstate="print"/>
          <a:srcRect/>
          <a:stretch>
            <a:fillRect/>
          </a:stretch>
        </p:blipFill>
        <p:spPr bwMode="auto">
          <a:xfrm>
            <a:off x="4495800" y="5181600"/>
            <a:ext cx="803275" cy="99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1"/>
          </p:nvPr>
        </p:nvSpPr>
        <p:spPr/>
        <p:txBody>
          <a:bodyPr/>
          <a:lstStyle/>
          <a:p>
            <a:fld id="{A9013E4B-4CFE-4826-8285-E431E5FBF57A}" type="slidenum">
              <a:rPr lang="en-US"/>
              <a:pPr/>
              <a:t>31</a:t>
            </a:fld>
            <a:endParaRPr lang="en-US"/>
          </a:p>
        </p:txBody>
      </p:sp>
      <p:graphicFrame>
        <p:nvGraphicFramePr>
          <p:cNvPr id="709634" name="Object 2"/>
          <p:cNvGraphicFramePr>
            <a:graphicFrameLocks noChangeAspect="1"/>
          </p:cNvGraphicFramePr>
          <p:nvPr/>
        </p:nvGraphicFramePr>
        <p:xfrm>
          <a:off x="1371600" y="1981200"/>
          <a:ext cx="4059238" cy="4572000"/>
        </p:xfrm>
        <a:graphic>
          <a:graphicData uri="http://schemas.openxmlformats.org/presentationml/2006/ole">
            <p:oleObj spid="_x0000_s709634" name="Bitmap Image" r:id="rId4" imgW="4896533" imgH="5514286" progId="Paint.Picture">
              <p:embed/>
            </p:oleObj>
          </a:graphicData>
        </a:graphic>
      </p:graphicFrame>
      <p:sp>
        <p:nvSpPr>
          <p:cNvPr id="709635" name="Rectangle 3"/>
          <p:cNvSpPr>
            <a:spLocks noGrp="1" noChangeArrowheads="1"/>
          </p:cNvSpPr>
          <p:nvPr>
            <p:ph type="title"/>
          </p:nvPr>
        </p:nvSpPr>
        <p:spPr/>
        <p:txBody>
          <a:bodyPr/>
          <a:lstStyle/>
          <a:p>
            <a:r>
              <a:rPr lang="en-US"/>
              <a:t>Certificate Contents</a:t>
            </a:r>
          </a:p>
        </p:txBody>
      </p:sp>
      <p:sp>
        <p:nvSpPr>
          <p:cNvPr id="709636" name="Rectangle 4"/>
          <p:cNvSpPr>
            <a:spLocks noGrp="1" noChangeArrowheads="1"/>
          </p:cNvSpPr>
          <p:nvPr>
            <p:ph type="body" idx="1"/>
          </p:nvPr>
        </p:nvSpPr>
        <p:spPr>
          <a:xfrm>
            <a:off x="990600" y="990600"/>
            <a:ext cx="7772400" cy="762000"/>
          </a:xfrm>
        </p:spPr>
        <p:txBody>
          <a:bodyPr/>
          <a:lstStyle/>
          <a:p>
            <a:r>
              <a:rPr lang="en-US" sz="2400"/>
              <a:t>info algorithm and key value itself (not shown)</a:t>
            </a:r>
          </a:p>
        </p:txBody>
      </p:sp>
      <p:sp>
        <p:nvSpPr>
          <p:cNvPr id="709637" name="Rectangle 5"/>
          <p:cNvSpPr>
            <a:spLocks noChangeArrowheads="1"/>
          </p:cNvSpPr>
          <p:nvPr/>
        </p:nvSpPr>
        <p:spPr bwMode="auto">
          <a:xfrm>
            <a:off x="6096000" y="2317750"/>
            <a:ext cx="2570163" cy="1263650"/>
          </a:xfrm>
          <a:prstGeom prst="rect">
            <a:avLst/>
          </a:prstGeom>
          <a:noFill/>
          <a:ln w="9525">
            <a:noFill/>
            <a:miter lim="800000"/>
            <a:headEnd/>
            <a:tailEnd/>
          </a:ln>
          <a:effectLst/>
        </p:spPr>
        <p:txBody>
          <a:bodyPr/>
          <a:lstStyle/>
          <a:p>
            <a:pPr marL="342900" indent="-342900">
              <a:spcBef>
                <a:spcPct val="20000"/>
              </a:spcBef>
              <a:buClr>
                <a:schemeClr val="accent2"/>
              </a:buClr>
              <a:buFontTx/>
              <a:buChar char="•"/>
            </a:pPr>
            <a:r>
              <a:rPr lang="en-US" sz="2800">
                <a:latin typeface="Arial" charset="0"/>
              </a:rPr>
              <a:t>Cert owner</a:t>
            </a:r>
          </a:p>
          <a:p>
            <a:pPr marL="342900" indent="-342900">
              <a:spcBef>
                <a:spcPct val="20000"/>
              </a:spcBef>
              <a:buClr>
                <a:schemeClr val="accent2"/>
              </a:buClr>
              <a:buFontTx/>
              <a:buChar char="•"/>
            </a:pPr>
            <a:r>
              <a:rPr lang="en-US" sz="2800">
                <a:latin typeface="Arial" charset="0"/>
              </a:rPr>
              <a:t>Cert issuer</a:t>
            </a:r>
          </a:p>
          <a:p>
            <a:pPr marL="342900" indent="-342900">
              <a:spcBef>
                <a:spcPct val="20000"/>
              </a:spcBef>
              <a:buClr>
                <a:schemeClr val="accent2"/>
              </a:buClr>
              <a:buFontTx/>
              <a:buChar char="•"/>
            </a:pPr>
            <a:r>
              <a:rPr lang="en-US" sz="2800">
                <a:latin typeface="Arial" charset="0"/>
              </a:rPr>
              <a:t>Valid dates</a:t>
            </a:r>
          </a:p>
          <a:p>
            <a:pPr marL="342900" indent="-342900">
              <a:spcBef>
                <a:spcPct val="20000"/>
              </a:spcBef>
              <a:buClr>
                <a:schemeClr val="accent2"/>
              </a:buClr>
              <a:buFontTx/>
              <a:buChar char="•"/>
            </a:pPr>
            <a:r>
              <a:rPr lang="en-US" sz="2800">
                <a:latin typeface="Arial" charset="0"/>
              </a:rPr>
              <a:t>Fingerprint of signature</a:t>
            </a:r>
          </a:p>
        </p:txBody>
      </p:sp>
      <p:sp>
        <p:nvSpPr>
          <p:cNvPr id="709638" name="Line 6"/>
          <p:cNvSpPr>
            <a:spLocks noChangeShapeType="1"/>
          </p:cNvSpPr>
          <p:nvPr/>
        </p:nvSpPr>
        <p:spPr bwMode="auto">
          <a:xfrm flipH="1">
            <a:off x="2209800" y="1371600"/>
            <a:ext cx="1219200" cy="844550"/>
          </a:xfrm>
          <a:prstGeom prst="line">
            <a:avLst/>
          </a:prstGeom>
          <a:noFill/>
          <a:ln w="19050">
            <a:solidFill>
              <a:srgbClr val="FF0000"/>
            </a:solidFill>
            <a:round/>
            <a:headEnd/>
            <a:tailEnd type="triangle" w="med" len="med"/>
          </a:ln>
          <a:effectLst/>
        </p:spPr>
        <p:txBody>
          <a:bodyPr/>
          <a:lstStyle/>
          <a:p>
            <a:endParaRPr lang="en-US"/>
          </a:p>
        </p:txBody>
      </p:sp>
      <p:sp>
        <p:nvSpPr>
          <p:cNvPr id="709639" name="Line 7"/>
          <p:cNvSpPr>
            <a:spLocks noChangeShapeType="1"/>
          </p:cNvSpPr>
          <p:nvPr/>
        </p:nvSpPr>
        <p:spPr bwMode="auto">
          <a:xfrm flipH="1">
            <a:off x="3657600" y="3200400"/>
            <a:ext cx="2362200" cy="685800"/>
          </a:xfrm>
          <a:prstGeom prst="line">
            <a:avLst/>
          </a:prstGeom>
          <a:noFill/>
          <a:ln w="19050">
            <a:solidFill>
              <a:srgbClr val="FF0000"/>
            </a:solidFill>
            <a:round/>
            <a:headEnd/>
            <a:tailEnd type="triangle" w="med" len="med"/>
          </a:ln>
          <a:effectLst/>
        </p:spPr>
        <p:txBody>
          <a:bodyPr/>
          <a:lstStyle/>
          <a:p>
            <a:endParaRPr lang="en-US"/>
          </a:p>
        </p:txBody>
      </p:sp>
      <p:sp>
        <p:nvSpPr>
          <p:cNvPr id="709640" name="Line 8"/>
          <p:cNvSpPr>
            <a:spLocks noChangeShapeType="1"/>
          </p:cNvSpPr>
          <p:nvPr/>
        </p:nvSpPr>
        <p:spPr bwMode="auto">
          <a:xfrm flipH="1">
            <a:off x="3429000" y="3733800"/>
            <a:ext cx="2819400" cy="762000"/>
          </a:xfrm>
          <a:prstGeom prst="line">
            <a:avLst/>
          </a:prstGeom>
          <a:noFill/>
          <a:ln w="19050">
            <a:solidFill>
              <a:srgbClr val="FF0000"/>
            </a:solidFill>
            <a:round/>
            <a:headEnd/>
            <a:tailEnd type="triangle" w="med" len="med"/>
          </a:ln>
          <a:effectLst/>
        </p:spPr>
        <p:txBody>
          <a:bodyPr/>
          <a:lstStyle/>
          <a:p>
            <a:endParaRPr lang="en-US"/>
          </a:p>
        </p:txBody>
      </p:sp>
      <p:sp>
        <p:nvSpPr>
          <p:cNvPr id="709641" name="Line 9"/>
          <p:cNvSpPr>
            <a:spLocks noChangeShapeType="1"/>
          </p:cNvSpPr>
          <p:nvPr/>
        </p:nvSpPr>
        <p:spPr bwMode="auto">
          <a:xfrm flipH="1">
            <a:off x="5105400" y="4648200"/>
            <a:ext cx="1143000" cy="381000"/>
          </a:xfrm>
          <a:prstGeom prst="line">
            <a:avLst/>
          </a:prstGeom>
          <a:noFill/>
          <a:ln w="19050">
            <a:solidFill>
              <a:srgbClr val="FF0000"/>
            </a:solidFill>
            <a:round/>
            <a:headEnd/>
            <a:tailEnd type="triangle" w="med" len="med"/>
          </a:ln>
          <a:effectLst/>
        </p:spPr>
        <p:txBody>
          <a:bodyPr/>
          <a:lstStyle/>
          <a:p>
            <a:endParaRPr lang="en-US"/>
          </a:p>
        </p:txBody>
      </p:sp>
      <p:sp>
        <p:nvSpPr>
          <p:cNvPr id="709642" name="Line 10"/>
          <p:cNvSpPr>
            <a:spLocks noChangeShapeType="1"/>
          </p:cNvSpPr>
          <p:nvPr/>
        </p:nvSpPr>
        <p:spPr bwMode="auto">
          <a:xfrm flipH="1">
            <a:off x="3352800" y="2590800"/>
            <a:ext cx="2590800" cy="685800"/>
          </a:xfrm>
          <a:prstGeom prst="line">
            <a:avLst/>
          </a:prstGeom>
          <a:noFill/>
          <a:ln w="19050">
            <a:solidFill>
              <a:srgbClr val="FF0000"/>
            </a:solidFill>
            <a:round/>
            <a:headEnd/>
            <a:tailEnd type="triangle" w="med" len="med"/>
          </a:ln>
          <a:effectLst/>
        </p:spPr>
        <p:txBody>
          <a:bodyPr/>
          <a:lstStyle/>
          <a:p>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CA386557-5062-4BBF-9FCB-10233B23FA9C}" type="slidenum">
              <a:rPr lang="en-US"/>
              <a:pPr/>
              <a:t>32</a:t>
            </a:fld>
            <a:endParaRPr lang="en-US"/>
          </a:p>
        </p:txBody>
      </p:sp>
      <p:sp>
        <p:nvSpPr>
          <p:cNvPr id="593922" name="Rectangle 2"/>
          <p:cNvSpPr>
            <a:spLocks noGrp="1" noChangeArrowheads="1"/>
          </p:cNvSpPr>
          <p:nvPr>
            <p:ph type="title"/>
          </p:nvPr>
        </p:nvSpPr>
        <p:spPr/>
        <p:txBody>
          <a:bodyPr/>
          <a:lstStyle/>
          <a:p>
            <a:r>
              <a:rPr lang="en-US"/>
              <a:t>Pretty Good Privacy (PGP)</a:t>
            </a:r>
          </a:p>
        </p:txBody>
      </p:sp>
      <p:sp>
        <p:nvSpPr>
          <p:cNvPr id="593923" name="Rectangle 3"/>
          <p:cNvSpPr>
            <a:spLocks noGrp="1" noChangeArrowheads="1"/>
          </p:cNvSpPr>
          <p:nvPr>
            <p:ph type="body" idx="1"/>
          </p:nvPr>
        </p:nvSpPr>
        <p:spPr/>
        <p:txBody>
          <a:bodyPr/>
          <a:lstStyle/>
          <a:p>
            <a:pPr>
              <a:lnSpc>
                <a:spcPct val="90000"/>
              </a:lnSpc>
            </a:pPr>
            <a:r>
              <a:rPr lang="en-US" sz="2400"/>
              <a:t>History</a:t>
            </a:r>
          </a:p>
          <a:p>
            <a:pPr lvl="1">
              <a:lnSpc>
                <a:spcPct val="90000"/>
              </a:lnSpc>
            </a:pPr>
            <a:r>
              <a:rPr lang="en-US" sz="2000"/>
              <a:t>Written in early 1990s by Phil Zimmermann</a:t>
            </a:r>
          </a:p>
          <a:p>
            <a:pPr lvl="1">
              <a:lnSpc>
                <a:spcPct val="90000"/>
              </a:lnSpc>
            </a:pPr>
            <a:r>
              <a:rPr lang="en-US" sz="2000"/>
              <a:t>Primary motivation is email security</a:t>
            </a:r>
          </a:p>
          <a:p>
            <a:pPr lvl="1">
              <a:lnSpc>
                <a:spcPct val="90000"/>
              </a:lnSpc>
            </a:pPr>
            <a:r>
              <a:rPr lang="en-US" sz="2000"/>
              <a:t>Controversial for a while because it was too strong</a:t>
            </a:r>
          </a:p>
          <a:p>
            <a:pPr lvl="2">
              <a:lnSpc>
                <a:spcPct val="90000"/>
              </a:lnSpc>
            </a:pPr>
            <a:r>
              <a:rPr lang="en-US" sz="1800"/>
              <a:t>Distributed from Europe</a:t>
            </a:r>
          </a:p>
          <a:p>
            <a:pPr lvl="1">
              <a:lnSpc>
                <a:spcPct val="90000"/>
              </a:lnSpc>
            </a:pPr>
            <a:r>
              <a:rPr lang="en-US" sz="2000"/>
              <a:t>Now the OpenPGP protocol is an IETF standard (RFC 2440)</a:t>
            </a:r>
          </a:p>
          <a:p>
            <a:pPr lvl="1">
              <a:lnSpc>
                <a:spcPct val="90000"/>
              </a:lnSpc>
            </a:pPr>
            <a:r>
              <a:rPr lang="en-US" sz="2000"/>
              <a:t>Many implementations, including the GNU Privacy Guard (GPG)</a:t>
            </a:r>
          </a:p>
          <a:p>
            <a:pPr>
              <a:lnSpc>
                <a:spcPct val="90000"/>
              </a:lnSpc>
            </a:pPr>
            <a:r>
              <a:rPr lang="en-US" sz="2400"/>
              <a:t>Uses</a:t>
            </a:r>
          </a:p>
          <a:p>
            <a:pPr lvl="1">
              <a:lnSpc>
                <a:spcPct val="90000"/>
              </a:lnSpc>
            </a:pPr>
            <a:r>
              <a:rPr lang="en-US" sz="2000"/>
              <a:t>Message integrity and source authentication</a:t>
            </a:r>
          </a:p>
          <a:p>
            <a:pPr lvl="2">
              <a:lnSpc>
                <a:spcPct val="90000"/>
              </a:lnSpc>
            </a:pPr>
            <a:r>
              <a:rPr lang="en-US" sz="1800"/>
              <a:t>Makes message digest, signs with public key cryptosystem</a:t>
            </a:r>
          </a:p>
          <a:p>
            <a:pPr lvl="2">
              <a:lnSpc>
                <a:spcPct val="90000"/>
              </a:lnSpc>
            </a:pPr>
            <a:r>
              <a:rPr lang="en-US" sz="1800"/>
              <a:t>Webs of trust</a:t>
            </a:r>
          </a:p>
          <a:p>
            <a:pPr lvl="1">
              <a:lnSpc>
                <a:spcPct val="90000"/>
              </a:lnSpc>
            </a:pPr>
            <a:r>
              <a:rPr lang="en-US" sz="2000"/>
              <a:t>Message body encryption</a:t>
            </a:r>
          </a:p>
          <a:p>
            <a:pPr lvl="2">
              <a:lnSpc>
                <a:spcPct val="90000"/>
              </a:lnSpc>
            </a:pPr>
            <a:r>
              <a:rPr lang="en-US" sz="1800"/>
              <a:t>Private key encryption for speed</a:t>
            </a:r>
          </a:p>
          <a:p>
            <a:pPr lvl="2">
              <a:lnSpc>
                <a:spcPct val="90000"/>
              </a:lnSpc>
            </a:pPr>
            <a:r>
              <a:rPr lang="en-US" sz="1800"/>
              <a:t>Public key to encrypt the message’s private key</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CC7A03D8-37F7-4AE8-9A48-E79401D61433}" type="slidenum">
              <a:rPr lang="en-US"/>
              <a:pPr/>
              <a:t>33</a:t>
            </a:fld>
            <a:endParaRPr lang="en-US"/>
          </a:p>
        </p:txBody>
      </p:sp>
      <p:sp>
        <p:nvSpPr>
          <p:cNvPr id="594946" name="Rectangle 2"/>
          <p:cNvSpPr>
            <a:spLocks noGrp="1" noChangeArrowheads="1"/>
          </p:cNvSpPr>
          <p:nvPr>
            <p:ph type="title"/>
          </p:nvPr>
        </p:nvSpPr>
        <p:spPr/>
        <p:txBody>
          <a:bodyPr/>
          <a:lstStyle/>
          <a:p>
            <a:r>
              <a:rPr lang="en-US"/>
              <a:t>Secure Shell (SSH)</a:t>
            </a:r>
          </a:p>
        </p:txBody>
      </p:sp>
      <p:sp>
        <p:nvSpPr>
          <p:cNvPr id="594947" name="Rectangle 3"/>
          <p:cNvSpPr>
            <a:spLocks noGrp="1" noChangeArrowheads="1"/>
          </p:cNvSpPr>
          <p:nvPr>
            <p:ph type="body" idx="1"/>
          </p:nvPr>
        </p:nvSpPr>
        <p:spPr/>
        <p:txBody>
          <a:bodyPr/>
          <a:lstStyle/>
          <a:p>
            <a:pPr>
              <a:lnSpc>
                <a:spcPct val="90000"/>
              </a:lnSpc>
            </a:pPr>
            <a:r>
              <a:rPr lang="en-US" sz="2400"/>
              <a:t>Negotiates use of many different algorithms</a:t>
            </a:r>
          </a:p>
          <a:p>
            <a:pPr>
              <a:lnSpc>
                <a:spcPct val="90000"/>
              </a:lnSpc>
            </a:pPr>
            <a:r>
              <a:rPr lang="en-US" sz="2400"/>
              <a:t>Encryption</a:t>
            </a:r>
          </a:p>
          <a:p>
            <a:pPr>
              <a:lnSpc>
                <a:spcPct val="90000"/>
              </a:lnSpc>
            </a:pPr>
            <a:r>
              <a:rPr lang="en-US" sz="2400"/>
              <a:t>Server-to-client authentication</a:t>
            </a:r>
          </a:p>
          <a:p>
            <a:pPr lvl="1">
              <a:lnSpc>
                <a:spcPct val="90000"/>
              </a:lnSpc>
            </a:pPr>
            <a:r>
              <a:rPr lang="en-US" sz="2000"/>
              <a:t>Protects against man-in-the-middle</a:t>
            </a:r>
          </a:p>
          <a:p>
            <a:pPr lvl="1">
              <a:lnSpc>
                <a:spcPct val="90000"/>
              </a:lnSpc>
            </a:pPr>
            <a:r>
              <a:rPr lang="en-US" sz="2000"/>
              <a:t>Uses public key cryptosystems</a:t>
            </a:r>
          </a:p>
          <a:p>
            <a:pPr lvl="1">
              <a:lnSpc>
                <a:spcPct val="90000"/>
              </a:lnSpc>
            </a:pPr>
            <a:r>
              <a:rPr lang="en-US" sz="2000"/>
              <a:t>Keys distributed informally</a:t>
            </a:r>
          </a:p>
          <a:p>
            <a:pPr lvl="2">
              <a:lnSpc>
                <a:spcPct val="90000"/>
              </a:lnSpc>
            </a:pPr>
            <a:r>
              <a:rPr lang="en-US" sz="1800"/>
              <a:t>kept in ~/.ssh/known_hosts</a:t>
            </a:r>
          </a:p>
          <a:p>
            <a:pPr lvl="1">
              <a:lnSpc>
                <a:spcPct val="90000"/>
              </a:lnSpc>
            </a:pPr>
            <a:r>
              <a:rPr lang="en-US" sz="2000"/>
              <a:t>Signatures not used for trust relations</a:t>
            </a:r>
          </a:p>
          <a:p>
            <a:pPr>
              <a:lnSpc>
                <a:spcPct val="90000"/>
              </a:lnSpc>
            </a:pPr>
            <a:r>
              <a:rPr lang="en-US" sz="2400"/>
              <a:t>Client-to-server authentication</a:t>
            </a:r>
          </a:p>
          <a:p>
            <a:pPr lvl="1">
              <a:lnSpc>
                <a:spcPct val="90000"/>
              </a:lnSpc>
            </a:pPr>
            <a:r>
              <a:rPr lang="en-US" sz="2000"/>
              <a:t>Can use many different methods</a:t>
            </a:r>
          </a:p>
          <a:p>
            <a:pPr lvl="1">
              <a:lnSpc>
                <a:spcPct val="90000"/>
              </a:lnSpc>
            </a:pPr>
            <a:r>
              <a:rPr lang="en-US" sz="2000"/>
              <a:t>Password hash</a:t>
            </a:r>
          </a:p>
          <a:p>
            <a:pPr lvl="1">
              <a:lnSpc>
                <a:spcPct val="90000"/>
              </a:lnSpc>
            </a:pPr>
            <a:r>
              <a:rPr lang="en-US" sz="2000"/>
              <a:t>Public key</a:t>
            </a:r>
          </a:p>
          <a:p>
            <a:pPr lvl="1">
              <a:lnSpc>
                <a:spcPct val="90000"/>
              </a:lnSpc>
            </a:pPr>
            <a:r>
              <a:rPr lang="en-US" sz="2000"/>
              <a:t>Kerberos tickets</a:t>
            </a:r>
          </a:p>
          <a:p>
            <a:pPr lvl="1">
              <a:lnSpc>
                <a:spcPct val="90000"/>
              </a:lnSpc>
            </a:pPr>
            <a:endParaRPr lang="en-US" sz="200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4442FBD6-3426-456E-B2BB-D30DA2802DE9}" type="slidenum">
              <a:rPr lang="en-US"/>
              <a:pPr/>
              <a:t>34</a:t>
            </a:fld>
            <a:endParaRPr lang="en-US"/>
          </a:p>
        </p:txBody>
      </p:sp>
      <p:sp>
        <p:nvSpPr>
          <p:cNvPr id="596994" name="Rectangle 2"/>
          <p:cNvSpPr>
            <a:spLocks noGrp="1" noChangeArrowheads="1"/>
          </p:cNvSpPr>
          <p:nvPr>
            <p:ph type="title"/>
          </p:nvPr>
        </p:nvSpPr>
        <p:spPr/>
        <p:txBody>
          <a:bodyPr/>
          <a:lstStyle/>
          <a:p>
            <a:r>
              <a:rPr lang="en-US"/>
              <a:t>SSL/TLS</a:t>
            </a:r>
          </a:p>
        </p:txBody>
      </p:sp>
      <p:sp>
        <p:nvSpPr>
          <p:cNvPr id="596995" name="Rectangle 3"/>
          <p:cNvSpPr>
            <a:spLocks noGrp="1" noChangeArrowheads="1"/>
          </p:cNvSpPr>
          <p:nvPr>
            <p:ph type="body" idx="1"/>
          </p:nvPr>
        </p:nvSpPr>
        <p:spPr/>
        <p:txBody>
          <a:bodyPr/>
          <a:lstStyle/>
          <a:p>
            <a:r>
              <a:rPr lang="en-US"/>
              <a:t>History</a:t>
            </a:r>
          </a:p>
          <a:p>
            <a:pPr lvl="1"/>
            <a:r>
              <a:rPr lang="en-US"/>
              <a:t>Standard libraries and protocols for encryption and authentication</a:t>
            </a:r>
          </a:p>
          <a:p>
            <a:pPr lvl="1"/>
            <a:r>
              <a:rPr lang="en-US"/>
              <a:t>SSL originally developed by Netscape</a:t>
            </a:r>
          </a:p>
          <a:p>
            <a:pPr lvl="2"/>
            <a:r>
              <a:rPr lang="en-US"/>
              <a:t>SSL v3 draft released in 1996</a:t>
            </a:r>
          </a:p>
          <a:p>
            <a:pPr lvl="1"/>
            <a:r>
              <a:rPr lang="en-US"/>
              <a:t>TLS formalized in RFC2246 (1999)</a:t>
            </a:r>
          </a:p>
          <a:p>
            <a:r>
              <a:rPr lang="en-US"/>
              <a:t>Uses public key encryption</a:t>
            </a:r>
          </a:p>
          <a:p>
            <a:r>
              <a:rPr lang="en-US"/>
              <a:t>Uses</a:t>
            </a:r>
          </a:p>
          <a:p>
            <a:pPr lvl="1"/>
            <a:r>
              <a:rPr lang="en-US"/>
              <a:t>HTTPS, IMAP, SMTP, etc</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51DBBBF7-B509-435C-9D6C-9F2D5B277F96}" type="slidenum">
              <a:rPr lang="en-US"/>
              <a:pPr/>
              <a:t>35</a:t>
            </a:fld>
            <a:endParaRPr lang="en-US"/>
          </a:p>
        </p:txBody>
      </p:sp>
      <p:sp>
        <p:nvSpPr>
          <p:cNvPr id="668674" name="Rectangle 2"/>
          <p:cNvSpPr>
            <a:spLocks noGrp="1" noChangeArrowheads="1"/>
          </p:cNvSpPr>
          <p:nvPr>
            <p:ph type="title"/>
          </p:nvPr>
        </p:nvSpPr>
        <p:spPr/>
        <p:txBody>
          <a:bodyPr/>
          <a:lstStyle/>
          <a:p>
            <a:r>
              <a:rPr lang="en-US" sz="2800"/>
              <a:t>Transport Layer Security (TLS)</a:t>
            </a:r>
            <a:br>
              <a:rPr lang="en-US" sz="2800"/>
            </a:br>
            <a:r>
              <a:rPr lang="en-US" sz="2800"/>
              <a:t>aka Secure Socket Layer (SSL)</a:t>
            </a:r>
          </a:p>
        </p:txBody>
      </p:sp>
      <p:sp>
        <p:nvSpPr>
          <p:cNvPr id="668675" name="Rectangle 3"/>
          <p:cNvSpPr>
            <a:spLocks noGrp="1" noChangeArrowheads="1"/>
          </p:cNvSpPr>
          <p:nvPr>
            <p:ph type="body" idx="1"/>
          </p:nvPr>
        </p:nvSpPr>
        <p:spPr>
          <a:xfrm>
            <a:off x="381000" y="1905000"/>
            <a:ext cx="8229600" cy="4038600"/>
          </a:xfrm>
        </p:spPr>
        <p:txBody>
          <a:bodyPr/>
          <a:lstStyle/>
          <a:p>
            <a:r>
              <a:rPr lang="en-US" sz="2400"/>
              <a:t>Used for protocols like HTTPS</a:t>
            </a:r>
          </a:p>
          <a:p>
            <a:endParaRPr lang="en-US" sz="2400"/>
          </a:p>
          <a:p>
            <a:r>
              <a:rPr lang="en-US" sz="2400"/>
              <a:t>Special TLS socket layer between application and TCP (small changes to application).</a:t>
            </a:r>
          </a:p>
          <a:p>
            <a:endParaRPr lang="en-US" sz="2400"/>
          </a:p>
          <a:p>
            <a:r>
              <a:rPr lang="en-US" sz="2400"/>
              <a:t>Handles confidentiality, integrity, and authentication.</a:t>
            </a:r>
          </a:p>
          <a:p>
            <a:endParaRPr lang="en-US" sz="2400"/>
          </a:p>
          <a:p>
            <a:r>
              <a:rPr lang="en-US" sz="2400"/>
              <a:t>Uses “hybrid” cryptography.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6395969-4CC4-43EE-AEB1-CDABBC36A488}" type="slidenum">
              <a:rPr lang="en-US"/>
              <a:pPr/>
              <a:t>36</a:t>
            </a:fld>
            <a:endParaRPr lang="en-US"/>
          </a:p>
        </p:txBody>
      </p:sp>
      <p:sp>
        <p:nvSpPr>
          <p:cNvPr id="670722" name="Rectangle 2"/>
          <p:cNvSpPr>
            <a:spLocks noGrp="1" noChangeArrowheads="1"/>
          </p:cNvSpPr>
          <p:nvPr>
            <p:ph type="title"/>
          </p:nvPr>
        </p:nvSpPr>
        <p:spPr/>
        <p:txBody>
          <a:bodyPr/>
          <a:lstStyle/>
          <a:p>
            <a:r>
              <a:rPr lang="en-US"/>
              <a:t>Setup Channel with TLS “Handshake” </a:t>
            </a:r>
          </a:p>
        </p:txBody>
      </p:sp>
      <p:pic>
        <p:nvPicPr>
          <p:cNvPr id="670723" name="Picture 3"/>
          <p:cNvPicPr>
            <a:picLocks noChangeAspect="1" noChangeArrowheads="1"/>
          </p:cNvPicPr>
          <p:nvPr>
            <p:ph type="body" idx="1"/>
          </p:nvPr>
        </p:nvPicPr>
        <p:blipFill>
          <a:blip r:embed="rId3" cstate="print"/>
          <a:srcRect/>
          <a:stretch>
            <a:fillRect/>
          </a:stretch>
        </p:blipFill>
        <p:spPr>
          <a:xfrm>
            <a:off x="614363" y="1524000"/>
            <a:ext cx="8240712" cy="4594225"/>
          </a:xfrm>
        </p:spPr>
      </p:pic>
      <p:sp>
        <p:nvSpPr>
          <p:cNvPr id="670724" name="Text Box 4"/>
          <p:cNvSpPr txBox="1">
            <a:spLocks noChangeArrowheads="1"/>
          </p:cNvSpPr>
          <p:nvPr/>
        </p:nvSpPr>
        <p:spPr bwMode="auto">
          <a:xfrm>
            <a:off x="4800600" y="1524000"/>
            <a:ext cx="3962400" cy="4765675"/>
          </a:xfrm>
          <a:prstGeom prst="rect">
            <a:avLst/>
          </a:prstGeom>
          <a:noFill/>
          <a:ln w="9525">
            <a:noFill/>
            <a:miter lim="800000"/>
            <a:headEnd/>
            <a:tailEnd/>
          </a:ln>
          <a:effectLst/>
        </p:spPr>
        <p:txBody>
          <a:bodyPr>
            <a:spAutoFit/>
          </a:bodyPr>
          <a:lstStyle/>
          <a:p>
            <a:pPr marL="342900" indent="-342900">
              <a:spcBef>
                <a:spcPct val="50000"/>
              </a:spcBef>
            </a:pPr>
            <a:r>
              <a:rPr lang="en-US" sz="1800">
                <a:latin typeface="Arial" charset="0"/>
              </a:rPr>
              <a:t>Handshake Steps: </a:t>
            </a:r>
          </a:p>
          <a:p>
            <a:pPr marL="342900" indent="-342900">
              <a:spcBef>
                <a:spcPct val="50000"/>
              </a:spcBef>
              <a:buFontTx/>
              <a:buAutoNum type="arabicParenR"/>
            </a:pPr>
            <a:r>
              <a:rPr lang="en-US" sz="1800">
                <a:latin typeface="Arial" charset="0"/>
              </a:rPr>
              <a:t>Clients and servers negotiate exact cryptographic protocols</a:t>
            </a:r>
          </a:p>
          <a:p>
            <a:pPr marL="342900" indent="-342900">
              <a:spcBef>
                <a:spcPct val="50000"/>
              </a:spcBef>
              <a:buFontTx/>
              <a:buAutoNum type="arabicParenR"/>
            </a:pPr>
            <a:r>
              <a:rPr lang="en-US" sz="1800">
                <a:latin typeface="Arial" charset="0"/>
              </a:rPr>
              <a:t>Client’s validate public key certificate with CA public key. </a:t>
            </a:r>
          </a:p>
          <a:p>
            <a:pPr marL="342900" indent="-342900">
              <a:spcBef>
                <a:spcPct val="50000"/>
              </a:spcBef>
              <a:buFontTx/>
              <a:buAutoNum type="arabicParenR"/>
            </a:pPr>
            <a:r>
              <a:rPr lang="en-US" sz="1800">
                <a:latin typeface="Arial" charset="0"/>
              </a:rPr>
              <a:t>Client encrypt secret random value with servers key, and send it as a challenge.  </a:t>
            </a:r>
          </a:p>
          <a:p>
            <a:pPr marL="342900" indent="-342900">
              <a:spcBef>
                <a:spcPct val="50000"/>
              </a:spcBef>
              <a:buFontTx/>
              <a:buAutoNum type="arabicParenR"/>
            </a:pPr>
            <a:r>
              <a:rPr lang="en-US" sz="1800">
                <a:latin typeface="Arial" charset="0"/>
              </a:rPr>
              <a:t>Server decrypts, proving it has the corresponding private key.</a:t>
            </a:r>
          </a:p>
          <a:p>
            <a:pPr marL="342900" indent="-342900">
              <a:spcBef>
                <a:spcPct val="50000"/>
              </a:spcBef>
              <a:buFontTx/>
              <a:buAutoNum type="arabicParenR"/>
            </a:pPr>
            <a:r>
              <a:rPr lang="en-US" sz="1800">
                <a:latin typeface="Arial" charset="0"/>
              </a:rPr>
              <a:t>This value is used to derive symmetric session keys for encryption &amp; MACs.</a:t>
            </a:r>
          </a:p>
          <a:p>
            <a:pPr marL="342900" indent="-342900">
              <a:spcBef>
                <a:spcPct val="50000"/>
              </a:spcBef>
              <a:buFontTx/>
              <a:buAutoNum type="arabicParenR"/>
            </a:pPr>
            <a:endParaRPr lang="en-US" sz="18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072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072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072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072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072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lide Number Placeholder 4"/>
          <p:cNvSpPr>
            <a:spLocks noGrp="1"/>
          </p:cNvSpPr>
          <p:nvPr>
            <p:ph type="sldNum" sz="quarter" idx="11"/>
          </p:nvPr>
        </p:nvSpPr>
        <p:spPr/>
        <p:txBody>
          <a:bodyPr/>
          <a:lstStyle/>
          <a:p>
            <a:fld id="{07070C31-4458-4BC6-976B-60535870A712}" type="slidenum">
              <a:rPr lang="en-US"/>
              <a:pPr/>
              <a:t>37</a:t>
            </a:fld>
            <a:endParaRPr lang="en-US"/>
          </a:p>
        </p:txBody>
      </p:sp>
      <p:sp>
        <p:nvSpPr>
          <p:cNvPr id="672770" name="Rectangle 2"/>
          <p:cNvSpPr>
            <a:spLocks noGrp="1" noChangeArrowheads="1"/>
          </p:cNvSpPr>
          <p:nvPr>
            <p:ph type="title"/>
          </p:nvPr>
        </p:nvSpPr>
        <p:spPr/>
        <p:txBody>
          <a:bodyPr/>
          <a:lstStyle/>
          <a:p>
            <a:r>
              <a:rPr lang="en-US"/>
              <a:t>How TLS Handles Data</a:t>
            </a:r>
          </a:p>
        </p:txBody>
      </p:sp>
      <p:sp>
        <p:nvSpPr>
          <p:cNvPr id="672771" name="Text Box 3"/>
          <p:cNvSpPr txBox="1">
            <a:spLocks noChangeArrowheads="1"/>
          </p:cNvSpPr>
          <p:nvPr/>
        </p:nvSpPr>
        <p:spPr bwMode="auto">
          <a:xfrm>
            <a:off x="381000" y="1143000"/>
            <a:ext cx="8001000" cy="366713"/>
          </a:xfrm>
          <a:prstGeom prst="rect">
            <a:avLst/>
          </a:prstGeom>
          <a:noFill/>
          <a:ln w="9525">
            <a:noFill/>
            <a:miter lim="800000"/>
            <a:headEnd/>
            <a:tailEnd/>
          </a:ln>
          <a:effectLst/>
        </p:spPr>
        <p:txBody>
          <a:bodyPr>
            <a:spAutoFit/>
          </a:bodyPr>
          <a:lstStyle/>
          <a:p>
            <a:pPr>
              <a:spcBef>
                <a:spcPct val="50000"/>
              </a:spcBef>
            </a:pPr>
            <a:r>
              <a:rPr lang="en-US" sz="1800">
                <a:latin typeface="Arial" charset="0"/>
              </a:rPr>
              <a:t>1) Data arrives as a stream from the application via the TLS Socket</a:t>
            </a:r>
          </a:p>
        </p:txBody>
      </p:sp>
      <p:sp>
        <p:nvSpPr>
          <p:cNvPr id="672772" name="Rectangle 4"/>
          <p:cNvSpPr>
            <a:spLocks noChangeArrowheads="1"/>
          </p:cNvSpPr>
          <p:nvPr/>
        </p:nvSpPr>
        <p:spPr bwMode="auto">
          <a:xfrm>
            <a:off x="685800" y="1600200"/>
            <a:ext cx="6781800" cy="381000"/>
          </a:xfrm>
          <a:prstGeom prst="rect">
            <a:avLst/>
          </a:prstGeom>
          <a:solidFill>
            <a:srgbClr val="FF0000"/>
          </a:solidFill>
          <a:ln w="9525">
            <a:solidFill>
              <a:schemeClr val="tx1"/>
            </a:solidFill>
            <a:miter lim="800000"/>
            <a:headEnd/>
            <a:tailEnd/>
          </a:ln>
          <a:effectLst/>
        </p:spPr>
        <p:txBody>
          <a:bodyPr wrap="none" anchor="ctr"/>
          <a:lstStyle/>
          <a:p>
            <a:endParaRPr lang="en-US"/>
          </a:p>
        </p:txBody>
      </p:sp>
      <p:sp>
        <p:nvSpPr>
          <p:cNvPr id="672773" name="Text Box 5"/>
          <p:cNvSpPr txBox="1">
            <a:spLocks noChangeArrowheads="1"/>
          </p:cNvSpPr>
          <p:nvPr/>
        </p:nvSpPr>
        <p:spPr bwMode="auto">
          <a:xfrm>
            <a:off x="457200" y="2286000"/>
            <a:ext cx="7391400" cy="366713"/>
          </a:xfrm>
          <a:prstGeom prst="rect">
            <a:avLst/>
          </a:prstGeom>
          <a:noFill/>
          <a:ln w="9525">
            <a:noFill/>
            <a:miter lim="800000"/>
            <a:headEnd/>
            <a:tailEnd/>
          </a:ln>
          <a:effectLst/>
        </p:spPr>
        <p:txBody>
          <a:bodyPr>
            <a:spAutoFit/>
          </a:bodyPr>
          <a:lstStyle/>
          <a:p>
            <a:pPr>
              <a:spcBef>
                <a:spcPct val="50000"/>
              </a:spcBef>
            </a:pPr>
            <a:r>
              <a:rPr lang="en-US" sz="1800">
                <a:latin typeface="Arial" charset="0"/>
              </a:rPr>
              <a:t>2) The data is segmented by TLS into chunks</a:t>
            </a:r>
          </a:p>
        </p:txBody>
      </p:sp>
      <p:sp>
        <p:nvSpPr>
          <p:cNvPr id="672774" name="Rectangle 6"/>
          <p:cNvSpPr>
            <a:spLocks noChangeArrowheads="1"/>
          </p:cNvSpPr>
          <p:nvPr/>
        </p:nvSpPr>
        <p:spPr bwMode="auto">
          <a:xfrm>
            <a:off x="381000" y="2819400"/>
            <a:ext cx="1524000" cy="381000"/>
          </a:xfrm>
          <a:prstGeom prst="rect">
            <a:avLst/>
          </a:prstGeom>
          <a:solidFill>
            <a:srgbClr val="FF0000"/>
          </a:solidFill>
          <a:ln w="9525">
            <a:solidFill>
              <a:schemeClr val="tx1"/>
            </a:solidFill>
            <a:miter lim="800000"/>
            <a:headEnd/>
            <a:tailEnd/>
          </a:ln>
          <a:effectLst/>
        </p:spPr>
        <p:txBody>
          <a:bodyPr wrap="none" anchor="ctr"/>
          <a:lstStyle/>
          <a:p>
            <a:endParaRPr lang="en-US"/>
          </a:p>
        </p:txBody>
      </p:sp>
      <p:sp>
        <p:nvSpPr>
          <p:cNvPr id="672775" name="Rectangle 7"/>
          <p:cNvSpPr>
            <a:spLocks noChangeArrowheads="1"/>
          </p:cNvSpPr>
          <p:nvPr/>
        </p:nvSpPr>
        <p:spPr bwMode="auto">
          <a:xfrm>
            <a:off x="2438400" y="2819400"/>
            <a:ext cx="1447800" cy="381000"/>
          </a:xfrm>
          <a:prstGeom prst="rect">
            <a:avLst/>
          </a:prstGeom>
          <a:solidFill>
            <a:srgbClr val="FF0000"/>
          </a:solidFill>
          <a:ln w="9525">
            <a:solidFill>
              <a:schemeClr val="tx1"/>
            </a:solidFill>
            <a:miter lim="800000"/>
            <a:headEnd/>
            <a:tailEnd/>
          </a:ln>
          <a:effectLst/>
        </p:spPr>
        <p:txBody>
          <a:bodyPr wrap="none" anchor="ctr"/>
          <a:lstStyle/>
          <a:p>
            <a:endParaRPr lang="en-US"/>
          </a:p>
        </p:txBody>
      </p:sp>
      <p:sp>
        <p:nvSpPr>
          <p:cNvPr id="672776" name="Rectangle 8"/>
          <p:cNvSpPr>
            <a:spLocks noChangeArrowheads="1"/>
          </p:cNvSpPr>
          <p:nvPr/>
        </p:nvSpPr>
        <p:spPr bwMode="auto">
          <a:xfrm>
            <a:off x="6705600" y="2819400"/>
            <a:ext cx="1447800" cy="381000"/>
          </a:xfrm>
          <a:prstGeom prst="rect">
            <a:avLst/>
          </a:prstGeom>
          <a:solidFill>
            <a:srgbClr val="FF0000"/>
          </a:solidFill>
          <a:ln w="9525">
            <a:solidFill>
              <a:schemeClr val="tx1"/>
            </a:solidFill>
            <a:miter lim="800000"/>
            <a:headEnd/>
            <a:tailEnd/>
          </a:ln>
          <a:effectLst/>
        </p:spPr>
        <p:txBody>
          <a:bodyPr wrap="none" anchor="ctr"/>
          <a:lstStyle/>
          <a:p>
            <a:endParaRPr lang="en-US"/>
          </a:p>
        </p:txBody>
      </p:sp>
      <p:sp>
        <p:nvSpPr>
          <p:cNvPr id="672777" name="Rectangle 9"/>
          <p:cNvSpPr>
            <a:spLocks noChangeArrowheads="1"/>
          </p:cNvSpPr>
          <p:nvPr/>
        </p:nvSpPr>
        <p:spPr bwMode="auto">
          <a:xfrm>
            <a:off x="4572000" y="2819400"/>
            <a:ext cx="1447800" cy="381000"/>
          </a:xfrm>
          <a:prstGeom prst="rect">
            <a:avLst/>
          </a:prstGeom>
          <a:solidFill>
            <a:srgbClr val="FF0000"/>
          </a:solidFill>
          <a:ln w="9525">
            <a:solidFill>
              <a:schemeClr val="tx1"/>
            </a:solidFill>
            <a:miter lim="800000"/>
            <a:headEnd/>
            <a:tailEnd/>
          </a:ln>
          <a:effectLst/>
        </p:spPr>
        <p:txBody>
          <a:bodyPr wrap="none" anchor="ctr"/>
          <a:lstStyle/>
          <a:p>
            <a:endParaRPr lang="en-US"/>
          </a:p>
        </p:txBody>
      </p:sp>
      <p:sp>
        <p:nvSpPr>
          <p:cNvPr id="672778" name="Rectangle 10"/>
          <p:cNvSpPr>
            <a:spLocks noChangeArrowheads="1"/>
          </p:cNvSpPr>
          <p:nvPr/>
        </p:nvSpPr>
        <p:spPr bwMode="auto">
          <a:xfrm>
            <a:off x="762000" y="4343400"/>
            <a:ext cx="1371600" cy="381000"/>
          </a:xfrm>
          <a:prstGeom prst="rect">
            <a:avLst/>
          </a:prstGeom>
          <a:solidFill>
            <a:srgbClr val="969696"/>
          </a:solidFill>
          <a:ln w="9525">
            <a:solidFill>
              <a:schemeClr val="tx1"/>
            </a:solidFill>
            <a:miter lim="800000"/>
            <a:headEnd/>
            <a:tailEnd/>
          </a:ln>
          <a:effectLst/>
        </p:spPr>
        <p:txBody>
          <a:bodyPr wrap="none" anchor="ctr"/>
          <a:lstStyle/>
          <a:p>
            <a:endParaRPr lang="en-US"/>
          </a:p>
        </p:txBody>
      </p:sp>
      <p:sp>
        <p:nvSpPr>
          <p:cNvPr id="672779" name="Text Box 11"/>
          <p:cNvSpPr txBox="1">
            <a:spLocks noChangeArrowheads="1"/>
          </p:cNvSpPr>
          <p:nvPr/>
        </p:nvSpPr>
        <p:spPr bwMode="auto">
          <a:xfrm>
            <a:off x="457200" y="3429000"/>
            <a:ext cx="8686800" cy="641350"/>
          </a:xfrm>
          <a:prstGeom prst="rect">
            <a:avLst/>
          </a:prstGeom>
          <a:noFill/>
          <a:ln w="9525">
            <a:noFill/>
            <a:miter lim="800000"/>
            <a:headEnd/>
            <a:tailEnd/>
          </a:ln>
          <a:effectLst/>
        </p:spPr>
        <p:txBody>
          <a:bodyPr>
            <a:spAutoFit/>
          </a:bodyPr>
          <a:lstStyle/>
          <a:p>
            <a:pPr>
              <a:spcBef>
                <a:spcPct val="50000"/>
              </a:spcBef>
            </a:pPr>
            <a:r>
              <a:rPr lang="en-US" sz="1800">
                <a:latin typeface="Arial" charset="0"/>
              </a:rPr>
              <a:t>3) A session key is used to encrypt and MAC each chunk to form a TLS “record”, which includes a short header and data that is encrypted, as well as a MAC.  </a:t>
            </a:r>
          </a:p>
        </p:txBody>
      </p:sp>
      <p:sp>
        <p:nvSpPr>
          <p:cNvPr id="672780" name="Rectangle 12"/>
          <p:cNvSpPr>
            <a:spLocks noChangeArrowheads="1"/>
          </p:cNvSpPr>
          <p:nvPr/>
        </p:nvSpPr>
        <p:spPr bwMode="auto">
          <a:xfrm>
            <a:off x="304800" y="4343400"/>
            <a:ext cx="457200" cy="381000"/>
          </a:xfrm>
          <a:prstGeom prst="rect">
            <a:avLst/>
          </a:prstGeom>
          <a:solidFill>
            <a:srgbClr val="800080"/>
          </a:solidFill>
          <a:ln w="9525">
            <a:solidFill>
              <a:schemeClr val="tx1"/>
            </a:solidFill>
            <a:miter lim="800000"/>
            <a:headEnd/>
            <a:tailEnd/>
          </a:ln>
          <a:effectLst/>
        </p:spPr>
        <p:txBody>
          <a:bodyPr wrap="none" anchor="ctr"/>
          <a:lstStyle/>
          <a:p>
            <a:endParaRPr lang="en-US"/>
          </a:p>
        </p:txBody>
      </p:sp>
      <p:sp>
        <p:nvSpPr>
          <p:cNvPr id="672781" name="Rectangle 13"/>
          <p:cNvSpPr>
            <a:spLocks noChangeArrowheads="1"/>
          </p:cNvSpPr>
          <p:nvPr/>
        </p:nvSpPr>
        <p:spPr bwMode="auto">
          <a:xfrm>
            <a:off x="2819400" y="4343400"/>
            <a:ext cx="1371600" cy="381000"/>
          </a:xfrm>
          <a:prstGeom prst="rect">
            <a:avLst/>
          </a:prstGeom>
          <a:solidFill>
            <a:srgbClr val="969696"/>
          </a:solidFill>
          <a:ln w="9525">
            <a:solidFill>
              <a:schemeClr val="tx1"/>
            </a:solidFill>
            <a:miter lim="800000"/>
            <a:headEnd/>
            <a:tailEnd/>
          </a:ln>
          <a:effectLst/>
        </p:spPr>
        <p:txBody>
          <a:bodyPr wrap="none" anchor="ctr"/>
          <a:lstStyle/>
          <a:p>
            <a:endParaRPr lang="en-US"/>
          </a:p>
        </p:txBody>
      </p:sp>
      <p:sp>
        <p:nvSpPr>
          <p:cNvPr id="672782" name="Rectangle 14"/>
          <p:cNvSpPr>
            <a:spLocks noChangeArrowheads="1"/>
          </p:cNvSpPr>
          <p:nvPr/>
        </p:nvSpPr>
        <p:spPr bwMode="auto">
          <a:xfrm>
            <a:off x="2362200" y="4343400"/>
            <a:ext cx="457200" cy="381000"/>
          </a:xfrm>
          <a:prstGeom prst="rect">
            <a:avLst/>
          </a:prstGeom>
          <a:solidFill>
            <a:srgbClr val="800080"/>
          </a:solidFill>
          <a:ln w="9525">
            <a:solidFill>
              <a:schemeClr val="tx1"/>
            </a:solidFill>
            <a:miter lim="800000"/>
            <a:headEnd/>
            <a:tailEnd/>
          </a:ln>
          <a:effectLst/>
        </p:spPr>
        <p:txBody>
          <a:bodyPr wrap="none" anchor="ctr"/>
          <a:lstStyle/>
          <a:p>
            <a:endParaRPr lang="en-US"/>
          </a:p>
        </p:txBody>
      </p:sp>
      <p:sp>
        <p:nvSpPr>
          <p:cNvPr id="672783" name="Rectangle 15"/>
          <p:cNvSpPr>
            <a:spLocks noChangeArrowheads="1"/>
          </p:cNvSpPr>
          <p:nvPr/>
        </p:nvSpPr>
        <p:spPr bwMode="auto">
          <a:xfrm>
            <a:off x="7010400" y="4343400"/>
            <a:ext cx="1371600" cy="381000"/>
          </a:xfrm>
          <a:prstGeom prst="rect">
            <a:avLst/>
          </a:prstGeom>
          <a:solidFill>
            <a:srgbClr val="969696"/>
          </a:solidFill>
          <a:ln w="9525">
            <a:solidFill>
              <a:schemeClr val="tx1"/>
            </a:solidFill>
            <a:miter lim="800000"/>
            <a:headEnd/>
            <a:tailEnd/>
          </a:ln>
          <a:effectLst/>
        </p:spPr>
        <p:txBody>
          <a:bodyPr wrap="none" anchor="ctr"/>
          <a:lstStyle/>
          <a:p>
            <a:endParaRPr lang="en-US"/>
          </a:p>
        </p:txBody>
      </p:sp>
      <p:sp>
        <p:nvSpPr>
          <p:cNvPr id="672784" name="Rectangle 16"/>
          <p:cNvSpPr>
            <a:spLocks noChangeArrowheads="1"/>
          </p:cNvSpPr>
          <p:nvPr/>
        </p:nvSpPr>
        <p:spPr bwMode="auto">
          <a:xfrm>
            <a:off x="6553200" y="4343400"/>
            <a:ext cx="457200" cy="381000"/>
          </a:xfrm>
          <a:prstGeom prst="rect">
            <a:avLst/>
          </a:prstGeom>
          <a:solidFill>
            <a:srgbClr val="800080"/>
          </a:solidFill>
          <a:ln w="9525">
            <a:solidFill>
              <a:schemeClr val="tx1"/>
            </a:solidFill>
            <a:miter lim="800000"/>
            <a:headEnd/>
            <a:tailEnd/>
          </a:ln>
          <a:effectLst/>
        </p:spPr>
        <p:txBody>
          <a:bodyPr wrap="none" anchor="ctr"/>
          <a:lstStyle/>
          <a:p>
            <a:endParaRPr lang="en-US"/>
          </a:p>
        </p:txBody>
      </p:sp>
      <p:sp>
        <p:nvSpPr>
          <p:cNvPr id="672785" name="Rectangle 17"/>
          <p:cNvSpPr>
            <a:spLocks noChangeArrowheads="1"/>
          </p:cNvSpPr>
          <p:nvPr/>
        </p:nvSpPr>
        <p:spPr bwMode="auto">
          <a:xfrm>
            <a:off x="4876800" y="4343400"/>
            <a:ext cx="1371600" cy="381000"/>
          </a:xfrm>
          <a:prstGeom prst="rect">
            <a:avLst/>
          </a:prstGeom>
          <a:solidFill>
            <a:srgbClr val="969696"/>
          </a:solidFill>
          <a:ln w="9525">
            <a:solidFill>
              <a:schemeClr val="tx1"/>
            </a:solidFill>
            <a:miter lim="800000"/>
            <a:headEnd/>
            <a:tailEnd/>
          </a:ln>
          <a:effectLst/>
        </p:spPr>
        <p:txBody>
          <a:bodyPr wrap="none" anchor="ctr"/>
          <a:lstStyle/>
          <a:p>
            <a:endParaRPr lang="en-US"/>
          </a:p>
        </p:txBody>
      </p:sp>
      <p:sp>
        <p:nvSpPr>
          <p:cNvPr id="672786" name="Rectangle 18"/>
          <p:cNvSpPr>
            <a:spLocks noChangeArrowheads="1"/>
          </p:cNvSpPr>
          <p:nvPr/>
        </p:nvSpPr>
        <p:spPr bwMode="auto">
          <a:xfrm>
            <a:off x="4419600" y="4343400"/>
            <a:ext cx="457200" cy="381000"/>
          </a:xfrm>
          <a:prstGeom prst="rect">
            <a:avLst/>
          </a:prstGeom>
          <a:solidFill>
            <a:srgbClr val="800080"/>
          </a:solidFill>
          <a:ln w="9525">
            <a:solidFill>
              <a:schemeClr val="tx1"/>
            </a:solidFill>
            <a:miter lim="800000"/>
            <a:headEnd/>
            <a:tailEnd/>
          </a:ln>
          <a:effectLst/>
        </p:spPr>
        <p:txBody>
          <a:bodyPr wrap="none" anchor="ctr"/>
          <a:lstStyle/>
          <a:p>
            <a:endParaRPr lang="en-US"/>
          </a:p>
        </p:txBody>
      </p:sp>
      <p:sp>
        <p:nvSpPr>
          <p:cNvPr id="672787" name="Text Box 19"/>
          <p:cNvSpPr txBox="1">
            <a:spLocks noChangeArrowheads="1"/>
          </p:cNvSpPr>
          <p:nvPr/>
        </p:nvSpPr>
        <p:spPr bwMode="auto">
          <a:xfrm>
            <a:off x="533400" y="5029200"/>
            <a:ext cx="8077200" cy="366713"/>
          </a:xfrm>
          <a:prstGeom prst="rect">
            <a:avLst/>
          </a:prstGeom>
          <a:noFill/>
          <a:ln w="9525">
            <a:noFill/>
            <a:miter lim="800000"/>
            <a:headEnd/>
            <a:tailEnd/>
          </a:ln>
          <a:effectLst/>
        </p:spPr>
        <p:txBody>
          <a:bodyPr>
            <a:spAutoFit/>
          </a:bodyPr>
          <a:lstStyle/>
          <a:p>
            <a:pPr>
              <a:spcBef>
                <a:spcPct val="50000"/>
              </a:spcBef>
            </a:pPr>
            <a:r>
              <a:rPr lang="en-US" sz="1800">
                <a:latin typeface="Arial" charset="0"/>
              </a:rPr>
              <a:t>4) Records form a byte stream that is fed to a TCP socket for transmission.  </a:t>
            </a:r>
          </a:p>
        </p:txBody>
      </p:sp>
      <p:sp>
        <p:nvSpPr>
          <p:cNvPr id="672788" name="Rectangle 20"/>
          <p:cNvSpPr>
            <a:spLocks noChangeArrowheads="1"/>
          </p:cNvSpPr>
          <p:nvPr/>
        </p:nvSpPr>
        <p:spPr bwMode="auto">
          <a:xfrm>
            <a:off x="990600" y="5562600"/>
            <a:ext cx="1371600" cy="381000"/>
          </a:xfrm>
          <a:prstGeom prst="rect">
            <a:avLst/>
          </a:prstGeom>
          <a:solidFill>
            <a:srgbClr val="969696"/>
          </a:solidFill>
          <a:ln w="9525">
            <a:solidFill>
              <a:schemeClr val="tx1"/>
            </a:solidFill>
            <a:miter lim="800000"/>
            <a:headEnd/>
            <a:tailEnd/>
          </a:ln>
          <a:effectLst/>
        </p:spPr>
        <p:txBody>
          <a:bodyPr wrap="none" anchor="ctr"/>
          <a:lstStyle/>
          <a:p>
            <a:endParaRPr lang="en-US"/>
          </a:p>
        </p:txBody>
      </p:sp>
      <p:sp>
        <p:nvSpPr>
          <p:cNvPr id="672789" name="Rectangle 21"/>
          <p:cNvSpPr>
            <a:spLocks noChangeArrowheads="1"/>
          </p:cNvSpPr>
          <p:nvPr/>
        </p:nvSpPr>
        <p:spPr bwMode="auto">
          <a:xfrm>
            <a:off x="533400" y="5562600"/>
            <a:ext cx="457200" cy="381000"/>
          </a:xfrm>
          <a:prstGeom prst="rect">
            <a:avLst/>
          </a:prstGeom>
          <a:solidFill>
            <a:srgbClr val="800080"/>
          </a:solidFill>
          <a:ln w="9525">
            <a:solidFill>
              <a:schemeClr val="tx1"/>
            </a:solidFill>
            <a:miter lim="800000"/>
            <a:headEnd/>
            <a:tailEnd/>
          </a:ln>
          <a:effectLst/>
        </p:spPr>
        <p:txBody>
          <a:bodyPr wrap="none" anchor="ctr"/>
          <a:lstStyle/>
          <a:p>
            <a:endParaRPr lang="en-US"/>
          </a:p>
        </p:txBody>
      </p:sp>
      <p:sp>
        <p:nvSpPr>
          <p:cNvPr id="672790" name="Rectangle 22"/>
          <p:cNvSpPr>
            <a:spLocks noChangeArrowheads="1"/>
          </p:cNvSpPr>
          <p:nvPr/>
        </p:nvSpPr>
        <p:spPr bwMode="auto">
          <a:xfrm>
            <a:off x="2819400" y="5562600"/>
            <a:ext cx="1371600" cy="381000"/>
          </a:xfrm>
          <a:prstGeom prst="rect">
            <a:avLst/>
          </a:prstGeom>
          <a:solidFill>
            <a:srgbClr val="969696"/>
          </a:solidFill>
          <a:ln w="9525">
            <a:solidFill>
              <a:schemeClr val="tx1"/>
            </a:solidFill>
            <a:miter lim="800000"/>
            <a:headEnd/>
            <a:tailEnd/>
          </a:ln>
          <a:effectLst/>
        </p:spPr>
        <p:txBody>
          <a:bodyPr wrap="none" anchor="ctr"/>
          <a:lstStyle/>
          <a:p>
            <a:endParaRPr lang="en-US"/>
          </a:p>
        </p:txBody>
      </p:sp>
      <p:sp>
        <p:nvSpPr>
          <p:cNvPr id="672791" name="Rectangle 23"/>
          <p:cNvSpPr>
            <a:spLocks noChangeArrowheads="1"/>
          </p:cNvSpPr>
          <p:nvPr/>
        </p:nvSpPr>
        <p:spPr bwMode="auto">
          <a:xfrm>
            <a:off x="2362200" y="5562600"/>
            <a:ext cx="457200" cy="381000"/>
          </a:xfrm>
          <a:prstGeom prst="rect">
            <a:avLst/>
          </a:prstGeom>
          <a:solidFill>
            <a:srgbClr val="800080"/>
          </a:solidFill>
          <a:ln w="9525">
            <a:solidFill>
              <a:schemeClr val="tx1"/>
            </a:solidFill>
            <a:miter lim="800000"/>
            <a:headEnd/>
            <a:tailEnd/>
          </a:ln>
          <a:effectLst/>
        </p:spPr>
        <p:txBody>
          <a:bodyPr wrap="none" anchor="ctr"/>
          <a:lstStyle/>
          <a:p>
            <a:endParaRPr lang="en-US"/>
          </a:p>
        </p:txBody>
      </p:sp>
      <p:sp>
        <p:nvSpPr>
          <p:cNvPr id="672792" name="Rectangle 24"/>
          <p:cNvSpPr>
            <a:spLocks noChangeArrowheads="1"/>
          </p:cNvSpPr>
          <p:nvPr/>
        </p:nvSpPr>
        <p:spPr bwMode="auto">
          <a:xfrm>
            <a:off x="6477000" y="5562600"/>
            <a:ext cx="1371600" cy="381000"/>
          </a:xfrm>
          <a:prstGeom prst="rect">
            <a:avLst/>
          </a:prstGeom>
          <a:solidFill>
            <a:srgbClr val="969696"/>
          </a:solidFill>
          <a:ln w="9525">
            <a:solidFill>
              <a:schemeClr val="tx1"/>
            </a:solidFill>
            <a:miter lim="800000"/>
            <a:headEnd/>
            <a:tailEnd/>
          </a:ln>
          <a:effectLst/>
        </p:spPr>
        <p:txBody>
          <a:bodyPr wrap="none" anchor="ctr"/>
          <a:lstStyle/>
          <a:p>
            <a:endParaRPr lang="en-US"/>
          </a:p>
        </p:txBody>
      </p:sp>
      <p:sp>
        <p:nvSpPr>
          <p:cNvPr id="672793" name="Rectangle 25"/>
          <p:cNvSpPr>
            <a:spLocks noChangeArrowheads="1"/>
          </p:cNvSpPr>
          <p:nvPr/>
        </p:nvSpPr>
        <p:spPr bwMode="auto">
          <a:xfrm>
            <a:off x="6019800" y="5562600"/>
            <a:ext cx="457200" cy="381000"/>
          </a:xfrm>
          <a:prstGeom prst="rect">
            <a:avLst/>
          </a:prstGeom>
          <a:solidFill>
            <a:srgbClr val="800080"/>
          </a:solidFill>
          <a:ln w="9525">
            <a:solidFill>
              <a:schemeClr val="tx1"/>
            </a:solidFill>
            <a:miter lim="800000"/>
            <a:headEnd/>
            <a:tailEnd/>
          </a:ln>
          <a:effectLst/>
        </p:spPr>
        <p:txBody>
          <a:bodyPr wrap="none" anchor="ctr"/>
          <a:lstStyle/>
          <a:p>
            <a:endParaRPr lang="en-US"/>
          </a:p>
        </p:txBody>
      </p:sp>
      <p:sp>
        <p:nvSpPr>
          <p:cNvPr id="672794" name="Rectangle 26"/>
          <p:cNvSpPr>
            <a:spLocks noChangeArrowheads="1"/>
          </p:cNvSpPr>
          <p:nvPr/>
        </p:nvSpPr>
        <p:spPr bwMode="auto">
          <a:xfrm>
            <a:off x="4648200" y="5562600"/>
            <a:ext cx="1371600" cy="381000"/>
          </a:xfrm>
          <a:prstGeom prst="rect">
            <a:avLst/>
          </a:prstGeom>
          <a:solidFill>
            <a:srgbClr val="969696"/>
          </a:solidFill>
          <a:ln w="9525">
            <a:solidFill>
              <a:schemeClr val="tx1"/>
            </a:solidFill>
            <a:miter lim="800000"/>
            <a:headEnd/>
            <a:tailEnd/>
          </a:ln>
          <a:effectLst/>
        </p:spPr>
        <p:txBody>
          <a:bodyPr wrap="none" anchor="ctr"/>
          <a:lstStyle/>
          <a:p>
            <a:endParaRPr lang="en-US"/>
          </a:p>
        </p:txBody>
      </p:sp>
      <p:sp>
        <p:nvSpPr>
          <p:cNvPr id="672795" name="Rectangle 27"/>
          <p:cNvSpPr>
            <a:spLocks noChangeArrowheads="1"/>
          </p:cNvSpPr>
          <p:nvPr/>
        </p:nvSpPr>
        <p:spPr bwMode="auto">
          <a:xfrm>
            <a:off x="4191000" y="5562600"/>
            <a:ext cx="457200" cy="381000"/>
          </a:xfrm>
          <a:prstGeom prst="rect">
            <a:avLst/>
          </a:prstGeom>
          <a:solidFill>
            <a:srgbClr val="800080"/>
          </a:solidFill>
          <a:ln w="9525">
            <a:solidFill>
              <a:schemeClr val="tx1"/>
            </a:solidFill>
            <a:miter lim="800000"/>
            <a:headEnd/>
            <a:tailEnd/>
          </a:ln>
          <a:effec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277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7277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7277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7277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7277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7277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7277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7278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7278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7278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7278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7278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7278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7278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7278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67278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7278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7279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67279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7279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67279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67279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6727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2773" grpId="0"/>
      <p:bldP spid="672774" grpId="0" animBg="1"/>
      <p:bldP spid="672775" grpId="0" animBg="1"/>
      <p:bldP spid="672776" grpId="0" animBg="1"/>
      <p:bldP spid="672777" grpId="0" animBg="1"/>
      <p:bldP spid="672778" grpId="0" animBg="1"/>
      <p:bldP spid="672779" grpId="0"/>
      <p:bldP spid="672780" grpId="0" animBg="1"/>
      <p:bldP spid="672781" grpId="0" animBg="1"/>
      <p:bldP spid="672782" grpId="0" animBg="1"/>
      <p:bldP spid="672783" grpId="0" animBg="1"/>
      <p:bldP spid="672784" grpId="0" animBg="1"/>
      <p:bldP spid="672785" grpId="0" animBg="1"/>
      <p:bldP spid="672786" grpId="0" animBg="1"/>
      <p:bldP spid="672787" grpId="0"/>
      <p:bldP spid="672788" grpId="0" animBg="1"/>
      <p:bldP spid="672789" grpId="0" animBg="1"/>
      <p:bldP spid="672790" grpId="0" animBg="1"/>
      <p:bldP spid="672791" grpId="0" animBg="1"/>
      <p:bldP spid="672792" grpId="0" animBg="1"/>
      <p:bldP spid="672793" grpId="0" animBg="1"/>
      <p:bldP spid="672794" grpId="0" animBg="1"/>
      <p:bldP spid="67279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D25C1590-A1EC-4A97-90D4-60FEBB0CE946}" type="slidenum">
              <a:rPr lang="en-US"/>
              <a:pPr/>
              <a:t>38</a:t>
            </a:fld>
            <a:endParaRPr lang="en-US"/>
          </a:p>
        </p:txBody>
      </p:sp>
      <p:sp>
        <p:nvSpPr>
          <p:cNvPr id="609282" name="Rectangle 2"/>
          <p:cNvSpPr>
            <a:spLocks noGrp="1" noChangeArrowheads="1"/>
          </p:cNvSpPr>
          <p:nvPr>
            <p:ph type="title"/>
          </p:nvPr>
        </p:nvSpPr>
        <p:spPr/>
        <p:txBody>
          <a:bodyPr/>
          <a:lstStyle/>
          <a:p>
            <a:r>
              <a:rPr lang="en-US"/>
              <a:t>Works Cited/Resources</a:t>
            </a:r>
          </a:p>
        </p:txBody>
      </p:sp>
      <p:sp>
        <p:nvSpPr>
          <p:cNvPr id="609283" name="Rectangle 3"/>
          <p:cNvSpPr>
            <a:spLocks noGrp="1" noChangeArrowheads="1"/>
          </p:cNvSpPr>
          <p:nvPr>
            <p:ph type="body" idx="1"/>
          </p:nvPr>
        </p:nvSpPr>
        <p:spPr/>
        <p:txBody>
          <a:bodyPr/>
          <a:lstStyle/>
          <a:p>
            <a:pPr>
              <a:lnSpc>
                <a:spcPct val="80000"/>
              </a:lnSpc>
            </a:pPr>
            <a:r>
              <a:rPr lang="en-US" sz="2400">
                <a:hlinkClick r:id="rId2"/>
              </a:rPr>
              <a:t>http://www.psc.edu/~jheffner/talks/sec_lecture.pdf</a:t>
            </a:r>
            <a:endParaRPr lang="en-US" sz="2400"/>
          </a:p>
          <a:p>
            <a:pPr>
              <a:lnSpc>
                <a:spcPct val="80000"/>
              </a:lnSpc>
            </a:pPr>
            <a:r>
              <a:rPr lang="en-US" sz="2400">
                <a:hlinkClick r:id="rId3"/>
              </a:rPr>
              <a:t>http://en.wikipedia.org/wiki/One-time_pad</a:t>
            </a:r>
            <a:endParaRPr lang="en-US" sz="2400"/>
          </a:p>
          <a:p>
            <a:pPr>
              <a:lnSpc>
                <a:spcPct val="80000"/>
              </a:lnSpc>
            </a:pPr>
            <a:r>
              <a:rPr lang="en-US" sz="2400">
                <a:hlinkClick r:id="rId4"/>
              </a:rPr>
              <a:t>http://www.iusmentis.com/technology/encryption/des/</a:t>
            </a:r>
            <a:endParaRPr lang="en-US" sz="2400"/>
          </a:p>
          <a:p>
            <a:pPr>
              <a:lnSpc>
                <a:spcPct val="80000"/>
              </a:lnSpc>
            </a:pPr>
            <a:r>
              <a:rPr lang="en-US" sz="2400">
                <a:hlinkClick r:id="rId5"/>
              </a:rPr>
              <a:t>http://en.wikipedia.org/wiki/3DES</a:t>
            </a:r>
            <a:endParaRPr lang="en-US" sz="2400"/>
          </a:p>
          <a:p>
            <a:pPr>
              <a:lnSpc>
                <a:spcPct val="80000"/>
              </a:lnSpc>
            </a:pPr>
            <a:r>
              <a:rPr lang="en-US" sz="2400">
                <a:hlinkClick r:id="rId6"/>
              </a:rPr>
              <a:t>http://en.wikipedia.org/wiki/AES</a:t>
            </a:r>
            <a:endParaRPr lang="en-US" sz="2400"/>
          </a:p>
          <a:p>
            <a:pPr>
              <a:lnSpc>
                <a:spcPct val="80000"/>
              </a:lnSpc>
            </a:pPr>
            <a:r>
              <a:rPr lang="en-US" sz="2400">
                <a:hlinkClick r:id="rId7"/>
              </a:rPr>
              <a:t>http://en.wikipedia.org/wiki/MD5</a:t>
            </a:r>
            <a:r>
              <a:rPr lang="en-US" sz="2200"/>
              <a:t>Textbook: 8.1 – 8.3</a:t>
            </a:r>
          </a:p>
          <a:p>
            <a:pPr>
              <a:lnSpc>
                <a:spcPct val="80000"/>
              </a:lnSpc>
            </a:pPr>
            <a:endParaRPr lang="en-US" sz="2200"/>
          </a:p>
          <a:p>
            <a:pPr>
              <a:lnSpc>
                <a:spcPct val="80000"/>
              </a:lnSpc>
            </a:pPr>
            <a:r>
              <a:rPr lang="en-US" sz="2200"/>
              <a:t>Wikipedia for overview of Symmetric/Asymmetric primitives and Hash functions.  </a:t>
            </a:r>
          </a:p>
          <a:p>
            <a:pPr>
              <a:lnSpc>
                <a:spcPct val="80000"/>
              </a:lnSpc>
            </a:pPr>
            <a:r>
              <a:rPr lang="en-US" sz="2200"/>
              <a:t>OpenSSL (</a:t>
            </a:r>
            <a:r>
              <a:rPr lang="en-US" sz="2200">
                <a:hlinkClick r:id="rId8"/>
              </a:rPr>
              <a:t>www.openssl.org</a:t>
            </a:r>
            <a:r>
              <a:rPr lang="en-US" sz="2200"/>
              <a:t>): top-rate open source code for SSL and primitive functions.  </a:t>
            </a:r>
          </a:p>
          <a:p>
            <a:pPr>
              <a:lnSpc>
                <a:spcPct val="80000"/>
              </a:lnSpc>
            </a:pPr>
            <a:r>
              <a:rPr lang="en-US" sz="2200"/>
              <a:t>“Handbook of Applied Cryptography” available free online: www.cacr.math.uwaterloo.ca/hac/ </a:t>
            </a:r>
          </a:p>
          <a:p>
            <a:pPr>
              <a:lnSpc>
                <a:spcPct val="80000"/>
              </a:lnSpc>
            </a:pPr>
            <a:endParaRPr lang="en-US" sz="2400"/>
          </a:p>
          <a:p>
            <a:pPr>
              <a:lnSpc>
                <a:spcPct val="80000"/>
              </a:lnSpc>
              <a:buFontTx/>
              <a:buNone/>
            </a:pPr>
            <a:endParaRPr lang="en-US" sz="24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lide Number Placeholder 6"/>
          <p:cNvSpPr>
            <a:spLocks noGrp="1"/>
          </p:cNvSpPr>
          <p:nvPr>
            <p:ph type="sldNum" sz="quarter" idx="11"/>
          </p:nvPr>
        </p:nvSpPr>
        <p:spPr/>
        <p:txBody>
          <a:bodyPr/>
          <a:lstStyle/>
          <a:p>
            <a:fld id="{2E0BD20A-F6BB-418E-A0A7-5783212111B9}" type="slidenum">
              <a:rPr lang="en-US"/>
              <a:pPr/>
              <a:t>4</a:t>
            </a:fld>
            <a:endParaRPr lang="en-US"/>
          </a:p>
        </p:txBody>
      </p:sp>
      <p:sp>
        <p:nvSpPr>
          <p:cNvPr id="632834" name="Oval 2"/>
          <p:cNvSpPr>
            <a:spLocks noChangeArrowheads="1"/>
          </p:cNvSpPr>
          <p:nvPr/>
        </p:nvSpPr>
        <p:spPr bwMode="auto">
          <a:xfrm>
            <a:off x="5472113" y="3671888"/>
            <a:ext cx="3038475" cy="2306637"/>
          </a:xfrm>
          <a:prstGeom prst="ellipse">
            <a:avLst/>
          </a:prstGeom>
          <a:solidFill>
            <a:srgbClr val="CCFFFF"/>
          </a:solidFill>
          <a:ln w="9525">
            <a:solidFill>
              <a:schemeClr val="tx1"/>
            </a:solidFill>
            <a:round/>
            <a:headEnd/>
            <a:tailEnd/>
          </a:ln>
          <a:effectLst/>
        </p:spPr>
        <p:txBody>
          <a:bodyPr wrap="none" anchor="ctr"/>
          <a:lstStyle/>
          <a:p>
            <a:endParaRPr lang="en-US"/>
          </a:p>
        </p:txBody>
      </p:sp>
      <p:sp>
        <p:nvSpPr>
          <p:cNvPr id="632835" name="Rectangle 3"/>
          <p:cNvSpPr>
            <a:spLocks noGrp="1" noChangeArrowheads="1"/>
          </p:cNvSpPr>
          <p:nvPr>
            <p:ph type="title"/>
          </p:nvPr>
        </p:nvSpPr>
        <p:spPr/>
        <p:txBody>
          <a:bodyPr/>
          <a:lstStyle/>
          <a:p>
            <a:r>
              <a:rPr lang="en-US"/>
              <a:t>Key Distribution Center (KDC)</a:t>
            </a:r>
            <a:endParaRPr lang="en-US" sz="2400"/>
          </a:p>
        </p:txBody>
      </p:sp>
      <p:sp>
        <p:nvSpPr>
          <p:cNvPr id="632836" name="Rectangle 4"/>
          <p:cNvSpPr>
            <a:spLocks noGrp="1" noChangeArrowheads="1"/>
          </p:cNvSpPr>
          <p:nvPr>
            <p:ph type="body" sz="half" idx="1"/>
          </p:nvPr>
        </p:nvSpPr>
        <p:spPr>
          <a:xfrm>
            <a:off x="590550" y="1366838"/>
            <a:ext cx="8266113" cy="4648200"/>
          </a:xfrm>
        </p:spPr>
        <p:txBody>
          <a:bodyPr/>
          <a:lstStyle/>
          <a:p>
            <a:r>
              <a:rPr lang="en-US" sz="2400"/>
              <a:t>Alice, Bob need shared </a:t>
            </a:r>
            <a:r>
              <a:rPr lang="en-US" sz="2400" u="sng"/>
              <a:t>symmetric key</a:t>
            </a:r>
            <a:r>
              <a:rPr lang="en-US" sz="2400"/>
              <a:t>.</a:t>
            </a:r>
          </a:p>
          <a:p>
            <a:r>
              <a:rPr lang="en-US" sz="2400">
                <a:solidFill>
                  <a:srgbClr val="FF0000"/>
                </a:solidFill>
              </a:rPr>
              <a:t>KDC:</a:t>
            </a:r>
            <a:r>
              <a:rPr lang="en-US" sz="2400"/>
              <a:t> server shares different secret key with </a:t>
            </a:r>
            <a:r>
              <a:rPr lang="en-US" sz="2400" i="1"/>
              <a:t>each </a:t>
            </a:r>
            <a:r>
              <a:rPr lang="en-US" sz="2400"/>
              <a:t>registered user (many users)</a:t>
            </a:r>
          </a:p>
          <a:p>
            <a:r>
              <a:rPr lang="en-US" sz="2400"/>
              <a:t>Alice, Bob know own symmetric keys, K</a:t>
            </a:r>
            <a:r>
              <a:rPr lang="en-US" sz="2400" baseline="-25000"/>
              <a:t>A-KDC</a:t>
            </a:r>
            <a:r>
              <a:rPr lang="en-US" sz="2400"/>
              <a:t> K</a:t>
            </a:r>
            <a:r>
              <a:rPr lang="en-US" sz="2400" baseline="-25000"/>
              <a:t>B-KDC </a:t>
            </a:r>
            <a:r>
              <a:rPr lang="en-US" sz="2400"/>
              <a:t>, for communicating with KDC.</a:t>
            </a:r>
            <a:r>
              <a:rPr lang="en-US"/>
              <a:t> </a:t>
            </a:r>
          </a:p>
        </p:txBody>
      </p:sp>
      <p:pic>
        <p:nvPicPr>
          <p:cNvPr id="632837" name="Picture 5" descr="j0175664[1]"/>
          <p:cNvPicPr>
            <a:picLocks noChangeAspect="1" noChangeArrowheads="1"/>
          </p:cNvPicPr>
          <p:nvPr/>
        </p:nvPicPr>
        <p:blipFill>
          <a:blip r:embed="rId3" cstate="print"/>
          <a:srcRect/>
          <a:stretch>
            <a:fillRect/>
          </a:stretch>
        </p:blipFill>
        <p:spPr bwMode="auto">
          <a:xfrm>
            <a:off x="6142038" y="4449763"/>
            <a:ext cx="1201737" cy="954087"/>
          </a:xfrm>
          <a:prstGeom prst="rect">
            <a:avLst/>
          </a:prstGeom>
          <a:noFill/>
          <a:ln w="9525">
            <a:noFill/>
            <a:miter lim="800000"/>
            <a:headEnd/>
            <a:tailEnd/>
          </a:ln>
        </p:spPr>
      </p:pic>
      <p:grpSp>
        <p:nvGrpSpPr>
          <p:cNvPr id="632838" name="Group 6"/>
          <p:cNvGrpSpPr>
            <a:grpSpLocks/>
          </p:cNvGrpSpPr>
          <p:nvPr/>
        </p:nvGrpSpPr>
        <p:grpSpPr bwMode="auto">
          <a:xfrm>
            <a:off x="6129338" y="5449888"/>
            <a:ext cx="1068387" cy="428625"/>
            <a:chOff x="4006" y="2460"/>
            <a:chExt cx="673" cy="270"/>
          </a:xfrm>
        </p:grpSpPr>
        <p:pic>
          <p:nvPicPr>
            <p:cNvPr id="632839" name="Picture 7" descr="BS00768_[1]"/>
            <p:cNvPicPr>
              <a:picLocks noChangeAspect="1" noChangeArrowheads="1"/>
            </p:cNvPicPr>
            <p:nvPr/>
          </p:nvPicPr>
          <p:blipFill>
            <a:blip r:embed="rId4" cstate="print"/>
            <a:srcRect/>
            <a:stretch>
              <a:fillRect/>
            </a:stretch>
          </p:blipFill>
          <p:spPr bwMode="auto">
            <a:xfrm flipH="1" flipV="1">
              <a:off x="4205" y="2460"/>
              <a:ext cx="283" cy="146"/>
            </a:xfrm>
            <a:prstGeom prst="rect">
              <a:avLst/>
            </a:prstGeom>
            <a:noFill/>
            <a:ln w="9525">
              <a:noFill/>
              <a:miter lim="800000"/>
              <a:headEnd/>
              <a:tailEnd/>
            </a:ln>
          </p:spPr>
        </p:pic>
        <p:sp>
          <p:nvSpPr>
            <p:cNvPr id="632840" name="Text Box 8"/>
            <p:cNvSpPr txBox="1">
              <a:spLocks noChangeArrowheads="1"/>
            </p:cNvSpPr>
            <p:nvPr/>
          </p:nvSpPr>
          <p:spPr bwMode="auto">
            <a:xfrm>
              <a:off x="4006" y="2499"/>
              <a:ext cx="673" cy="231"/>
            </a:xfrm>
            <a:prstGeom prst="rect">
              <a:avLst/>
            </a:prstGeom>
            <a:noFill/>
            <a:ln w="9525">
              <a:noFill/>
              <a:miter lim="800000"/>
              <a:headEnd/>
              <a:tailEnd/>
            </a:ln>
            <a:effectLst/>
          </p:spPr>
          <p:txBody>
            <a:bodyPr>
              <a:spAutoFit/>
            </a:bodyPr>
            <a:lstStyle/>
            <a:p>
              <a:pPr algn="ctr" eaLnBrk="0" hangingPunct="0">
                <a:spcBef>
                  <a:spcPct val="50000"/>
                </a:spcBef>
              </a:pPr>
              <a:r>
                <a:rPr lang="en-US" sz="1800">
                  <a:latin typeface="Arial" charset="0"/>
                </a:rPr>
                <a:t>K</a:t>
              </a:r>
              <a:r>
                <a:rPr lang="en-US" baseline="-25000">
                  <a:latin typeface="Arial" charset="0"/>
                </a:rPr>
                <a:t>B-KDC</a:t>
              </a:r>
            </a:p>
          </p:txBody>
        </p:sp>
      </p:grpSp>
      <p:grpSp>
        <p:nvGrpSpPr>
          <p:cNvPr id="632841" name="Group 9"/>
          <p:cNvGrpSpPr>
            <a:grpSpLocks/>
          </p:cNvGrpSpPr>
          <p:nvPr/>
        </p:nvGrpSpPr>
        <p:grpSpPr bwMode="auto">
          <a:xfrm>
            <a:off x="7308850" y="4224338"/>
            <a:ext cx="1068388" cy="428625"/>
            <a:chOff x="4006" y="2460"/>
            <a:chExt cx="673" cy="270"/>
          </a:xfrm>
        </p:grpSpPr>
        <p:pic>
          <p:nvPicPr>
            <p:cNvPr id="632842" name="Picture 10" descr="BS00768_[1]"/>
            <p:cNvPicPr>
              <a:picLocks noChangeAspect="1" noChangeArrowheads="1"/>
            </p:cNvPicPr>
            <p:nvPr/>
          </p:nvPicPr>
          <p:blipFill>
            <a:blip r:embed="rId4" cstate="print"/>
            <a:srcRect/>
            <a:stretch>
              <a:fillRect/>
            </a:stretch>
          </p:blipFill>
          <p:spPr bwMode="auto">
            <a:xfrm flipH="1" flipV="1">
              <a:off x="4205" y="2460"/>
              <a:ext cx="283" cy="146"/>
            </a:xfrm>
            <a:prstGeom prst="rect">
              <a:avLst/>
            </a:prstGeom>
            <a:noFill/>
            <a:ln w="9525">
              <a:noFill/>
              <a:miter lim="800000"/>
              <a:headEnd/>
              <a:tailEnd/>
            </a:ln>
          </p:spPr>
        </p:pic>
        <p:sp>
          <p:nvSpPr>
            <p:cNvPr id="632843" name="Text Box 11"/>
            <p:cNvSpPr txBox="1">
              <a:spLocks noChangeArrowheads="1"/>
            </p:cNvSpPr>
            <p:nvPr/>
          </p:nvSpPr>
          <p:spPr bwMode="auto">
            <a:xfrm>
              <a:off x="4006" y="2499"/>
              <a:ext cx="673" cy="231"/>
            </a:xfrm>
            <a:prstGeom prst="rect">
              <a:avLst/>
            </a:prstGeom>
            <a:noFill/>
            <a:ln w="9525">
              <a:noFill/>
              <a:miter lim="800000"/>
              <a:headEnd/>
              <a:tailEnd/>
            </a:ln>
            <a:effectLst/>
          </p:spPr>
          <p:txBody>
            <a:bodyPr>
              <a:spAutoFit/>
            </a:bodyPr>
            <a:lstStyle/>
            <a:p>
              <a:pPr algn="ctr" eaLnBrk="0" hangingPunct="0">
                <a:spcBef>
                  <a:spcPct val="50000"/>
                </a:spcBef>
              </a:pPr>
              <a:r>
                <a:rPr lang="en-US" sz="1800">
                  <a:latin typeface="Arial" charset="0"/>
                </a:rPr>
                <a:t>K</a:t>
              </a:r>
              <a:r>
                <a:rPr lang="en-US" baseline="-25000">
                  <a:latin typeface="Arial" charset="0"/>
                </a:rPr>
                <a:t>X-KDC</a:t>
              </a:r>
            </a:p>
          </p:txBody>
        </p:sp>
      </p:grpSp>
      <p:grpSp>
        <p:nvGrpSpPr>
          <p:cNvPr id="632844" name="Group 12"/>
          <p:cNvGrpSpPr>
            <a:grpSpLocks/>
          </p:cNvGrpSpPr>
          <p:nvPr/>
        </p:nvGrpSpPr>
        <p:grpSpPr bwMode="auto">
          <a:xfrm>
            <a:off x="7235825" y="4684713"/>
            <a:ext cx="1068388" cy="428625"/>
            <a:chOff x="4006" y="2460"/>
            <a:chExt cx="673" cy="270"/>
          </a:xfrm>
        </p:grpSpPr>
        <p:pic>
          <p:nvPicPr>
            <p:cNvPr id="632845" name="Picture 13" descr="BS00768_[1]"/>
            <p:cNvPicPr>
              <a:picLocks noChangeAspect="1" noChangeArrowheads="1"/>
            </p:cNvPicPr>
            <p:nvPr/>
          </p:nvPicPr>
          <p:blipFill>
            <a:blip r:embed="rId4" cstate="print"/>
            <a:srcRect/>
            <a:stretch>
              <a:fillRect/>
            </a:stretch>
          </p:blipFill>
          <p:spPr bwMode="auto">
            <a:xfrm flipH="1" flipV="1">
              <a:off x="4205" y="2460"/>
              <a:ext cx="283" cy="146"/>
            </a:xfrm>
            <a:prstGeom prst="rect">
              <a:avLst/>
            </a:prstGeom>
            <a:noFill/>
            <a:ln w="9525">
              <a:noFill/>
              <a:miter lim="800000"/>
              <a:headEnd/>
              <a:tailEnd/>
            </a:ln>
          </p:spPr>
        </p:pic>
        <p:sp>
          <p:nvSpPr>
            <p:cNvPr id="632846" name="Text Box 14"/>
            <p:cNvSpPr txBox="1">
              <a:spLocks noChangeArrowheads="1"/>
            </p:cNvSpPr>
            <p:nvPr/>
          </p:nvSpPr>
          <p:spPr bwMode="auto">
            <a:xfrm>
              <a:off x="4006" y="2499"/>
              <a:ext cx="673" cy="231"/>
            </a:xfrm>
            <a:prstGeom prst="rect">
              <a:avLst/>
            </a:prstGeom>
            <a:noFill/>
            <a:ln w="9525">
              <a:noFill/>
              <a:miter lim="800000"/>
              <a:headEnd/>
              <a:tailEnd/>
            </a:ln>
            <a:effectLst/>
          </p:spPr>
          <p:txBody>
            <a:bodyPr>
              <a:spAutoFit/>
            </a:bodyPr>
            <a:lstStyle/>
            <a:p>
              <a:pPr algn="ctr" eaLnBrk="0" hangingPunct="0">
                <a:spcBef>
                  <a:spcPct val="50000"/>
                </a:spcBef>
              </a:pPr>
              <a:r>
                <a:rPr lang="en-US" sz="1800">
                  <a:latin typeface="Arial" charset="0"/>
                </a:rPr>
                <a:t>K</a:t>
              </a:r>
              <a:r>
                <a:rPr lang="en-US" baseline="-25000">
                  <a:latin typeface="Arial" charset="0"/>
                </a:rPr>
                <a:t>Y-KDC</a:t>
              </a:r>
            </a:p>
          </p:txBody>
        </p:sp>
      </p:grpSp>
      <p:grpSp>
        <p:nvGrpSpPr>
          <p:cNvPr id="632847" name="Group 15"/>
          <p:cNvGrpSpPr>
            <a:grpSpLocks/>
          </p:cNvGrpSpPr>
          <p:nvPr/>
        </p:nvGrpSpPr>
        <p:grpSpPr bwMode="auto">
          <a:xfrm>
            <a:off x="6967538" y="5162550"/>
            <a:ext cx="1068387" cy="428625"/>
            <a:chOff x="4006" y="2460"/>
            <a:chExt cx="673" cy="270"/>
          </a:xfrm>
        </p:grpSpPr>
        <p:pic>
          <p:nvPicPr>
            <p:cNvPr id="632848" name="Picture 16" descr="BS00768_[1]"/>
            <p:cNvPicPr>
              <a:picLocks noChangeAspect="1" noChangeArrowheads="1"/>
            </p:cNvPicPr>
            <p:nvPr/>
          </p:nvPicPr>
          <p:blipFill>
            <a:blip r:embed="rId4" cstate="print"/>
            <a:srcRect/>
            <a:stretch>
              <a:fillRect/>
            </a:stretch>
          </p:blipFill>
          <p:spPr bwMode="auto">
            <a:xfrm flipH="1" flipV="1">
              <a:off x="4205" y="2460"/>
              <a:ext cx="283" cy="146"/>
            </a:xfrm>
            <a:prstGeom prst="rect">
              <a:avLst/>
            </a:prstGeom>
            <a:noFill/>
            <a:ln w="9525">
              <a:noFill/>
              <a:miter lim="800000"/>
              <a:headEnd/>
              <a:tailEnd/>
            </a:ln>
          </p:spPr>
        </p:pic>
        <p:sp>
          <p:nvSpPr>
            <p:cNvPr id="632849" name="Text Box 17"/>
            <p:cNvSpPr txBox="1">
              <a:spLocks noChangeArrowheads="1"/>
            </p:cNvSpPr>
            <p:nvPr/>
          </p:nvSpPr>
          <p:spPr bwMode="auto">
            <a:xfrm>
              <a:off x="4006" y="2499"/>
              <a:ext cx="673" cy="231"/>
            </a:xfrm>
            <a:prstGeom prst="rect">
              <a:avLst/>
            </a:prstGeom>
            <a:noFill/>
            <a:ln w="9525">
              <a:noFill/>
              <a:miter lim="800000"/>
              <a:headEnd/>
              <a:tailEnd/>
            </a:ln>
            <a:effectLst/>
          </p:spPr>
          <p:txBody>
            <a:bodyPr>
              <a:spAutoFit/>
            </a:bodyPr>
            <a:lstStyle/>
            <a:p>
              <a:pPr algn="ctr" eaLnBrk="0" hangingPunct="0">
                <a:spcBef>
                  <a:spcPct val="50000"/>
                </a:spcBef>
              </a:pPr>
              <a:r>
                <a:rPr lang="en-US" sz="1800">
                  <a:latin typeface="Arial" charset="0"/>
                </a:rPr>
                <a:t>K</a:t>
              </a:r>
              <a:r>
                <a:rPr lang="en-US" baseline="-25000">
                  <a:latin typeface="Arial" charset="0"/>
                </a:rPr>
                <a:t>Z-KDC</a:t>
              </a:r>
            </a:p>
          </p:txBody>
        </p:sp>
      </p:grpSp>
      <p:grpSp>
        <p:nvGrpSpPr>
          <p:cNvPr id="632850" name="Group 18"/>
          <p:cNvGrpSpPr>
            <a:grpSpLocks/>
          </p:cNvGrpSpPr>
          <p:nvPr/>
        </p:nvGrpSpPr>
        <p:grpSpPr bwMode="auto">
          <a:xfrm>
            <a:off x="6567488" y="3916363"/>
            <a:ext cx="1068387" cy="428625"/>
            <a:chOff x="4006" y="2460"/>
            <a:chExt cx="673" cy="270"/>
          </a:xfrm>
        </p:grpSpPr>
        <p:pic>
          <p:nvPicPr>
            <p:cNvPr id="632851" name="Picture 19" descr="BS00768_[1]"/>
            <p:cNvPicPr>
              <a:picLocks noChangeAspect="1" noChangeArrowheads="1"/>
            </p:cNvPicPr>
            <p:nvPr/>
          </p:nvPicPr>
          <p:blipFill>
            <a:blip r:embed="rId4" cstate="print"/>
            <a:srcRect/>
            <a:stretch>
              <a:fillRect/>
            </a:stretch>
          </p:blipFill>
          <p:spPr bwMode="auto">
            <a:xfrm flipH="1" flipV="1">
              <a:off x="4205" y="2460"/>
              <a:ext cx="283" cy="146"/>
            </a:xfrm>
            <a:prstGeom prst="rect">
              <a:avLst/>
            </a:prstGeom>
            <a:noFill/>
            <a:ln w="9525">
              <a:noFill/>
              <a:miter lim="800000"/>
              <a:headEnd/>
              <a:tailEnd/>
            </a:ln>
          </p:spPr>
        </p:pic>
        <p:sp>
          <p:nvSpPr>
            <p:cNvPr id="632852" name="Text Box 20"/>
            <p:cNvSpPr txBox="1">
              <a:spLocks noChangeArrowheads="1"/>
            </p:cNvSpPr>
            <p:nvPr/>
          </p:nvSpPr>
          <p:spPr bwMode="auto">
            <a:xfrm>
              <a:off x="4006" y="2499"/>
              <a:ext cx="673" cy="231"/>
            </a:xfrm>
            <a:prstGeom prst="rect">
              <a:avLst/>
            </a:prstGeom>
            <a:noFill/>
            <a:ln w="9525">
              <a:noFill/>
              <a:miter lim="800000"/>
              <a:headEnd/>
              <a:tailEnd/>
            </a:ln>
            <a:effectLst/>
          </p:spPr>
          <p:txBody>
            <a:bodyPr>
              <a:spAutoFit/>
            </a:bodyPr>
            <a:lstStyle/>
            <a:p>
              <a:pPr algn="ctr" eaLnBrk="0" hangingPunct="0">
                <a:spcBef>
                  <a:spcPct val="50000"/>
                </a:spcBef>
              </a:pPr>
              <a:r>
                <a:rPr lang="en-US" sz="1800">
                  <a:latin typeface="Arial" charset="0"/>
                </a:rPr>
                <a:t>K</a:t>
              </a:r>
              <a:r>
                <a:rPr lang="en-US" baseline="-25000">
                  <a:latin typeface="Arial" charset="0"/>
                </a:rPr>
                <a:t>P-KDC</a:t>
              </a:r>
            </a:p>
          </p:txBody>
        </p:sp>
      </p:grpSp>
      <p:grpSp>
        <p:nvGrpSpPr>
          <p:cNvPr id="632853" name="Group 21"/>
          <p:cNvGrpSpPr>
            <a:grpSpLocks/>
          </p:cNvGrpSpPr>
          <p:nvPr/>
        </p:nvGrpSpPr>
        <p:grpSpPr bwMode="auto">
          <a:xfrm>
            <a:off x="2674938" y="3836988"/>
            <a:ext cx="1898650" cy="1168400"/>
            <a:chOff x="240" y="2216"/>
            <a:chExt cx="1196" cy="736"/>
          </a:xfrm>
        </p:grpSpPr>
        <p:pic>
          <p:nvPicPr>
            <p:cNvPr id="632854" name="Picture 22" descr="Bob"/>
            <p:cNvPicPr>
              <a:picLocks noChangeAspect="1" noChangeArrowheads="1"/>
            </p:cNvPicPr>
            <p:nvPr/>
          </p:nvPicPr>
          <p:blipFill>
            <a:blip r:embed="rId5" cstate="print"/>
            <a:srcRect/>
            <a:stretch>
              <a:fillRect/>
            </a:stretch>
          </p:blipFill>
          <p:spPr bwMode="auto">
            <a:xfrm>
              <a:off x="380" y="2286"/>
              <a:ext cx="504" cy="515"/>
            </a:xfrm>
            <a:prstGeom prst="rect">
              <a:avLst/>
            </a:prstGeom>
            <a:noFill/>
            <a:ln w="9525">
              <a:noFill/>
              <a:miter lim="800000"/>
              <a:headEnd/>
              <a:tailEnd/>
            </a:ln>
          </p:spPr>
        </p:pic>
        <p:grpSp>
          <p:nvGrpSpPr>
            <p:cNvPr id="632855" name="Group 23"/>
            <p:cNvGrpSpPr>
              <a:grpSpLocks/>
            </p:cNvGrpSpPr>
            <p:nvPr/>
          </p:nvGrpSpPr>
          <p:grpSpPr bwMode="auto">
            <a:xfrm>
              <a:off x="652" y="2582"/>
              <a:ext cx="673" cy="270"/>
              <a:chOff x="4006" y="2460"/>
              <a:chExt cx="673" cy="270"/>
            </a:xfrm>
          </p:grpSpPr>
          <p:pic>
            <p:nvPicPr>
              <p:cNvPr id="632856" name="Picture 24" descr="BS00768_[1]"/>
              <p:cNvPicPr>
                <a:picLocks noChangeAspect="1" noChangeArrowheads="1"/>
              </p:cNvPicPr>
              <p:nvPr/>
            </p:nvPicPr>
            <p:blipFill>
              <a:blip r:embed="rId4" cstate="print"/>
              <a:srcRect/>
              <a:stretch>
                <a:fillRect/>
              </a:stretch>
            </p:blipFill>
            <p:spPr bwMode="auto">
              <a:xfrm flipH="1" flipV="1">
                <a:off x="4205" y="2460"/>
                <a:ext cx="283" cy="146"/>
              </a:xfrm>
              <a:prstGeom prst="rect">
                <a:avLst/>
              </a:prstGeom>
              <a:noFill/>
              <a:ln w="9525">
                <a:noFill/>
                <a:miter lim="800000"/>
                <a:headEnd/>
                <a:tailEnd/>
              </a:ln>
            </p:spPr>
          </p:pic>
          <p:sp>
            <p:nvSpPr>
              <p:cNvPr id="632857" name="Text Box 25"/>
              <p:cNvSpPr txBox="1">
                <a:spLocks noChangeArrowheads="1"/>
              </p:cNvSpPr>
              <p:nvPr/>
            </p:nvSpPr>
            <p:spPr bwMode="auto">
              <a:xfrm>
                <a:off x="4006" y="2499"/>
                <a:ext cx="673" cy="231"/>
              </a:xfrm>
              <a:prstGeom prst="rect">
                <a:avLst/>
              </a:prstGeom>
              <a:noFill/>
              <a:ln w="9525">
                <a:noFill/>
                <a:miter lim="800000"/>
                <a:headEnd/>
                <a:tailEnd/>
              </a:ln>
              <a:effectLst/>
            </p:spPr>
            <p:txBody>
              <a:bodyPr>
                <a:spAutoFit/>
              </a:bodyPr>
              <a:lstStyle/>
              <a:p>
                <a:pPr algn="ctr" eaLnBrk="0" hangingPunct="0">
                  <a:spcBef>
                    <a:spcPct val="50000"/>
                  </a:spcBef>
                </a:pPr>
                <a:r>
                  <a:rPr lang="en-US" sz="1800">
                    <a:latin typeface="Arial" charset="0"/>
                  </a:rPr>
                  <a:t>K</a:t>
                </a:r>
                <a:r>
                  <a:rPr lang="en-US" baseline="-25000">
                    <a:latin typeface="Arial" charset="0"/>
                  </a:rPr>
                  <a:t>B-KDC</a:t>
                </a:r>
              </a:p>
            </p:txBody>
          </p:sp>
        </p:grpSp>
        <p:sp>
          <p:nvSpPr>
            <p:cNvPr id="632858" name="Oval 26"/>
            <p:cNvSpPr>
              <a:spLocks noChangeArrowheads="1"/>
            </p:cNvSpPr>
            <p:nvPr/>
          </p:nvSpPr>
          <p:spPr bwMode="auto">
            <a:xfrm>
              <a:off x="240" y="2216"/>
              <a:ext cx="1196" cy="736"/>
            </a:xfrm>
            <a:prstGeom prst="ellipse">
              <a:avLst/>
            </a:prstGeom>
            <a:noFill/>
            <a:ln w="9525">
              <a:solidFill>
                <a:schemeClr val="tx1"/>
              </a:solidFill>
              <a:round/>
              <a:headEnd/>
              <a:tailEnd/>
            </a:ln>
            <a:effectLst/>
          </p:spPr>
          <p:txBody>
            <a:bodyPr wrap="none" anchor="ctr"/>
            <a:lstStyle/>
            <a:p>
              <a:endParaRPr lang="en-US"/>
            </a:p>
          </p:txBody>
        </p:sp>
      </p:grpSp>
      <p:pic>
        <p:nvPicPr>
          <p:cNvPr id="632859" name="Picture 27" descr="Alice"/>
          <p:cNvPicPr>
            <a:picLocks noChangeAspect="1" noChangeArrowheads="1"/>
          </p:cNvPicPr>
          <p:nvPr/>
        </p:nvPicPr>
        <p:blipFill>
          <a:blip r:embed="rId6" cstate="print"/>
          <a:srcRect/>
          <a:stretch>
            <a:fillRect/>
          </a:stretch>
        </p:blipFill>
        <p:spPr bwMode="auto">
          <a:xfrm>
            <a:off x="2249488" y="5345113"/>
            <a:ext cx="752475" cy="927100"/>
          </a:xfrm>
          <a:prstGeom prst="rect">
            <a:avLst/>
          </a:prstGeom>
          <a:noFill/>
          <a:ln w="9525">
            <a:noFill/>
            <a:miter lim="800000"/>
            <a:headEnd/>
            <a:tailEnd/>
          </a:ln>
        </p:spPr>
      </p:pic>
      <p:grpSp>
        <p:nvGrpSpPr>
          <p:cNvPr id="632860" name="Group 28"/>
          <p:cNvGrpSpPr>
            <a:grpSpLocks/>
          </p:cNvGrpSpPr>
          <p:nvPr/>
        </p:nvGrpSpPr>
        <p:grpSpPr bwMode="auto">
          <a:xfrm>
            <a:off x="2851150" y="5557838"/>
            <a:ext cx="1068388" cy="428625"/>
            <a:chOff x="4006" y="2460"/>
            <a:chExt cx="673" cy="270"/>
          </a:xfrm>
        </p:grpSpPr>
        <p:pic>
          <p:nvPicPr>
            <p:cNvPr id="632861" name="Picture 29" descr="BS00768_[1]"/>
            <p:cNvPicPr>
              <a:picLocks noChangeAspect="1" noChangeArrowheads="1"/>
            </p:cNvPicPr>
            <p:nvPr/>
          </p:nvPicPr>
          <p:blipFill>
            <a:blip r:embed="rId4" cstate="print"/>
            <a:srcRect/>
            <a:stretch>
              <a:fillRect/>
            </a:stretch>
          </p:blipFill>
          <p:spPr bwMode="auto">
            <a:xfrm flipH="1" flipV="1">
              <a:off x="4205" y="2460"/>
              <a:ext cx="283" cy="146"/>
            </a:xfrm>
            <a:prstGeom prst="rect">
              <a:avLst/>
            </a:prstGeom>
            <a:noFill/>
            <a:ln w="9525">
              <a:noFill/>
              <a:miter lim="800000"/>
              <a:headEnd/>
              <a:tailEnd/>
            </a:ln>
          </p:spPr>
        </p:pic>
        <p:sp>
          <p:nvSpPr>
            <p:cNvPr id="632862" name="Text Box 30"/>
            <p:cNvSpPr txBox="1">
              <a:spLocks noChangeArrowheads="1"/>
            </p:cNvSpPr>
            <p:nvPr/>
          </p:nvSpPr>
          <p:spPr bwMode="auto">
            <a:xfrm>
              <a:off x="4006" y="2499"/>
              <a:ext cx="673" cy="231"/>
            </a:xfrm>
            <a:prstGeom prst="rect">
              <a:avLst/>
            </a:prstGeom>
            <a:noFill/>
            <a:ln w="9525">
              <a:noFill/>
              <a:miter lim="800000"/>
              <a:headEnd/>
              <a:tailEnd/>
            </a:ln>
            <a:effectLst/>
          </p:spPr>
          <p:txBody>
            <a:bodyPr>
              <a:spAutoFit/>
            </a:bodyPr>
            <a:lstStyle/>
            <a:p>
              <a:pPr algn="ctr" eaLnBrk="0" hangingPunct="0">
                <a:spcBef>
                  <a:spcPct val="50000"/>
                </a:spcBef>
              </a:pPr>
              <a:r>
                <a:rPr lang="en-US" sz="1800">
                  <a:latin typeface="Arial" charset="0"/>
                </a:rPr>
                <a:t>K</a:t>
              </a:r>
              <a:r>
                <a:rPr lang="en-US" baseline="-25000">
                  <a:latin typeface="Arial" charset="0"/>
                </a:rPr>
                <a:t>A-KDC</a:t>
              </a:r>
            </a:p>
          </p:txBody>
        </p:sp>
      </p:grpSp>
      <p:sp>
        <p:nvSpPr>
          <p:cNvPr id="632863" name="Oval 31"/>
          <p:cNvSpPr>
            <a:spLocks noChangeArrowheads="1"/>
          </p:cNvSpPr>
          <p:nvPr/>
        </p:nvSpPr>
        <p:spPr bwMode="auto">
          <a:xfrm>
            <a:off x="2008188" y="5240338"/>
            <a:ext cx="1898650" cy="1168400"/>
          </a:xfrm>
          <a:prstGeom prst="ellipse">
            <a:avLst/>
          </a:prstGeom>
          <a:noFill/>
          <a:ln w="9525">
            <a:solidFill>
              <a:schemeClr val="tx1"/>
            </a:solidFill>
            <a:round/>
            <a:headEnd/>
            <a:tailEnd/>
          </a:ln>
          <a:effectLst/>
        </p:spPr>
        <p:txBody>
          <a:bodyPr wrap="none" anchor="ctr"/>
          <a:lstStyle/>
          <a:p>
            <a:endParaRPr lang="en-US"/>
          </a:p>
        </p:txBody>
      </p:sp>
      <p:grpSp>
        <p:nvGrpSpPr>
          <p:cNvPr id="632864" name="Group 32"/>
          <p:cNvGrpSpPr>
            <a:grpSpLocks/>
          </p:cNvGrpSpPr>
          <p:nvPr/>
        </p:nvGrpSpPr>
        <p:grpSpPr bwMode="auto">
          <a:xfrm>
            <a:off x="5815013" y="4021138"/>
            <a:ext cx="1068387" cy="428625"/>
            <a:chOff x="4006" y="2460"/>
            <a:chExt cx="673" cy="270"/>
          </a:xfrm>
        </p:grpSpPr>
        <p:pic>
          <p:nvPicPr>
            <p:cNvPr id="632865" name="Picture 33" descr="BS00768_[1]"/>
            <p:cNvPicPr>
              <a:picLocks noChangeAspect="1" noChangeArrowheads="1"/>
            </p:cNvPicPr>
            <p:nvPr/>
          </p:nvPicPr>
          <p:blipFill>
            <a:blip r:embed="rId4" cstate="print"/>
            <a:srcRect/>
            <a:stretch>
              <a:fillRect/>
            </a:stretch>
          </p:blipFill>
          <p:spPr bwMode="auto">
            <a:xfrm flipH="1" flipV="1">
              <a:off x="4205" y="2460"/>
              <a:ext cx="283" cy="146"/>
            </a:xfrm>
            <a:prstGeom prst="rect">
              <a:avLst/>
            </a:prstGeom>
            <a:noFill/>
            <a:ln w="9525">
              <a:noFill/>
              <a:miter lim="800000"/>
              <a:headEnd/>
              <a:tailEnd/>
            </a:ln>
          </p:spPr>
        </p:pic>
        <p:sp>
          <p:nvSpPr>
            <p:cNvPr id="632866" name="Text Box 34"/>
            <p:cNvSpPr txBox="1">
              <a:spLocks noChangeArrowheads="1"/>
            </p:cNvSpPr>
            <p:nvPr/>
          </p:nvSpPr>
          <p:spPr bwMode="auto">
            <a:xfrm>
              <a:off x="4006" y="2499"/>
              <a:ext cx="673" cy="231"/>
            </a:xfrm>
            <a:prstGeom prst="rect">
              <a:avLst/>
            </a:prstGeom>
            <a:noFill/>
            <a:ln w="9525">
              <a:noFill/>
              <a:miter lim="800000"/>
              <a:headEnd/>
              <a:tailEnd/>
            </a:ln>
            <a:effectLst/>
          </p:spPr>
          <p:txBody>
            <a:bodyPr>
              <a:spAutoFit/>
            </a:bodyPr>
            <a:lstStyle/>
            <a:p>
              <a:pPr algn="ctr" eaLnBrk="0" hangingPunct="0">
                <a:spcBef>
                  <a:spcPct val="50000"/>
                </a:spcBef>
              </a:pPr>
              <a:r>
                <a:rPr lang="en-US" sz="1800">
                  <a:latin typeface="Arial" charset="0"/>
                </a:rPr>
                <a:t>K</a:t>
              </a:r>
              <a:r>
                <a:rPr lang="en-US" baseline="-25000">
                  <a:latin typeface="Arial" charset="0"/>
                </a:rPr>
                <a:t>A-KDC</a:t>
              </a:r>
            </a:p>
          </p:txBody>
        </p:sp>
      </p:grpSp>
      <p:pic>
        <p:nvPicPr>
          <p:cNvPr id="632867" name="Picture 35" descr="campdavid"/>
          <p:cNvPicPr>
            <a:picLocks noChangeAspect="1" noChangeArrowheads="1"/>
          </p:cNvPicPr>
          <p:nvPr>
            <p:ph sz="quarter" idx="3"/>
          </p:nvPr>
        </p:nvPicPr>
        <p:blipFill>
          <a:blip r:embed="rId7" cstate="print"/>
          <a:srcRect/>
          <a:stretch>
            <a:fillRect/>
          </a:stretch>
        </p:blipFill>
        <p:spPr>
          <a:xfrm>
            <a:off x="831850" y="4046538"/>
            <a:ext cx="811213" cy="1112837"/>
          </a:xfrm>
          <a:noFill/>
          <a:ln/>
        </p:spPr>
      </p:pic>
      <p:grpSp>
        <p:nvGrpSpPr>
          <p:cNvPr id="632868" name="Group 36"/>
          <p:cNvGrpSpPr>
            <a:grpSpLocks/>
          </p:cNvGrpSpPr>
          <p:nvPr/>
        </p:nvGrpSpPr>
        <p:grpSpPr bwMode="auto">
          <a:xfrm>
            <a:off x="1522413" y="4459288"/>
            <a:ext cx="1068387" cy="428625"/>
            <a:chOff x="4006" y="2460"/>
            <a:chExt cx="673" cy="270"/>
          </a:xfrm>
        </p:grpSpPr>
        <p:pic>
          <p:nvPicPr>
            <p:cNvPr id="632869" name="Picture 37" descr="BS00768_[1]"/>
            <p:cNvPicPr>
              <a:picLocks noChangeAspect="1" noChangeArrowheads="1"/>
            </p:cNvPicPr>
            <p:nvPr/>
          </p:nvPicPr>
          <p:blipFill>
            <a:blip r:embed="rId4" cstate="print"/>
            <a:srcRect/>
            <a:stretch>
              <a:fillRect/>
            </a:stretch>
          </p:blipFill>
          <p:spPr bwMode="auto">
            <a:xfrm flipH="1" flipV="1">
              <a:off x="4205" y="2460"/>
              <a:ext cx="283" cy="146"/>
            </a:xfrm>
            <a:prstGeom prst="rect">
              <a:avLst/>
            </a:prstGeom>
            <a:noFill/>
            <a:ln w="9525">
              <a:noFill/>
              <a:miter lim="800000"/>
              <a:headEnd/>
              <a:tailEnd/>
            </a:ln>
          </p:spPr>
        </p:pic>
        <p:sp>
          <p:nvSpPr>
            <p:cNvPr id="632870" name="Text Box 38"/>
            <p:cNvSpPr txBox="1">
              <a:spLocks noChangeArrowheads="1"/>
            </p:cNvSpPr>
            <p:nvPr/>
          </p:nvSpPr>
          <p:spPr bwMode="auto">
            <a:xfrm>
              <a:off x="4006" y="2499"/>
              <a:ext cx="673" cy="231"/>
            </a:xfrm>
            <a:prstGeom prst="rect">
              <a:avLst/>
            </a:prstGeom>
            <a:noFill/>
            <a:ln w="9525">
              <a:noFill/>
              <a:miter lim="800000"/>
              <a:headEnd/>
              <a:tailEnd/>
            </a:ln>
            <a:effectLst/>
          </p:spPr>
          <p:txBody>
            <a:bodyPr>
              <a:spAutoFit/>
            </a:bodyPr>
            <a:lstStyle/>
            <a:p>
              <a:pPr algn="ctr" eaLnBrk="0" hangingPunct="0">
                <a:spcBef>
                  <a:spcPct val="50000"/>
                </a:spcBef>
              </a:pPr>
              <a:r>
                <a:rPr lang="en-US" sz="1800">
                  <a:latin typeface="Arial" charset="0"/>
                </a:rPr>
                <a:t>K</a:t>
              </a:r>
              <a:r>
                <a:rPr lang="en-US" baseline="-25000">
                  <a:latin typeface="Arial" charset="0"/>
                </a:rPr>
                <a:t>P-KDC</a:t>
              </a:r>
            </a:p>
          </p:txBody>
        </p:sp>
      </p:grpSp>
      <p:sp>
        <p:nvSpPr>
          <p:cNvPr id="632871" name="Oval 39"/>
          <p:cNvSpPr>
            <a:spLocks noChangeArrowheads="1"/>
          </p:cNvSpPr>
          <p:nvPr/>
        </p:nvSpPr>
        <p:spPr bwMode="auto">
          <a:xfrm>
            <a:off x="536575" y="3924300"/>
            <a:ext cx="1898650" cy="1385888"/>
          </a:xfrm>
          <a:prstGeom prst="ellipse">
            <a:avLst/>
          </a:prstGeom>
          <a:noFill/>
          <a:ln w="9525">
            <a:solidFill>
              <a:schemeClr val="tx1"/>
            </a:solidFill>
            <a:round/>
            <a:headEnd/>
            <a:tailEnd/>
          </a:ln>
          <a:effectLst/>
        </p:spPr>
        <p:txBody>
          <a:bodyPr wrap="none" anchor="ctr"/>
          <a:lstStyle/>
          <a:p>
            <a:endParaRPr lang="en-US"/>
          </a:p>
        </p:txBody>
      </p:sp>
      <p:sp>
        <p:nvSpPr>
          <p:cNvPr id="632872" name="Text Box 40"/>
          <p:cNvSpPr txBox="1">
            <a:spLocks noChangeArrowheads="1"/>
          </p:cNvSpPr>
          <p:nvPr/>
        </p:nvSpPr>
        <p:spPr bwMode="auto">
          <a:xfrm>
            <a:off x="7656513" y="3460750"/>
            <a:ext cx="828675" cy="457200"/>
          </a:xfrm>
          <a:prstGeom prst="rect">
            <a:avLst/>
          </a:prstGeom>
          <a:noFill/>
          <a:ln w="9525">
            <a:noFill/>
            <a:miter lim="800000"/>
            <a:headEnd/>
            <a:tailEnd/>
          </a:ln>
          <a:effectLst/>
        </p:spPr>
        <p:txBody>
          <a:bodyPr wrap="none">
            <a:spAutoFit/>
          </a:bodyPr>
          <a:lstStyle/>
          <a:p>
            <a:pPr algn="ctr" eaLnBrk="0" hangingPunct="0"/>
            <a:r>
              <a:rPr lang="en-US">
                <a:latin typeface="Arial" charset="0"/>
              </a:rPr>
              <a:t>KDC</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4"/>
          <p:cNvSpPr>
            <a:spLocks noGrp="1"/>
          </p:cNvSpPr>
          <p:nvPr>
            <p:ph type="sldNum" sz="quarter" idx="11"/>
          </p:nvPr>
        </p:nvSpPr>
        <p:spPr/>
        <p:txBody>
          <a:bodyPr/>
          <a:lstStyle/>
          <a:p>
            <a:fld id="{E24BB341-B7DF-47AE-9C3E-E8624E088874}" type="slidenum">
              <a:rPr lang="en-US"/>
              <a:pPr/>
              <a:t>5</a:t>
            </a:fld>
            <a:endParaRPr lang="en-US"/>
          </a:p>
        </p:txBody>
      </p:sp>
      <p:sp>
        <p:nvSpPr>
          <p:cNvPr id="634882" name="Rectangle 2"/>
          <p:cNvSpPr>
            <a:spLocks noGrp="1" noChangeArrowheads="1"/>
          </p:cNvSpPr>
          <p:nvPr>
            <p:ph type="title"/>
          </p:nvPr>
        </p:nvSpPr>
        <p:spPr/>
        <p:txBody>
          <a:bodyPr/>
          <a:lstStyle/>
          <a:p>
            <a:r>
              <a:rPr lang="en-US"/>
              <a:t>Key Distribution Center (KDC)</a:t>
            </a:r>
            <a:endParaRPr lang="en-US" sz="2400"/>
          </a:p>
        </p:txBody>
      </p:sp>
      <p:pic>
        <p:nvPicPr>
          <p:cNvPr id="634883" name="Picture 3" descr="j0175664[1]"/>
          <p:cNvPicPr>
            <a:picLocks noChangeAspect="1" noChangeArrowheads="1"/>
          </p:cNvPicPr>
          <p:nvPr>
            <p:ph idx="1"/>
          </p:nvPr>
        </p:nvPicPr>
        <p:blipFill>
          <a:blip r:embed="rId3" cstate="print"/>
          <a:srcRect/>
          <a:stretch>
            <a:fillRect/>
          </a:stretch>
        </p:blipFill>
        <p:spPr>
          <a:xfrm>
            <a:off x="4362450" y="2378075"/>
            <a:ext cx="1311275" cy="969963"/>
          </a:xfrm>
          <a:noFill/>
          <a:ln/>
        </p:spPr>
      </p:pic>
      <p:pic>
        <p:nvPicPr>
          <p:cNvPr id="634884" name="Picture 4" descr="Bob"/>
          <p:cNvPicPr>
            <a:picLocks noChangeAspect="1" noChangeArrowheads="1"/>
          </p:cNvPicPr>
          <p:nvPr/>
        </p:nvPicPr>
        <p:blipFill>
          <a:blip r:embed="rId4" cstate="print"/>
          <a:srcRect/>
          <a:stretch>
            <a:fillRect/>
          </a:stretch>
        </p:blipFill>
        <p:spPr bwMode="auto">
          <a:xfrm>
            <a:off x="6694488" y="2944813"/>
            <a:ext cx="800100" cy="817562"/>
          </a:xfrm>
          <a:prstGeom prst="rect">
            <a:avLst/>
          </a:prstGeom>
          <a:noFill/>
          <a:ln w="9525">
            <a:noFill/>
            <a:miter lim="800000"/>
            <a:headEnd/>
            <a:tailEnd/>
          </a:ln>
        </p:spPr>
      </p:pic>
      <p:pic>
        <p:nvPicPr>
          <p:cNvPr id="634885" name="Picture 5" descr="Alice"/>
          <p:cNvPicPr>
            <a:picLocks noChangeAspect="1" noChangeArrowheads="1"/>
          </p:cNvPicPr>
          <p:nvPr/>
        </p:nvPicPr>
        <p:blipFill>
          <a:blip r:embed="rId5" cstate="print"/>
          <a:srcRect/>
          <a:stretch>
            <a:fillRect/>
          </a:stretch>
        </p:blipFill>
        <p:spPr bwMode="auto">
          <a:xfrm>
            <a:off x="873125" y="2543175"/>
            <a:ext cx="752475" cy="927100"/>
          </a:xfrm>
          <a:prstGeom prst="rect">
            <a:avLst/>
          </a:prstGeom>
          <a:noFill/>
          <a:ln w="9525">
            <a:noFill/>
            <a:miter lim="800000"/>
            <a:headEnd/>
            <a:tailEnd/>
          </a:ln>
        </p:spPr>
      </p:pic>
      <p:sp>
        <p:nvSpPr>
          <p:cNvPr id="634886" name="Line 6"/>
          <p:cNvSpPr>
            <a:spLocks noChangeShapeType="1"/>
          </p:cNvSpPr>
          <p:nvPr/>
        </p:nvSpPr>
        <p:spPr bwMode="auto">
          <a:xfrm>
            <a:off x="1631950" y="3068638"/>
            <a:ext cx="2249488" cy="0"/>
          </a:xfrm>
          <a:prstGeom prst="line">
            <a:avLst/>
          </a:prstGeom>
          <a:noFill/>
          <a:ln w="57150">
            <a:solidFill>
              <a:schemeClr val="accent2"/>
            </a:solidFill>
            <a:round/>
            <a:headEnd/>
            <a:tailEnd type="triangle" w="med" len="med"/>
          </a:ln>
          <a:effectLst/>
        </p:spPr>
        <p:txBody>
          <a:bodyPr/>
          <a:lstStyle/>
          <a:p>
            <a:endParaRPr lang="en-US"/>
          </a:p>
        </p:txBody>
      </p:sp>
      <p:sp>
        <p:nvSpPr>
          <p:cNvPr id="634887" name="Line 7"/>
          <p:cNvSpPr>
            <a:spLocks noChangeShapeType="1"/>
          </p:cNvSpPr>
          <p:nvPr/>
        </p:nvSpPr>
        <p:spPr bwMode="auto">
          <a:xfrm flipH="1">
            <a:off x="1376363" y="3400425"/>
            <a:ext cx="2601912" cy="630238"/>
          </a:xfrm>
          <a:prstGeom prst="line">
            <a:avLst/>
          </a:prstGeom>
          <a:noFill/>
          <a:ln w="57150">
            <a:solidFill>
              <a:schemeClr val="accent2"/>
            </a:solidFill>
            <a:round/>
            <a:headEnd/>
            <a:tailEnd type="triangle" w="med" len="med"/>
          </a:ln>
          <a:effectLst/>
        </p:spPr>
        <p:txBody>
          <a:bodyPr/>
          <a:lstStyle/>
          <a:p>
            <a:endParaRPr lang="en-US"/>
          </a:p>
        </p:txBody>
      </p:sp>
      <p:sp>
        <p:nvSpPr>
          <p:cNvPr id="634888" name="Line 8"/>
          <p:cNvSpPr>
            <a:spLocks noChangeShapeType="1"/>
          </p:cNvSpPr>
          <p:nvPr/>
        </p:nvSpPr>
        <p:spPr bwMode="auto">
          <a:xfrm>
            <a:off x="1797050" y="4418013"/>
            <a:ext cx="4745038" cy="0"/>
          </a:xfrm>
          <a:prstGeom prst="line">
            <a:avLst/>
          </a:prstGeom>
          <a:noFill/>
          <a:ln w="57150">
            <a:solidFill>
              <a:schemeClr val="accent2"/>
            </a:solidFill>
            <a:round/>
            <a:headEnd/>
            <a:tailEnd type="triangle" w="med" len="med"/>
          </a:ln>
          <a:effectLst/>
        </p:spPr>
        <p:txBody>
          <a:bodyPr/>
          <a:lstStyle/>
          <a:p>
            <a:endParaRPr lang="en-US"/>
          </a:p>
        </p:txBody>
      </p:sp>
      <p:sp>
        <p:nvSpPr>
          <p:cNvPr id="634889" name="Text Box 9"/>
          <p:cNvSpPr txBox="1">
            <a:spLocks noChangeArrowheads="1"/>
          </p:cNvSpPr>
          <p:nvPr/>
        </p:nvSpPr>
        <p:spPr bwMode="auto">
          <a:xfrm>
            <a:off x="473075" y="3651250"/>
            <a:ext cx="1223963" cy="1006475"/>
          </a:xfrm>
          <a:prstGeom prst="rect">
            <a:avLst/>
          </a:prstGeom>
          <a:noFill/>
          <a:ln w="9525">
            <a:noFill/>
            <a:miter lim="800000"/>
            <a:headEnd/>
            <a:tailEnd/>
          </a:ln>
          <a:effectLst/>
        </p:spPr>
        <p:txBody>
          <a:bodyPr>
            <a:spAutoFit/>
          </a:bodyPr>
          <a:lstStyle/>
          <a:p>
            <a:pPr algn="ctr" eaLnBrk="0" hangingPunct="0"/>
            <a:r>
              <a:rPr lang="en-US" sz="2000">
                <a:latin typeface="Arial" charset="0"/>
              </a:rPr>
              <a:t>Alice</a:t>
            </a:r>
          </a:p>
          <a:p>
            <a:pPr algn="ctr" eaLnBrk="0" hangingPunct="0"/>
            <a:r>
              <a:rPr lang="en-US" sz="2000">
                <a:latin typeface="Arial" charset="0"/>
              </a:rPr>
              <a:t>knows R1</a:t>
            </a:r>
          </a:p>
        </p:txBody>
      </p:sp>
      <p:sp>
        <p:nvSpPr>
          <p:cNvPr id="634890" name="Text Box 10"/>
          <p:cNvSpPr txBox="1">
            <a:spLocks noChangeArrowheads="1"/>
          </p:cNvSpPr>
          <p:nvPr/>
        </p:nvSpPr>
        <p:spPr bwMode="auto">
          <a:xfrm>
            <a:off x="6559550" y="3744913"/>
            <a:ext cx="1847850" cy="1311275"/>
          </a:xfrm>
          <a:prstGeom prst="rect">
            <a:avLst/>
          </a:prstGeom>
          <a:noFill/>
          <a:ln w="9525">
            <a:noFill/>
            <a:miter lim="800000"/>
            <a:headEnd/>
            <a:tailEnd/>
          </a:ln>
          <a:effectLst/>
        </p:spPr>
        <p:txBody>
          <a:bodyPr>
            <a:spAutoFit/>
          </a:bodyPr>
          <a:lstStyle/>
          <a:p>
            <a:pPr algn="ctr" eaLnBrk="0" hangingPunct="0"/>
            <a:r>
              <a:rPr lang="en-US" sz="2000">
                <a:latin typeface="Arial" charset="0"/>
              </a:rPr>
              <a:t>Bob knows to use  R1 to communicate with Alice</a:t>
            </a:r>
          </a:p>
        </p:txBody>
      </p:sp>
      <p:sp>
        <p:nvSpPr>
          <p:cNvPr id="634891" name="Line 11"/>
          <p:cNvSpPr>
            <a:spLocks noChangeShapeType="1"/>
          </p:cNvSpPr>
          <p:nvPr/>
        </p:nvSpPr>
        <p:spPr bwMode="auto">
          <a:xfrm>
            <a:off x="1206500" y="5108575"/>
            <a:ext cx="5964238" cy="0"/>
          </a:xfrm>
          <a:prstGeom prst="line">
            <a:avLst/>
          </a:prstGeom>
          <a:noFill/>
          <a:ln w="76200">
            <a:solidFill>
              <a:schemeClr val="accent2"/>
            </a:solidFill>
            <a:round/>
            <a:headEnd type="triangle" w="med" len="med"/>
            <a:tailEnd type="triangle" w="med" len="med"/>
          </a:ln>
          <a:effectLst/>
        </p:spPr>
        <p:txBody>
          <a:bodyPr/>
          <a:lstStyle/>
          <a:p>
            <a:endParaRPr lang="en-US"/>
          </a:p>
        </p:txBody>
      </p:sp>
      <p:sp>
        <p:nvSpPr>
          <p:cNvPr id="634892" name="Text Box 12"/>
          <p:cNvSpPr txBox="1">
            <a:spLocks noChangeArrowheads="1"/>
          </p:cNvSpPr>
          <p:nvPr/>
        </p:nvSpPr>
        <p:spPr bwMode="auto">
          <a:xfrm>
            <a:off x="725488" y="5284788"/>
            <a:ext cx="6897687" cy="822325"/>
          </a:xfrm>
          <a:prstGeom prst="rect">
            <a:avLst/>
          </a:prstGeom>
          <a:noFill/>
          <a:ln w="9525">
            <a:noFill/>
            <a:miter lim="800000"/>
            <a:headEnd/>
            <a:tailEnd/>
          </a:ln>
          <a:effectLst/>
        </p:spPr>
        <p:txBody>
          <a:bodyPr>
            <a:spAutoFit/>
          </a:bodyPr>
          <a:lstStyle/>
          <a:p>
            <a:pPr algn="ctr" eaLnBrk="0" hangingPunct="0"/>
            <a:r>
              <a:rPr lang="en-US">
                <a:latin typeface="Arial" charset="0"/>
              </a:rPr>
              <a:t>Alice and Bob communicate: using R1 as </a:t>
            </a:r>
          </a:p>
          <a:p>
            <a:pPr algn="ctr" eaLnBrk="0" hangingPunct="0"/>
            <a:r>
              <a:rPr lang="en-US" i="1">
                <a:solidFill>
                  <a:srgbClr val="FF0000"/>
                </a:solidFill>
                <a:latin typeface="Arial" charset="0"/>
              </a:rPr>
              <a:t>session key</a:t>
            </a:r>
            <a:r>
              <a:rPr lang="en-US">
                <a:latin typeface="Arial" charset="0"/>
              </a:rPr>
              <a:t> for shared symmetric encryption </a:t>
            </a:r>
          </a:p>
        </p:txBody>
      </p:sp>
      <p:sp>
        <p:nvSpPr>
          <p:cNvPr id="634893" name="Text Box 13"/>
          <p:cNvSpPr txBox="1">
            <a:spLocks noChangeArrowheads="1"/>
          </p:cNvSpPr>
          <p:nvPr/>
        </p:nvSpPr>
        <p:spPr bwMode="auto">
          <a:xfrm>
            <a:off x="515938" y="1387475"/>
            <a:ext cx="8174037" cy="822325"/>
          </a:xfrm>
          <a:prstGeom prst="rect">
            <a:avLst/>
          </a:prstGeom>
          <a:noFill/>
          <a:ln w="9525">
            <a:noFill/>
            <a:miter lim="800000"/>
            <a:headEnd/>
            <a:tailEnd/>
          </a:ln>
          <a:effectLst/>
        </p:spPr>
        <p:txBody>
          <a:bodyPr>
            <a:spAutoFit/>
          </a:bodyPr>
          <a:lstStyle/>
          <a:p>
            <a:pPr eaLnBrk="0" hangingPunct="0"/>
            <a:r>
              <a:rPr lang="en-US" i="1" u="sng">
                <a:solidFill>
                  <a:srgbClr val="FF0000"/>
                </a:solidFill>
                <a:latin typeface="Arial" charset="0"/>
              </a:rPr>
              <a:t>Q:</a:t>
            </a:r>
            <a:r>
              <a:rPr lang="en-US">
                <a:latin typeface="Arial" charset="0"/>
              </a:rPr>
              <a:t>   How does KDC allow Bob, Alice to determine shared symmetric secret key to communicate with each other? </a:t>
            </a:r>
          </a:p>
        </p:txBody>
      </p:sp>
      <p:sp>
        <p:nvSpPr>
          <p:cNvPr id="634894" name="Text Box 14"/>
          <p:cNvSpPr txBox="1">
            <a:spLocks noChangeArrowheads="1"/>
          </p:cNvSpPr>
          <p:nvPr/>
        </p:nvSpPr>
        <p:spPr bwMode="auto">
          <a:xfrm>
            <a:off x="5551488" y="2371725"/>
            <a:ext cx="1382712" cy="1006475"/>
          </a:xfrm>
          <a:prstGeom prst="rect">
            <a:avLst/>
          </a:prstGeom>
          <a:noFill/>
          <a:ln w="9525">
            <a:noFill/>
            <a:miter lim="800000"/>
            <a:headEnd/>
            <a:tailEnd/>
          </a:ln>
          <a:effectLst/>
        </p:spPr>
        <p:txBody>
          <a:bodyPr>
            <a:spAutoFit/>
          </a:bodyPr>
          <a:lstStyle/>
          <a:p>
            <a:pPr algn="ctr" eaLnBrk="0" hangingPunct="0"/>
            <a:r>
              <a:rPr lang="en-US" sz="2000">
                <a:latin typeface="Arial" charset="0"/>
              </a:rPr>
              <a:t>KDC generates  R1</a:t>
            </a:r>
          </a:p>
        </p:txBody>
      </p:sp>
      <p:sp>
        <p:nvSpPr>
          <p:cNvPr id="634895" name="Text Box 15"/>
          <p:cNvSpPr txBox="1">
            <a:spLocks noChangeArrowheads="1"/>
          </p:cNvSpPr>
          <p:nvPr/>
        </p:nvSpPr>
        <p:spPr bwMode="auto">
          <a:xfrm>
            <a:off x="3398838" y="4251325"/>
            <a:ext cx="2024062" cy="457200"/>
          </a:xfrm>
          <a:prstGeom prst="rect">
            <a:avLst/>
          </a:prstGeom>
          <a:solidFill>
            <a:schemeClr val="bg1"/>
          </a:solidFill>
          <a:ln w="9525">
            <a:noFill/>
            <a:miter lim="800000"/>
            <a:headEnd/>
            <a:tailEnd/>
          </a:ln>
          <a:effectLst/>
        </p:spPr>
        <p:txBody>
          <a:bodyPr>
            <a:spAutoFit/>
          </a:bodyPr>
          <a:lstStyle/>
          <a:p>
            <a:pPr algn="ctr" eaLnBrk="0" hangingPunct="0"/>
            <a:r>
              <a:rPr lang="en-US">
                <a:latin typeface="Arial" charset="0"/>
                <a:ea typeface="Arial Unicode MS" pitchFamily="34" charset="-128"/>
                <a:cs typeface="Arial Unicode MS" pitchFamily="34" charset="-128"/>
              </a:rPr>
              <a:t>K</a:t>
            </a:r>
            <a:r>
              <a:rPr lang="en-US" baseline="-25000">
                <a:latin typeface="Arial" charset="0"/>
                <a:ea typeface="Arial Unicode MS" pitchFamily="34" charset="-128"/>
                <a:cs typeface="Arial Unicode MS" pitchFamily="34" charset="-128"/>
              </a:rPr>
              <a:t>B-KDC</a:t>
            </a:r>
            <a:r>
              <a:rPr lang="en-US">
                <a:latin typeface="Arial" charset="0"/>
                <a:ea typeface="Arial Unicode MS" pitchFamily="34" charset="-128"/>
                <a:cs typeface="Arial Unicode MS" pitchFamily="34" charset="-128"/>
              </a:rPr>
              <a:t>(A,R1) </a:t>
            </a:r>
          </a:p>
        </p:txBody>
      </p:sp>
      <p:sp>
        <p:nvSpPr>
          <p:cNvPr id="634896" name="Text Box 16"/>
          <p:cNvSpPr txBox="1">
            <a:spLocks noChangeArrowheads="1"/>
          </p:cNvSpPr>
          <p:nvPr/>
        </p:nvSpPr>
        <p:spPr bwMode="auto">
          <a:xfrm>
            <a:off x="1822450" y="2776538"/>
            <a:ext cx="1716088" cy="457200"/>
          </a:xfrm>
          <a:prstGeom prst="rect">
            <a:avLst/>
          </a:prstGeom>
          <a:solidFill>
            <a:schemeClr val="bg1"/>
          </a:solidFill>
          <a:ln w="9525">
            <a:noFill/>
            <a:miter lim="800000"/>
            <a:headEnd/>
            <a:tailEnd/>
          </a:ln>
          <a:effectLst/>
        </p:spPr>
        <p:txBody>
          <a:bodyPr>
            <a:spAutoFit/>
          </a:bodyPr>
          <a:lstStyle/>
          <a:p>
            <a:pPr algn="ctr" eaLnBrk="0" hangingPunct="0"/>
            <a:r>
              <a:rPr lang="en-US">
                <a:latin typeface="Arial" charset="0"/>
                <a:ea typeface="Arial Unicode MS" pitchFamily="34" charset="-128"/>
                <a:cs typeface="Arial Unicode MS" pitchFamily="34" charset="-128"/>
              </a:rPr>
              <a:t>K</a:t>
            </a:r>
            <a:r>
              <a:rPr lang="en-US" baseline="-25000">
                <a:latin typeface="Arial" charset="0"/>
                <a:ea typeface="Arial Unicode MS" pitchFamily="34" charset="-128"/>
                <a:cs typeface="Arial Unicode MS" pitchFamily="34" charset="-128"/>
              </a:rPr>
              <a:t>A-KDC</a:t>
            </a:r>
            <a:r>
              <a:rPr lang="en-US">
                <a:latin typeface="Arial" charset="0"/>
                <a:ea typeface="Arial Unicode MS" pitchFamily="34" charset="-128"/>
                <a:cs typeface="Arial Unicode MS" pitchFamily="34" charset="-128"/>
              </a:rPr>
              <a:t>(A,B)</a:t>
            </a:r>
          </a:p>
        </p:txBody>
      </p:sp>
      <p:sp>
        <p:nvSpPr>
          <p:cNvPr id="634897" name="Text Box 17"/>
          <p:cNvSpPr txBox="1">
            <a:spLocks noChangeArrowheads="1"/>
          </p:cNvSpPr>
          <p:nvPr/>
        </p:nvSpPr>
        <p:spPr bwMode="auto">
          <a:xfrm>
            <a:off x="2641600" y="3581400"/>
            <a:ext cx="4216400" cy="457200"/>
          </a:xfrm>
          <a:prstGeom prst="rect">
            <a:avLst/>
          </a:prstGeom>
          <a:noFill/>
          <a:ln w="9525">
            <a:noFill/>
            <a:miter lim="800000"/>
            <a:headEnd/>
            <a:tailEnd/>
          </a:ln>
          <a:effectLst/>
        </p:spPr>
        <p:txBody>
          <a:bodyPr>
            <a:spAutoFit/>
          </a:bodyPr>
          <a:lstStyle/>
          <a:p>
            <a:pPr algn="ctr" eaLnBrk="0" hangingPunct="0"/>
            <a:r>
              <a:rPr lang="en-US">
                <a:latin typeface="Arial" charset="0"/>
                <a:ea typeface="Arial Unicode MS" pitchFamily="34" charset="-128"/>
                <a:cs typeface="Arial Unicode MS" pitchFamily="34" charset="-128"/>
              </a:rPr>
              <a:t>K</a:t>
            </a:r>
            <a:r>
              <a:rPr lang="en-US" baseline="-25000">
                <a:latin typeface="Arial" charset="0"/>
                <a:ea typeface="Arial Unicode MS" pitchFamily="34" charset="-128"/>
                <a:cs typeface="Arial Unicode MS" pitchFamily="34" charset="-128"/>
              </a:rPr>
              <a:t>A-KDC</a:t>
            </a:r>
            <a:r>
              <a:rPr lang="en-US">
                <a:latin typeface="Arial" charset="0"/>
                <a:ea typeface="Arial Unicode MS" pitchFamily="34" charset="-128"/>
                <a:cs typeface="Arial Unicode MS" pitchFamily="34" charset="-128"/>
              </a:rPr>
              <a:t>(R1, K</a:t>
            </a:r>
            <a:r>
              <a:rPr lang="en-US" baseline="-25000">
                <a:latin typeface="Arial" charset="0"/>
                <a:ea typeface="Arial Unicode MS" pitchFamily="34" charset="-128"/>
                <a:cs typeface="Arial Unicode MS" pitchFamily="34" charset="-128"/>
              </a:rPr>
              <a:t>B-KDC</a:t>
            </a:r>
            <a:r>
              <a:rPr lang="en-US">
                <a:latin typeface="Arial" charset="0"/>
                <a:ea typeface="Arial Unicode MS" pitchFamily="34" charset="-128"/>
                <a:cs typeface="Arial Unicode MS" pitchFamily="34" charset="-128"/>
              </a:rPr>
              <a:t>(A,R1)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488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348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3489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3488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3488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3488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3489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3489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348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886" grpId="0" animBg="1"/>
      <p:bldP spid="634887" grpId="0" animBg="1"/>
      <p:bldP spid="634888" grpId="0" animBg="1"/>
      <p:bldP spid="634889" grpId="0"/>
      <p:bldP spid="634890" grpId="0"/>
      <p:bldP spid="634891" grpId="0" animBg="1"/>
      <p:bldP spid="634892" grpId="0"/>
      <p:bldP spid="634894" grpId="0"/>
      <p:bldP spid="63489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3D195F7B-3F41-4428-9649-D78711B5F626}" type="slidenum">
              <a:rPr lang="en-US"/>
              <a:pPr/>
              <a:t>6</a:t>
            </a:fld>
            <a:endParaRPr lang="en-US"/>
          </a:p>
        </p:txBody>
      </p:sp>
      <p:sp>
        <p:nvSpPr>
          <p:cNvPr id="636930" name="Rectangle 2"/>
          <p:cNvSpPr>
            <a:spLocks noGrp="1" noChangeArrowheads="1"/>
          </p:cNvSpPr>
          <p:nvPr>
            <p:ph type="title"/>
          </p:nvPr>
        </p:nvSpPr>
        <p:spPr/>
        <p:txBody>
          <a:bodyPr/>
          <a:lstStyle/>
          <a:p>
            <a:r>
              <a:rPr lang="en-US"/>
              <a:t>How Useful is a KDC?</a:t>
            </a:r>
          </a:p>
        </p:txBody>
      </p:sp>
      <p:sp>
        <p:nvSpPr>
          <p:cNvPr id="636931" name="Rectangle 3"/>
          <p:cNvSpPr>
            <a:spLocks noGrp="1" noChangeArrowheads="1"/>
          </p:cNvSpPr>
          <p:nvPr>
            <p:ph type="body" idx="1"/>
          </p:nvPr>
        </p:nvSpPr>
        <p:spPr/>
        <p:txBody>
          <a:bodyPr/>
          <a:lstStyle/>
          <a:p>
            <a:r>
              <a:rPr lang="en-US"/>
              <a:t>Must always be online to support secure communication</a:t>
            </a:r>
          </a:p>
          <a:p>
            <a:r>
              <a:rPr lang="en-US"/>
              <a:t>KDC can expose our session keys to others!</a:t>
            </a:r>
          </a:p>
          <a:p>
            <a:r>
              <a:rPr lang="en-US"/>
              <a:t>Centralized trust and point of failure.</a:t>
            </a:r>
          </a:p>
          <a:p>
            <a:endParaRPr lang="en-US"/>
          </a:p>
          <a:p>
            <a:pPr>
              <a:buFontTx/>
              <a:buNone/>
            </a:pPr>
            <a:r>
              <a:rPr lang="en-US"/>
              <a:t>	In practice, the KDC model is mostly used within single organizations (e.g. Kerberos) but not more widely.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E05A650E-88BF-47C4-B8A4-08D8952F598C}" type="slidenum">
              <a:rPr lang="en-US"/>
              <a:pPr/>
              <a:t>7</a:t>
            </a:fld>
            <a:endParaRPr lang="en-US"/>
          </a:p>
        </p:txBody>
      </p:sp>
      <p:sp>
        <p:nvSpPr>
          <p:cNvPr id="638978" name="Rectangle 2"/>
          <p:cNvSpPr>
            <a:spLocks noGrp="1" noChangeArrowheads="1"/>
          </p:cNvSpPr>
          <p:nvPr>
            <p:ph type="title"/>
          </p:nvPr>
        </p:nvSpPr>
        <p:spPr/>
        <p:txBody>
          <a:bodyPr/>
          <a:lstStyle/>
          <a:p>
            <a:r>
              <a:rPr lang="en-US"/>
              <a:t>Kerberos</a:t>
            </a:r>
          </a:p>
        </p:txBody>
      </p:sp>
      <p:sp>
        <p:nvSpPr>
          <p:cNvPr id="638979" name="Rectangle 3"/>
          <p:cNvSpPr>
            <a:spLocks noGrp="1" noChangeArrowheads="1"/>
          </p:cNvSpPr>
          <p:nvPr>
            <p:ph type="body" idx="1"/>
          </p:nvPr>
        </p:nvSpPr>
        <p:spPr/>
        <p:txBody>
          <a:bodyPr/>
          <a:lstStyle/>
          <a:p>
            <a:pPr>
              <a:lnSpc>
                <a:spcPct val="80000"/>
              </a:lnSpc>
            </a:pPr>
            <a:r>
              <a:rPr lang="en-US" sz="2400"/>
              <a:t>Trivia</a:t>
            </a:r>
          </a:p>
          <a:p>
            <a:pPr lvl="1">
              <a:lnSpc>
                <a:spcPct val="80000"/>
              </a:lnSpc>
            </a:pPr>
            <a:r>
              <a:rPr lang="en-US" sz="2000"/>
              <a:t>Developed in 80’s by MIT’s Project Athena</a:t>
            </a:r>
          </a:p>
          <a:p>
            <a:pPr lvl="1">
              <a:lnSpc>
                <a:spcPct val="80000"/>
              </a:lnSpc>
            </a:pPr>
            <a:r>
              <a:rPr lang="en-US" sz="2000"/>
              <a:t>Used on all Andrew machines</a:t>
            </a:r>
          </a:p>
          <a:p>
            <a:pPr lvl="1">
              <a:lnSpc>
                <a:spcPct val="80000"/>
              </a:lnSpc>
            </a:pPr>
            <a:r>
              <a:rPr lang="en-US" sz="2000"/>
              <a:t>Mythic three-headed dog guarding the entrance to Hades</a:t>
            </a:r>
          </a:p>
          <a:p>
            <a:pPr>
              <a:lnSpc>
                <a:spcPct val="80000"/>
              </a:lnSpc>
            </a:pPr>
            <a:r>
              <a:rPr lang="en-US" sz="2400"/>
              <a:t>Uses DES, 3DES</a:t>
            </a:r>
          </a:p>
          <a:p>
            <a:pPr>
              <a:lnSpc>
                <a:spcPct val="80000"/>
              </a:lnSpc>
            </a:pPr>
            <a:r>
              <a:rPr lang="en-US" sz="2400"/>
              <a:t>Key Distribution Center (KDC)</a:t>
            </a:r>
          </a:p>
          <a:p>
            <a:pPr lvl="1">
              <a:lnSpc>
                <a:spcPct val="80000"/>
              </a:lnSpc>
            </a:pPr>
            <a:r>
              <a:rPr lang="en-US" sz="2000"/>
              <a:t>Central keyserver for a Kerberos domain</a:t>
            </a:r>
          </a:p>
          <a:p>
            <a:pPr lvl="1">
              <a:lnSpc>
                <a:spcPct val="80000"/>
              </a:lnSpc>
            </a:pPr>
            <a:r>
              <a:rPr lang="en-US" sz="2000"/>
              <a:t>Authentication Service (AS)</a:t>
            </a:r>
          </a:p>
          <a:p>
            <a:pPr lvl="2">
              <a:lnSpc>
                <a:spcPct val="80000"/>
              </a:lnSpc>
            </a:pPr>
            <a:r>
              <a:rPr lang="en-US" sz="1800"/>
              <a:t>Database of all master keys for the domain</a:t>
            </a:r>
          </a:p>
          <a:p>
            <a:pPr lvl="2">
              <a:lnSpc>
                <a:spcPct val="80000"/>
              </a:lnSpc>
            </a:pPr>
            <a:r>
              <a:rPr lang="en-US" sz="1800"/>
              <a:t>Users’ master keys are derived from their passwords</a:t>
            </a:r>
          </a:p>
          <a:p>
            <a:pPr lvl="2">
              <a:lnSpc>
                <a:spcPct val="80000"/>
              </a:lnSpc>
            </a:pPr>
            <a:r>
              <a:rPr lang="en-US" sz="1800"/>
              <a:t>Generates ticket-granting tickets (TGTs)</a:t>
            </a:r>
          </a:p>
          <a:p>
            <a:pPr lvl="1">
              <a:lnSpc>
                <a:spcPct val="80000"/>
              </a:lnSpc>
            </a:pPr>
            <a:r>
              <a:rPr lang="en-US" sz="2000"/>
              <a:t>Ticket Granting Service (TGS)</a:t>
            </a:r>
          </a:p>
          <a:p>
            <a:pPr lvl="2">
              <a:lnSpc>
                <a:spcPct val="80000"/>
              </a:lnSpc>
            </a:pPr>
            <a:r>
              <a:rPr lang="en-US" sz="1800"/>
              <a:t>Generates tickets for communication between principals</a:t>
            </a:r>
          </a:p>
          <a:p>
            <a:pPr lvl="1">
              <a:lnSpc>
                <a:spcPct val="80000"/>
              </a:lnSpc>
            </a:pPr>
            <a:r>
              <a:rPr lang="en-US" sz="2000"/>
              <a:t>“slaves” (read only mirrors) add reliability</a:t>
            </a:r>
          </a:p>
          <a:p>
            <a:pPr lvl="1">
              <a:lnSpc>
                <a:spcPct val="80000"/>
              </a:lnSpc>
            </a:pPr>
            <a:r>
              <a:rPr lang="en-US" sz="2000"/>
              <a:t>“cross-realm” keys obtain tickets in others Kerberos domains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4"/>
          <p:cNvSpPr>
            <a:spLocks noGrp="1"/>
          </p:cNvSpPr>
          <p:nvPr>
            <p:ph type="sldNum" sz="quarter" idx="11"/>
          </p:nvPr>
        </p:nvSpPr>
        <p:spPr/>
        <p:txBody>
          <a:bodyPr/>
          <a:lstStyle/>
          <a:p>
            <a:fld id="{0DCE9B62-C518-48A8-AC41-C8906DB83C32}" type="slidenum">
              <a:rPr lang="en-US"/>
              <a:pPr/>
              <a:t>8</a:t>
            </a:fld>
            <a:endParaRPr lang="en-US"/>
          </a:p>
        </p:txBody>
      </p:sp>
      <p:sp>
        <p:nvSpPr>
          <p:cNvPr id="641026" name="Rectangle 2"/>
          <p:cNvSpPr>
            <a:spLocks noGrp="1" noChangeArrowheads="1"/>
          </p:cNvSpPr>
          <p:nvPr>
            <p:ph type="title"/>
          </p:nvPr>
        </p:nvSpPr>
        <p:spPr/>
        <p:txBody>
          <a:bodyPr/>
          <a:lstStyle/>
          <a:p>
            <a:r>
              <a:rPr lang="en-US"/>
              <a:t>Kerberos Authentication Steps</a:t>
            </a:r>
          </a:p>
        </p:txBody>
      </p:sp>
      <p:sp>
        <p:nvSpPr>
          <p:cNvPr id="641027" name="Oval 3"/>
          <p:cNvSpPr>
            <a:spLocks noChangeArrowheads="1"/>
          </p:cNvSpPr>
          <p:nvPr/>
        </p:nvSpPr>
        <p:spPr bwMode="auto">
          <a:xfrm>
            <a:off x="762000" y="2438400"/>
            <a:ext cx="1219200" cy="1219200"/>
          </a:xfrm>
          <a:prstGeom prst="ellipse">
            <a:avLst/>
          </a:prstGeom>
          <a:solidFill>
            <a:srgbClr val="FF6600"/>
          </a:solidFill>
          <a:ln w="9525">
            <a:solidFill>
              <a:schemeClr val="tx1"/>
            </a:solidFill>
            <a:round/>
            <a:headEnd/>
            <a:tailEnd/>
          </a:ln>
          <a:effectLst/>
        </p:spPr>
        <p:txBody>
          <a:bodyPr wrap="none" anchor="ctr"/>
          <a:lstStyle/>
          <a:p>
            <a:pPr algn="ctr"/>
            <a:r>
              <a:rPr lang="en-US" sz="2000"/>
              <a:t>Kerberos</a:t>
            </a:r>
          </a:p>
        </p:txBody>
      </p:sp>
      <p:sp>
        <p:nvSpPr>
          <p:cNvPr id="641028" name="Oval 4"/>
          <p:cNvSpPr>
            <a:spLocks noChangeArrowheads="1"/>
          </p:cNvSpPr>
          <p:nvPr/>
        </p:nvSpPr>
        <p:spPr bwMode="auto">
          <a:xfrm>
            <a:off x="5334000" y="4419600"/>
            <a:ext cx="1219200" cy="1219200"/>
          </a:xfrm>
          <a:prstGeom prst="ellipse">
            <a:avLst/>
          </a:prstGeom>
          <a:solidFill>
            <a:srgbClr val="0000FF"/>
          </a:solidFill>
          <a:ln w="9525">
            <a:solidFill>
              <a:schemeClr val="tx1"/>
            </a:solidFill>
            <a:round/>
            <a:headEnd/>
            <a:tailEnd/>
          </a:ln>
          <a:effectLst/>
        </p:spPr>
        <p:txBody>
          <a:bodyPr wrap="none" anchor="ctr"/>
          <a:lstStyle/>
          <a:p>
            <a:pPr algn="ctr"/>
            <a:r>
              <a:rPr lang="en-US"/>
              <a:t>Server</a:t>
            </a:r>
          </a:p>
        </p:txBody>
      </p:sp>
      <p:sp>
        <p:nvSpPr>
          <p:cNvPr id="641029" name="Oval 5"/>
          <p:cNvSpPr>
            <a:spLocks noChangeArrowheads="1"/>
          </p:cNvSpPr>
          <p:nvPr/>
        </p:nvSpPr>
        <p:spPr bwMode="auto">
          <a:xfrm>
            <a:off x="2209800" y="4419600"/>
            <a:ext cx="1219200" cy="1219200"/>
          </a:xfrm>
          <a:prstGeom prst="ellipse">
            <a:avLst/>
          </a:prstGeom>
          <a:solidFill>
            <a:schemeClr val="accent1"/>
          </a:solidFill>
          <a:ln w="9525">
            <a:solidFill>
              <a:schemeClr val="tx1"/>
            </a:solidFill>
            <a:round/>
            <a:headEnd/>
            <a:tailEnd/>
          </a:ln>
          <a:effectLst/>
        </p:spPr>
        <p:txBody>
          <a:bodyPr wrap="none" anchor="ctr"/>
          <a:lstStyle/>
          <a:p>
            <a:pPr algn="ctr"/>
            <a:r>
              <a:rPr lang="en-US"/>
              <a:t>Client</a:t>
            </a:r>
          </a:p>
        </p:txBody>
      </p:sp>
      <p:sp>
        <p:nvSpPr>
          <p:cNvPr id="641030" name="Oval 6"/>
          <p:cNvSpPr>
            <a:spLocks noChangeArrowheads="1"/>
          </p:cNvSpPr>
          <p:nvPr/>
        </p:nvSpPr>
        <p:spPr bwMode="auto">
          <a:xfrm>
            <a:off x="3886200" y="2438400"/>
            <a:ext cx="1219200" cy="1219200"/>
          </a:xfrm>
          <a:prstGeom prst="ellipse">
            <a:avLst/>
          </a:prstGeom>
          <a:solidFill>
            <a:srgbClr val="FF6600"/>
          </a:solidFill>
          <a:ln w="9525">
            <a:solidFill>
              <a:schemeClr val="tx1"/>
            </a:solidFill>
            <a:round/>
            <a:headEnd/>
            <a:tailEnd/>
          </a:ln>
          <a:effectLst/>
        </p:spPr>
        <p:txBody>
          <a:bodyPr wrap="none" anchor="ctr"/>
          <a:lstStyle/>
          <a:p>
            <a:pPr algn="ctr"/>
            <a:r>
              <a:rPr lang="en-US"/>
              <a:t>TGS</a:t>
            </a:r>
          </a:p>
        </p:txBody>
      </p:sp>
      <p:sp>
        <p:nvSpPr>
          <p:cNvPr id="641031" name="AutoShape 7"/>
          <p:cNvSpPr>
            <a:spLocks noChangeArrowheads="1"/>
          </p:cNvSpPr>
          <p:nvPr/>
        </p:nvSpPr>
        <p:spPr bwMode="auto">
          <a:xfrm rot="3159039">
            <a:off x="1562100" y="4000500"/>
            <a:ext cx="990600" cy="152400"/>
          </a:xfrm>
          <a:prstGeom prst="leftRightArrow">
            <a:avLst>
              <a:gd name="adj1" fmla="val 50000"/>
              <a:gd name="adj2" fmla="val 130000"/>
            </a:avLst>
          </a:prstGeom>
          <a:solidFill>
            <a:srgbClr val="FF0000"/>
          </a:solidFill>
          <a:ln w="9525">
            <a:solidFill>
              <a:schemeClr val="tx1"/>
            </a:solidFill>
            <a:miter lim="800000"/>
            <a:headEnd/>
            <a:tailEnd/>
          </a:ln>
          <a:effectLst/>
        </p:spPr>
        <p:txBody>
          <a:bodyPr rot="10800000" vert="eaVert" wrap="none" anchor="ctr"/>
          <a:lstStyle/>
          <a:p>
            <a:pPr algn="ctr"/>
            <a:endParaRPr lang="en-US"/>
          </a:p>
        </p:txBody>
      </p:sp>
      <p:sp>
        <p:nvSpPr>
          <p:cNvPr id="641032" name="AutoShape 8"/>
          <p:cNvSpPr>
            <a:spLocks noChangeArrowheads="1"/>
          </p:cNvSpPr>
          <p:nvPr/>
        </p:nvSpPr>
        <p:spPr bwMode="auto">
          <a:xfrm>
            <a:off x="3581400" y="4953000"/>
            <a:ext cx="1524000" cy="152400"/>
          </a:xfrm>
          <a:prstGeom prst="leftRightArrow">
            <a:avLst>
              <a:gd name="adj1" fmla="val 50000"/>
              <a:gd name="adj2" fmla="val 200000"/>
            </a:avLst>
          </a:prstGeom>
          <a:solidFill>
            <a:srgbClr val="FF0000"/>
          </a:solidFill>
          <a:ln w="9525">
            <a:solidFill>
              <a:schemeClr val="tx1"/>
            </a:solidFill>
            <a:miter lim="800000"/>
            <a:headEnd/>
            <a:tailEnd/>
          </a:ln>
          <a:effectLst/>
        </p:spPr>
        <p:txBody>
          <a:bodyPr wrap="none" anchor="ctr"/>
          <a:lstStyle/>
          <a:p>
            <a:endParaRPr lang="en-US"/>
          </a:p>
        </p:txBody>
      </p:sp>
      <p:sp>
        <p:nvSpPr>
          <p:cNvPr id="641033" name="AutoShape 9"/>
          <p:cNvSpPr>
            <a:spLocks noChangeArrowheads="1"/>
          </p:cNvSpPr>
          <p:nvPr/>
        </p:nvSpPr>
        <p:spPr bwMode="auto">
          <a:xfrm rot="-24531339">
            <a:off x="3162300" y="4000500"/>
            <a:ext cx="990600" cy="152400"/>
          </a:xfrm>
          <a:prstGeom prst="leftRightArrow">
            <a:avLst>
              <a:gd name="adj1" fmla="val 50000"/>
              <a:gd name="adj2" fmla="val 130000"/>
            </a:avLst>
          </a:prstGeom>
          <a:solidFill>
            <a:srgbClr val="FF0000"/>
          </a:solidFill>
          <a:ln w="9525">
            <a:solidFill>
              <a:schemeClr val="tx1"/>
            </a:solidFill>
            <a:miter lim="800000"/>
            <a:headEnd/>
            <a:tailEnd/>
          </a:ln>
          <a:effectLst/>
        </p:spPr>
        <p:txBody>
          <a:bodyPr wrap="none" anchor="ctr"/>
          <a:lstStyle/>
          <a:p>
            <a:endParaRPr lang="en-US"/>
          </a:p>
        </p:txBody>
      </p:sp>
      <p:sp>
        <p:nvSpPr>
          <p:cNvPr id="641034" name="Text Box 10"/>
          <p:cNvSpPr txBox="1">
            <a:spLocks noChangeArrowheads="1"/>
          </p:cNvSpPr>
          <p:nvPr/>
        </p:nvSpPr>
        <p:spPr bwMode="auto">
          <a:xfrm>
            <a:off x="1447800" y="4038600"/>
            <a:ext cx="628650" cy="366713"/>
          </a:xfrm>
          <a:prstGeom prst="rect">
            <a:avLst/>
          </a:prstGeom>
          <a:noFill/>
          <a:ln w="9525">
            <a:noFill/>
            <a:miter lim="800000"/>
            <a:headEnd/>
            <a:tailEnd/>
          </a:ln>
          <a:effectLst/>
        </p:spPr>
        <p:txBody>
          <a:bodyPr wrap="none">
            <a:spAutoFit/>
          </a:bodyPr>
          <a:lstStyle/>
          <a:p>
            <a:r>
              <a:rPr lang="en-US" sz="1800"/>
              <a:t>TGT</a:t>
            </a:r>
          </a:p>
        </p:txBody>
      </p:sp>
      <p:sp>
        <p:nvSpPr>
          <p:cNvPr id="641035" name="Text Box 11"/>
          <p:cNvSpPr txBox="1">
            <a:spLocks noChangeArrowheads="1"/>
          </p:cNvSpPr>
          <p:nvPr/>
        </p:nvSpPr>
        <p:spPr bwMode="auto">
          <a:xfrm>
            <a:off x="3657600" y="4038600"/>
            <a:ext cx="1371600" cy="366713"/>
          </a:xfrm>
          <a:prstGeom prst="rect">
            <a:avLst/>
          </a:prstGeom>
          <a:noFill/>
          <a:ln w="9525">
            <a:noFill/>
            <a:miter lim="800000"/>
            <a:headEnd/>
            <a:tailEnd/>
          </a:ln>
          <a:effectLst/>
        </p:spPr>
        <p:txBody>
          <a:bodyPr wrap="none">
            <a:spAutoFit/>
          </a:bodyPr>
          <a:lstStyle/>
          <a:p>
            <a:r>
              <a:rPr lang="en-US" sz="1800"/>
              <a:t>Service TKT</a:t>
            </a:r>
          </a:p>
        </p:txBody>
      </p:sp>
      <p:sp>
        <p:nvSpPr>
          <p:cNvPr id="641036" name="Text Box 12"/>
          <p:cNvSpPr txBox="1">
            <a:spLocks noChangeArrowheads="1"/>
          </p:cNvSpPr>
          <p:nvPr/>
        </p:nvSpPr>
        <p:spPr bwMode="auto">
          <a:xfrm>
            <a:off x="3657600" y="5105400"/>
            <a:ext cx="1384300" cy="366713"/>
          </a:xfrm>
          <a:prstGeom prst="rect">
            <a:avLst/>
          </a:prstGeom>
          <a:noFill/>
          <a:ln w="9525">
            <a:noFill/>
            <a:miter lim="800000"/>
            <a:headEnd/>
            <a:tailEnd/>
          </a:ln>
          <a:effectLst/>
        </p:spPr>
        <p:txBody>
          <a:bodyPr wrap="none">
            <a:spAutoFit/>
          </a:bodyPr>
          <a:lstStyle/>
          <a:p>
            <a:r>
              <a:rPr lang="en-US" sz="1800"/>
              <a:t>Service REQ</a:t>
            </a:r>
          </a:p>
        </p:txBody>
      </p:sp>
      <p:pic>
        <p:nvPicPr>
          <p:cNvPr id="641037" name="Picture 13" descr="kerberos"/>
          <p:cNvPicPr>
            <a:picLocks noChangeAspect="1" noChangeArrowheads="1"/>
          </p:cNvPicPr>
          <p:nvPr>
            <p:ph idx="1"/>
          </p:nvPr>
        </p:nvPicPr>
        <p:blipFill>
          <a:blip r:embed="rId3" cstate="print"/>
          <a:srcRect/>
          <a:stretch>
            <a:fillRect/>
          </a:stretch>
        </p:blipFill>
        <p:spPr>
          <a:xfrm>
            <a:off x="627063" y="1524000"/>
            <a:ext cx="8134350" cy="4724400"/>
          </a:xfrm>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F2096389-8F1B-4F57-9F54-BF4EEF4E330A}" type="slidenum">
              <a:rPr lang="en-US"/>
              <a:pPr/>
              <a:t>9</a:t>
            </a:fld>
            <a:endParaRPr lang="en-US"/>
          </a:p>
        </p:txBody>
      </p:sp>
      <p:sp>
        <p:nvSpPr>
          <p:cNvPr id="643074" name="Rectangle 2"/>
          <p:cNvSpPr>
            <a:spLocks noGrp="1" noChangeArrowheads="1"/>
          </p:cNvSpPr>
          <p:nvPr>
            <p:ph type="title"/>
          </p:nvPr>
        </p:nvSpPr>
        <p:spPr/>
        <p:txBody>
          <a:bodyPr/>
          <a:lstStyle/>
          <a:p>
            <a:r>
              <a:rPr lang="en-US" b="1"/>
              <a:t>(1) AS_REQUEST</a:t>
            </a:r>
          </a:p>
        </p:txBody>
      </p:sp>
      <p:sp>
        <p:nvSpPr>
          <p:cNvPr id="643075" name="Rectangle 3"/>
          <p:cNvSpPr>
            <a:spLocks noGrp="1" noChangeArrowheads="1"/>
          </p:cNvSpPr>
          <p:nvPr>
            <p:ph type="body" idx="1"/>
          </p:nvPr>
        </p:nvSpPr>
        <p:spPr/>
        <p:txBody>
          <a:bodyPr/>
          <a:lstStyle/>
          <a:p>
            <a:endParaRPr lang="en-US"/>
          </a:p>
          <a:p>
            <a:r>
              <a:rPr lang="en-US"/>
              <a:t>The first step in accessing a service that requires Kerberos authentication is to obtain a </a:t>
            </a:r>
            <a:r>
              <a:rPr lang="en-US" i="1"/>
              <a:t>ticket-granting ticket</a:t>
            </a:r>
            <a:r>
              <a:rPr lang="en-US"/>
              <a:t>. </a:t>
            </a:r>
          </a:p>
          <a:p>
            <a:pPr>
              <a:buFontTx/>
              <a:buNone/>
            </a:pPr>
            <a:endParaRPr lang="en-US"/>
          </a:p>
          <a:p>
            <a:r>
              <a:rPr lang="en-US"/>
              <a:t>To do this, the client sends a </a:t>
            </a:r>
            <a:r>
              <a:rPr lang="en-US" u="sng"/>
              <a:t>plain-text</a:t>
            </a:r>
            <a:r>
              <a:rPr lang="en-US"/>
              <a:t> message to the AS: </a:t>
            </a:r>
          </a:p>
          <a:p>
            <a:pPr lvl="1"/>
            <a:r>
              <a:rPr lang="en-US"/>
              <a:t>&lt;client id, KDC id, requested ticket expiration, nonce1&gt; </a:t>
            </a:r>
          </a:p>
        </p:txBody>
      </p:sp>
    </p:spTree>
  </p:cSld>
  <p:clrMapOvr>
    <a:masterClrMapping/>
  </p:clrMapOvr>
</p:sld>
</file>

<file path=ppt/theme/theme1.xml><?xml version="1.0" encoding="utf-8"?>
<a:theme xmlns:a="http://schemas.openxmlformats.org/drawingml/2006/main" name="Straight Edge">
  <a:themeElements>
    <a:clrScheme name="">
      <a:dk1>
        <a:srgbClr val="000000"/>
      </a:dk1>
      <a:lt1>
        <a:srgbClr val="FFFFFF"/>
      </a:lt1>
      <a:dk2>
        <a:srgbClr val="003366"/>
      </a:dk2>
      <a:lt2>
        <a:srgbClr val="C7C48F"/>
      </a:lt2>
      <a:accent1>
        <a:srgbClr val="ABABAB"/>
      </a:accent1>
      <a:accent2>
        <a:srgbClr val="003366"/>
      </a:accent2>
      <a:accent3>
        <a:srgbClr val="FFFFFF"/>
      </a:accent3>
      <a:accent4>
        <a:srgbClr val="000000"/>
      </a:accent4>
      <a:accent5>
        <a:srgbClr val="D2D2D2"/>
      </a:accent5>
      <a:accent6>
        <a:srgbClr val="002D5C"/>
      </a:accent6>
      <a:hlink>
        <a:srgbClr val="003366"/>
      </a:hlink>
      <a:folHlink>
        <a:srgbClr val="800000"/>
      </a:folHlink>
    </a:clrScheme>
    <a:fontScheme name="Straight Edg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traight Edge 1">
        <a:dk1>
          <a:srgbClr val="008080"/>
        </a:dk1>
        <a:lt1>
          <a:srgbClr val="FFFFCC"/>
        </a:lt1>
        <a:dk2>
          <a:srgbClr val="009999"/>
        </a:dk2>
        <a:lt2>
          <a:srgbClr val="FFFF99"/>
        </a:lt2>
        <a:accent1>
          <a:srgbClr val="336699"/>
        </a:accent1>
        <a:accent2>
          <a:srgbClr val="FFFF99"/>
        </a:accent2>
        <a:accent3>
          <a:srgbClr val="AACACA"/>
        </a:accent3>
        <a:accent4>
          <a:srgbClr val="DADAAE"/>
        </a:accent4>
        <a:accent5>
          <a:srgbClr val="ADB8CA"/>
        </a:accent5>
        <a:accent6>
          <a:srgbClr val="E7E78A"/>
        </a:accent6>
        <a:hlink>
          <a:srgbClr val="FFFFCC"/>
        </a:hlink>
        <a:folHlink>
          <a:srgbClr val="DDDDDD"/>
        </a:folHlink>
      </a:clrScheme>
      <a:clrMap bg1="dk2" tx1="lt1" bg2="dk1" tx2="lt2" accent1="accent1" accent2="accent2" accent3="accent3" accent4="accent4" accent5="accent5" accent6="accent6" hlink="hlink" folHlink="folHlink"/>
    </a:extraClrScheme>
    <a:extraClrScheme>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clrMap bg1="lt1" tx1="dk1" bg2="lt2" tx2="dk2" accent1="accent1" accent2="accent2" accent3="accent3" accent4="accent4" accent5="accent5" accent6="accent6" hlink="hlink" folHlink="folHlink"/>
    </a:extraClrScheme>
    <a:extraClrScheme>
      <a:clrScheme name="Straight Edge 3">
        <a:dk1>
          <a:srgbClr val="000000"/>
        </a:dk1>
        <a:lt1>
          <a:srgbClr val="FFFFFF"/>
        </a:lt1>
        <a:dk2>
          <a:srgbClr val="000000"/>
        </a:dk2>
        <a:lt2>
          <a:srgbClr val="DDDDDD"/>
        </a:lt2>
        <a:accent1>
          <a:srgbClr val="DDDDDD"/>
        </a:accent1>
        <a:accent2>
          <a:srgbClr val="333333"/>
        </a:accent2>
        <a:accent3>
          <a:srgbClr val="FFFFFF"/>
        </a:accent3>
        <a:accent4>
          <a:srgbClr val="000000"/>
        </a:accent4>
        <a:accent5>
          <a:srgbClr val="EBEBEB"/>
        </a:accent5>
        <a:accent6>
          <a:srgbClr val="2D2D2D"/>
        </a:accent6>
        <a:hlink>
          <a:srgbClr val="808080"/>
        </a:hlink>
        <a:folHlink>
          <a:srgbClr val="808080"/>
        </a:folHlink>
      </a:clrScheme>
      <a:clrMap bg1="lt1" tx1="dk1" bg2="lt2" tx2="dk2" accent1="accent1" accent2="accent2" accent3="accent3" accent4="accent4" accent5="accent5" accent6="accent6" hlink="hlink" folHlink="folHlink"/>
    </a:extraClrScheme>
    <a:extraClrScheme>
      <a:clrScheme name="Straight Edge 4">
        <a:dk1>
          <a:srgbClr val="5F5F5F"/>
        </a:dk1>
        <a:lt1>
          <a:srgbClr val="FFFFFF"/>
        </a:lt1>
        <a:dk2>
          <a:srgbClr val="003366"/>
        </a:dk2>
        <a:lt2>
          <a:srgbClr val="FFFFFF"/>
        </a:lt2>
        <a:accent1>
          <a:srgbClr val="7E003F"/>
        </a:accent1>
        <a:accent2>
          <a:srgbClr val="DDDDDD"/>
        </a:accent2>
        <a:accent3>
          <a:srgbClr val="AAADB8"/>
        </a:accent3>
        <a:accent4>
          <a:srgbClr val="DADADA"/>
        </a:accent4>
        <a:accent5>
          <a:srgbClr val="C0AAAF"/>
        </a:accent5>
        <a:accent6>
          <a:srgbClr val="C8C8C8"/>
        </a:accent6>
        <a:hlink>
          <a:srgbClr val="969696"/>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Designs\Straight Edge.pot</Template>
  <TotalTime>11752</TotalTime>
  <Words>2526</Words>
  <Application>Microsoft Office PowerPoint</Application>
  <PresentationFormat>On-screen Show (4:3)</PresentationFormat>
  <Paragraphs>446</Paragraphs>
  <Slides>38</Slides>
  <Notes>29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6" baseType="lpstr">
      <vt:lpstr>Times New Roman</vt:lpstr>
      <vt:lpstr>Arial</vt:lpstr>
      <vt:lpstr>Wingdings</vt:lpstr>
      <vt:lpstr>Arial Unicode MS</vt:lpstr>
      <vt:lpstr>Courier New</vt:lpstr>
      <vt:lpstr>Math5</vt:lpstr>
      <vt:lpstr>Straight Edge</vt:lpstr>
      <vt:lpstr>Bitmap Image</vt:lpstr>
      <vt:lpstr>15-640/440: Distributed Systems</vt:lpstr>
      <vt:lpstr>Key Distribution</vt:lpstr>
      <vt:lpstr>Symmetric Key Distribution</vt:lpstr>
      <vt:lpstr>Key Distribution Center (KDC)</vt:lpstr>
      <vt:lpstr>Key Distribution Center (KDC)</vt:lpstr>
      <vt:lpstr>How Useful is a KDC?</vt:lpstr>
      <vt:lpstr>Kerberos</vt:lpstr>
      <vt:lpstr>Kerberos Authentication Steps</vt:lpstr>
      <vt:lpstr>(1) AS_REQUEST</vt:lpstr>
      <vt:lpstr>Kerberos Authentication Steps</vt:lpstr>
      <vt:lpstr>(2) AS_REPLY</vt:lpstr>
      <vt:lpstr>Kerberos Authentication Steps</vt:lpstr>
      <vt:lpstr>(3) TGS_REQUEST</vt:lpstr>
      <vt:lpstr>Kerberos Authentication Steps</vt:lpstr>
      <vt:lpstr>(4) TGS_REPLY</vt:lpstr>
      <vt:lpstr>(5) APP_REPLY</vt:lpstr>
      <vt:lpstr>Kerberos Authentication Steps</vt:lpstr>
      <vt:lpstr>(6) APP_REPLY</vt:lpstr>
      <vt:lpstr>Using Kerberos</vt:lpstr>
      <vt:lpstr>Asymmetric Key Crypto:</vt:lpstr>
      <vt:lpstr>Asymmetric Key Crypto:</vt:lpstr>
      <vt:lpstr>Asymmetric Key: Confidentiality</vt:lpstr>
      <vt:lpstr>Asymmetric Key: Sign &amp; Verify</vt:lpstr>
      <vt:lpstr>Asymmetric Key: Integrity &amp; Authentication</vt:lpstr>
      <vt:lpstr>Asymmetric Key Review:</vt:lpstr>
      <vt:lpstr>Cryptographic Hash Functions</vt:lpstr>
      <vt:lpstr>Digital Signatures</vt:lpstr>
      <vt:lpstr>The Dreaded PKI</vt:lpstr>
      <vt:lpstr>Certification Authorities</vt:lpstr>
      <vt:lpstr>Certification Authorities</vt:lpstr>
      <vt:lpstr>Certificate Contents</vt:lpstr>
      <vt:lpstr>Pretty Good Privacy (PGP)</vt:lpstr>
      <vt:lpstr>Secure Shell (SSH)</vt:lpstr>
      <vt:lpstr>SSL/TLS</vt:lpstr>
      <vt:lpstr>Transport Layer Security (TLS) aka Secure Socket Layer (SSL)</vt:lpstr>
      <vt:lpstr>Setup Channel with TLS “Handshake” </vt:lpstr>
      <vt:lpstr>How TLS Handles Data</vt:lpstr>
      <vt:lpstr>Works Cited/Resources</vt:lpstr>
    </vt:vector>
  </TitlesOfParts>
  <Company>Carnegie Mellon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15-441 Lecture</dc:title>
  <dc:creator>Srinivasan Seshan</dc:creator>
  <cp:lastModifiedBy>gkesden</cp:lastModifiedBy>
  <cp:revision>234</cp:revision>
  <cp:lastPrinted>2005-04-07T15:30:00Z</cp:lastPrinted>
  <dcterms:created xsi:type="dcterms:W3CDTF">2001-06-06T05:25:08Z</dcterms:created>
  <dcterms:modified xsi:type="dcterms:W3CDTF">2013-04-17T01:54:42Z</dcterms:modified>
</cp:coreProperties>
</file>