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40"/>
  </p:notesMasterIdLst>
  <p:handoutMasterIdLst>
    <p:handoutMasterId r:id="rId41"/>
  </p:handoutMasterIdLst>
  <p:sldIdLst>
    <p:sldId id="265" r:id="rId2"/>
    <p:sldId id="318" r:id="rId3"/>
    <p:sldId id="305" r:id="rId4"/>
    <p:sldId id="306" r:id="rId5"/>
    <p:sldId id="307" r:id="rId6"/>
    <p:sldId id="308" r:id="rId7"/>
    <p:sldId id="309" r:id="rId8"/>
    <p:sldId id="310" r:id="rId9"/>
    <p:sldId id="311" r:id="rId10"/>
    <p:sldId id="319" r:id="rId11"/>
    <p:sldId id="312" r:id="rId12"/>
    <p:sldId id="320" r:id="rId13"/>
    <p:sldId id="313" r:id="rId14"/>
    <p:sldId id="321" r:id="rId15"/>
    <p:sldId id="314" r:id="rId16"/>
    <p:sldId id="315" r:id="rId17"/>
    <p:sldId id="322" r:id="rId18"/>
    <p:sldId id="316" r:id="rId19"/>
    <p:sldId id="317" r:id="rId20"/>
    <p:sldId id="299" r:id="rId21"/>
    <p:sldId id="300" r:id="rId22"/>
    <p:sldId id="301" r:id="rId23"/>
    <p:sldId id="302" r:id="rId24"/>
    <p:sldId id="303" r:id="rId25"/>
    <p:sldId id="304" r:id="rId26"/>
    <p:sldId id="335" r:id="rId27"/>
    <p:sldId id="336" r:id="rId28"/>
    <p:sldId id="330" r:id="rId29"/>
    <p:sldId id="331" r:id="rId30"/>
    <p:sldId id="332" r:id="rId31"/>
    <p:sldId id="333" r:id="rId32"/>
    <p:sldId id="286" r:id="rId33"/>
    <p:sldId id="287" r:id="rId34"/>
    <p:sldId id="288" r:id="rId35"/>
    <p:sldId id="327" r:id="rId36"/>
    <p:sldId id="328" r:id="rId37"/>
    <p:sldId id="329" r:id="rId38"/>
    <p:sldId id="294" r:id="rId39"/>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6FFF"/>
    <a:srgbClr val="3333FF"/>
    <a:srgbClr val="00CC00"/>
    <a:srgbClr val="00CC99"/>
    <a:srgbClr val="993300"/>
    <a:srgbClr val="33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51" autoAdjust="0"/>
    <p:restoredTop sz="82832" autoAdjust="0"/>
  </p:normalViewPr>
  <p:slideViewPr>
    <p:cSldViewPr>
      <p:cViewPr varScale="1">
        <p:scale>
          <a:sx n="83" d="100"/>
          <a:sy n="83" d="100"/>
        </p:scale>
        <p:origin x="932"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7" d="100"/>
        <a:sy n="97" d="100"/>
      </p:scale>
      <p:origin x="0" y="0"/>
    </p:cViewPr>
  </p:sorterViewPr>
  <p:notesViewPr>
    <p:cSldViewPr>
      <p:cViewPr varScale="1">
        <p:scale>
          <a:sx n="92" d="100"/>
          <a:sy n="92" d="100"/>
        </p:scale>
        <p:origin x="-1140" y="-10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805EAD18-ABCF-4DBF-99CE-35468BE473B4}"/>
              </a:ext>
            </a:extLst>
          </p:cNvPr>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2296" tIns="46146" rIns="92296" bIns="46146" numCol="1" anchor="t" anchorCtr="0" compatLnSpc="1">
            <a:prstTxWarp prst="textNoShape">
              <a:avLst/>
            </a:prstTxWarp>
          </a:bodyPr>
          <a:lstStyle>
            <a:lvl1pPr defTabSz="923925">
              <a:defRPr sz="1200" smtClean="0"/>
            </a:lvl1pPr>
          </a:lstStyle>
          <a:p>
            <a:pPr>
              <a:defRPr/>
            </a:pPr>
            <a:endParaRPr lang="en-US"/>
          </a:p>
        </p:txBody>
      </p:sp>
      <p:sp>
        <p:nvSpPr>
          <p:cNvPr id="12291" name="Rectangle 3">
            <a:extLst>
              <a:ext uri="{FF2B5EF4-FFF2-40B4-BE49-F238E27FC236}">
                <a16:creationId xmlns:a16="http://schemas.microsoft.com/office/drawing/2014/main" id="{2980321E-EFFE-4DE8-A638-A19BB3AC53A4}"/>
              </a:ext>
            </a:extLst>
          </p:cNvPr>
          <p:cNvSpPr>
            <a:spLocks noGrp="1" noChangeArrowheads="1"/>
          </p:cNvSpPr>
          <p:nvPr>
            <p:ph type="dt" sz="quarter" idx="1"/>
          </p:nvPr>
        </p:nvSpPr>
        <p:spPr bwMode="auto">
          <a:xfrm>
            <a:off x="3886200" y="0"/>
            <a:ext cx="2971800" cy="463550"/>
          </a:xfrm>
          <a:prstGeom prst="rect">
            <a:avLst/>
          </a:prstGeom>
          <a:noFill/>
          <a:ln w="9525">
            <a:noFill/>
            <a:miter lim="800000"/>
            <a:headEnd/>
            <a:tailEnd/>
          </a:ln>
          <a:effectLst/>
        </p:spPr>
        <p:txBody>
          <a:bodyPr vert="horz" wrap="square" lIns="92296" tIns="46146" rIns="92296" bIns="46146" numCol="1" anchor="t" anchorCtr="0" compatLnSpc="1">
            <a:prstTxWarp prst="textNoShape">
              <a:avLst/>
            </a:prstTxWarp>
          </a:bodyPr>
          <a:lstStyle>
            <a:lvl1pPr algn="r" defTabSz="923925">
              <a:defRPr sz="1200" smtClean="0"/>
            </a:lvl1pPr>
          </a:lstStyle>
          <a:p>
            <a:pPr>
              <a:defRPr/>
            </a:pPr>
            <a:endParaRPr lang="en-US"/>
          </a:p>
        </p:txBody>
      </p:sp>
      <p:sp>
        <p:nvSpPr>
          <p:cNvPr id="12292" name="Rectangle 4">
            <a:extLst>
              <a:ext uri="{FF2B5EF4-FFF2-40B4-BE49-F238E27FC236}">
                <a16:creationId xmlns:a16="http://schemas.microsoft.com/office/drawing/2014/main" id="{DD8B7F80-E752-48E4-91D3-D84C88FFF210}"/>
              </a:ext>
            </a:extLst>
          </p:cNvPr>
          <p:cNvSpPr>
            <a:spLocks noGrp="1" noChangeArrowheads="1"/>
          </p:cNvSpPr>
          <p:nvPr>
            <p:ph type="ftr" sz="quarter" idx="2"/>
          </p:nvPr>
        </p:nvSpPr>
        <p:spPr bwMode="auto">
          <a:xfrm>
            <a:off x="0" y="8832850"/>
            <a:ext cx="2971800" cy="463550"/>
          </a:xfrm>
          <a:prstGeom prst="rect">
            <a:avLst/>
          </a:prstGeom>
          <a:noFill/>
          <a:ln w="9525">
            <a:noFill/>
            <a:miter lim="800000"/>
            <a:headEnd/>
            <a:tailEnd/>
          </a:ln>
          <a:effectLst/>
        </p:spPr>
        <p:txBody>
          <a:bodyPr vert="horz" wrap="square" lIns="92296" tIns="46146" rIns="92296" bIns="46146" numCol="1" anchor="b" anchorCtr="0" compatLnSpc="1">
            <a:prstTxWarp prst="textNoShape">
              <a:avLst/>
            </a:prstTxWarp>
          </a:bodyPr>
          <a:lstStyle>
            <a:lvl1pPr defTabSz="923925">
              <a:defRPr sz="1200" smtClean="0"/>
            </a:lvl1pPr>
          </a:lstStyle>
          <a:p>
            <a:pPr>
              <a:defRPr/>
            </a:pPr>
            <a:endParaRPr lang="en-US"/>
          </a:p>
        </p:txBody>
      </p:sp>
      <p:sp>
        <p:nvSpPr>
          <p:cNvPr id="12293" name="Rectangle 5">
            <a:extLst>
              <a:ext uri="{FF2B5EF4-FFF2-40B4-BE49-F238E27FC236}">
                <a16:creationId xmlns:a16="http://schemas.microsoft.com/office/drawing/2014/main" id="{17F7995F-ED58-493C-AA72-F75915F188C7}"/>
              </a:ext>
            </a:extLst>
          </p:cNvPr>
          <p:cNvSpPr>
            <a:spLocks noGrp="1" noChangeArrowheads="1"/>
          </p:cNvSpPr>
          <p:nvPr>
            <p:ph type="sldNum" sz="quarter" idx="3"/>
          </p:nvPr>
        </p:nvSpPr>
        <p:spPr bwMode="auto">
          <a:xfrm>
            <a:off x="3886200" y="8832850"/>
            <a:ext cx="2971800" cy="463550"/>
          </a:xfrm>
          <a:prstGeom prst="rect">
            <a:avLst/>
          </a:prstGeom>
          <a:noFill/>
          <a:ln w="9525">
            <a:noFill/>
            <a:miter lim="800000"/>
            <a:headEnd/>
            <a:tailEnd/>
          </a:ln>
          <a:effectLst/>
        </p:spPr>
        <p:txBody>
          <a:bodyPr vert="horz" wrap="square" lIns="92296" tIns="46146" rIns="92296" bIns="46146" numCol="1" anchor="b" anchorCtr="0" compatLnSpc="1">
            <a:prstTxWarp prst="textNoShape">
              <a:avLst/>
            </a:prstTxWarp>
          </a:bodyPr>
          <a:lstStyle>
            <a:lvl1pPr algn="r" defTabSz="923925">
              <a:defRPr sz="1200"/>
            </a:lvl1pPr>
          </a:lstStyle>
          <a:p>
            <a:fld id="{09C5D86E-55A9-40A0-89CD-CDF6B62C8D9C}"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58BB537-CF44-492B-8E7A-B55ED1CA1957}"/>
              </a:ext>
            </a:extLst>
          </p:cNvPr>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2296" tIns="46146" rIns="92296" bIns="46146" numCol="1" anchor="t" anchorCtr="0" compatLnSpc="1">
            <a:prstTxWarp prst="textNoShape">
              <a:avLst/>
            </a:prstTxWarp>
          </a:bodyPr>
          <a:lstStyle>
            <a:lvl1pPr defTabSz="923925">
              <a:defRPr sz="1200" smtClean="0"/>
            </a:lvl1pPr>
          </a:lstStyle>
          <a:p>
            <a:pPr>
              <a:defRPr/>
            </a:pPr>
            <a:endParaRPr lang="en-US"/>
          </a:p>
        </p:txBody>
      </p:sp>
      <p:sp>
        <p:nvSpPr>
          <p:cNvPr id="30723" name="Rectangle 3">
            <a:extLst>
              <a:ext uri="{FF2B5EF4-FFF2-40B4-BE49-F238E27FC236}">
                <a16:creationId xmlns:a16="http://schemas.microsoft.com/office/drawing/2014/main" id="{0BF2055B-14C9-4537-B1BE-8058C72C5409}"/>
              </a:ext>
            </a:extLst>
          </p:cNvPr>
          <p:cNvSpPr>
            <a:spLocks noGrp="1" noChangeArrowheads="1"/>
          </p:cNvSpPr>
          <p:nvPr>
            <p:ph type="dt" idx="1"/>
          </p:nvPr>
        </p:nvSpPr>
        <p:spPr bwMode="auto">
          <a:xfrm>
            <a:off x="3886200" y="0"/>
            <a:ext cx="2971800" cy="463550"/>
          </a:xfrm>
          <a:prstGeom prst="rect">
            <a:avLst/>
          </a:prstGeom>
          <a:noFill/>
          <a:ln w="9525">
            <a:noFill/>
            <a:miter lim="800000"/>
            <a:headEnd/>
            <a:tailEnd/>
          </a:ln>
          <a:effectLst/>
        </p:spPr>
        <p:txBody>
          <a:bodyPr vert="horz" wrap="square" lIns="92296" tIns="46146" rIns="92296" bIns="46146" numCol="1" anchor="t" anchorCtr="0" compatLnSpc="1">
            <a:prstTxWarp prst="textNoShape">
              <a:avLst/>
            </a:prstTxWarp>
          </a:bodyPr>
          <a:lstStyle>
            <a:lvl1pPr algn="r" defTabSz="923925">
              <a:defRPr sz="1200" smtClean="0"/>
            </a:lvl1pPr>
          </a:lstStyle>
          <a:p>
            <a:pPr>
              <a:defRPr/>
            </a:pPr>
            <a:endParaRPr lang="en-US"/>
          </a:p>
        </p:txBody>
      </p:sp>
      <p:sp>
        <p:nvSpPr>
          <p:cNvPr id="41988" name="Rectangle 4">
            <a:extLst>
              <a:ext uri="{FF2B5EF4-FFF2-40B4-BE49-F238E27FC236}">
                <a16:creationId xmlns:a16="http://schemas.microsoft.com/office/drawing/2014/main" id="{87F06B4C-58F5-4D7F-AA49-FBEE3494384C}"/>
              </a:ext>
            </a:extLst>
          </p:cNvPr>
          <p:cNvSpPr>
            <a:spLocks noChangeArrowheads="1" noTextEdit="1"/>
          </p:cNvSpPr>
          <p:nvPr>
            <p:ph type="sldImg" idx="2"/>
          </p:nvPr>
        </p:nvSpPr>
        <p:spPr bwMode="auto">
          <a:xfrm>
            <a:off x="1106488"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a:extLst>
              <a:ext uri="{FF2B5EF4-FFF2-40B4-BE49-F238E27FC236}">
                <a16:creationId xmlns:a16="http://schemas.microsoft.com/office/drawing/2014/main" id="{00426CAD-0F3B-459B-AC31-17DA20134B16}"/>
              </a:ext>
            </a:extLst>
          </p:cNvPr>
          <p:cNvSpPr>
            <a:spLocks noGrp="1" noChangeArrowheads="1"/>
          </p:cNvSpPr>
          <p:nvPr>
            <p:ph type="body" sz="quarter" idx="3"/>
          </p:nvPr>
        </p:nvSpPr>
        <p:spPr bwMode="auto">
          <a:xfrm>
            <a:off x="914400" y="4416425"/>
            <a:ext cx="5029200" cy="4181475"/>
          </a:xfrm>
          <a:prstGeom prst="rect">
            <a:avLst/>
          </a:prstGeom>
          <a:noFill/>
          <a:ln w="9525">
            <a:noFill/>
            <a:miter lim="800000"/>
            <a:headEnd/>
            <a:tailEnd/>
          </a:ln>
          <a:effectLst/>
        </p:spPr>
        <p:txBody>
          <a:bodyPr vert="horz" wrap="square" lIns="92296" tIns="46146" rIns="92296" bIns="4614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a:extLst>
              <a:ext uri="{FF2B5EF4-FFF2-40B4-BE49-F238E27FC236}">
                <a16:creationId xmlns:a16="http://schemas.microsoft.com/office/drawing/2014/main" id="{FE736A28-37F1-48F6-8067-29BF55941F66}"/>
              </a:ext>
            </a:extLst>
          </p:cNvPr>
          <p:cNvSpPr>
            <a:spLocks noGrp="1" noChangeArrowheads="1"/>
          </p:cNvSpPr>
          <p:nvPr>
            <p:ph type="ftr" sz="quarter" idx="4"/>
          </p:nvPr>
        </p:nvSpPr>
        <p:spPr bwMode="auto">
          <a:xfrm>
            <a:off x="0" y="8832850"/>
            <a:ext cx="2971800" cy="463550"/>
          </a:xfrm>
          <a:prstGeom prst="rect">
            <a:avLst/>
          </a:prstGeom>
          <a:noFill/>
          <a:ln w="9525">
            <a:noFill/>
            <a:miter lim="800000"/>
            <a:headEnd/>
            <a:tailEnd/>
          </a:ln>
          <a:effectLst/>
        </p:spPr>
        <p:txBody>
          <a:bodyPr vert="horz" wrap="square" lIns="92296" tIns="46146" rIns="92296" bIns="46146" numCol="1" anchor="b" anchorCtr="0" compatLnSpc="1">
            <a:prstTxWarp prst="textNoShape">
              <a:avLst/>
            </a:prstTxWarp>
          </a:bodyPr>
          <a:lstStyle>
            <a:lvl1pPr defTabSz="923925">
              <a:defRPr sz="1200" smtClean="0"/>
            </a:lvl1pPr>
          </a:lstStyle>
          <a:p>
            <a:pPr>
              <a:defRPr/>
            </a:pPr>
            <a:endParaRPr lang="en-US"/>
          </a:p>
        </p:txBody>
      </p:sp>
      <p:sp>
        <p:nvSpPr>
          <p:cNvPr id="30727" name="Rectangle 7">
            <a:extLst>
              <a:ext uri="{FF2B5EF4-FFF2-40B4-BE49-F238E27FC236}">
                <a16:creationId xmlns:a16="http://schemas.microsoft.com/office/drawing/2014/main" id="{907449EE-3B38-4117-8C37-2DFCB6284C78}"/>
              </a:ext>
            </a:extLst>
          </p:cNvPr>
          <p:cNvSpPr>
            <a:spLocks noGrp="1" noChangeArrowheads="1"/>
          </p:cNvSpPr>
          <p:nvPr>
            <p:ph type="sldNum" sz="quarter" idx="5"/>
          </p:nvPr>
        </p:nvSpPr>
        <p:spPr bwMode="auto">
          <a:xfrm>
            <a:off x="3886200" y="8832850"/>
            <a:ext cx="2971800" cy="463550"/>
          </a:xfrm>
          <a:prstGeom prst="rect">
            <a:avLst/>
          </a:prstGeom>
          <a:noFill/>
          <a:ln w="9525">
            <a:noFill/>
            <a:miter lim="800000"/>
            <a:headEnd/>
            <a:tailEnd/>
          </a:ln>
          <a:effectLst/>
        </p:spPr>
        <p:txBody>
          <a:bodyPr vert="horz" wrap="square" lIns="92296" tIns="46146" rIns="92296" bIns="46146" numCol="1" anchor="b" anchorCtr="0" compatLnSpc="1">
            <a:prstTxWarp prst="textNoShape">
              <a:avLst/>
            </a:prstTxWarp>
          </a:bodyPr>
          <a:lstStyle>
            <a:lvl1pPr algn="r" defTabSz="923925">
              <a:defRPr sz="1200"/>
            </a:lvl1pPr>
          </a:lstStyle>
          <a:p>
            <a:fld id="{457B189F-3E48-4D43-B4FA-D0F1CC448F5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4D67979E-653F-4B3D-A318-2E8DF1EBD1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8EB5684-809A-465F-9F0A-2BB0D11FEDDA}" type="slidenum">
              <a:rPr lang="en-US" altLang="en-US" sz="1200"/>
              <a:pPr eaLnBrk="1" hangingPunct="1"/>
              <a:t>1</a:t>
            </a:fld>
            <a:endParaRPr lang="en-US" altLang="en-US" sz="1200"/>
          </a:p>
        </p:txBody>
      </p:sp>
      <p:sp>
        <p:nvSpPr>
          <p:cNvPr id="43011" name="Rectangle 2">
            <a:extLst>
              <a:ext uri="{FF2B5EF4-FFF2-40B4-BE49-F238E27FC236}">
                <a16:creationId xmlns:a16="http://schemas.microsoft.com/office/drawing/2014/main" id="{9D6F1C81-D63A-4466-823E-D3297D8599EE}"/>
              </a:ext>
            </a:extLst>
          </p:cNvPr>
          <p:cNvSpPr>
            <a:spLocks noChangeArrowheads="1" noTextEdit="1"/>
          </p:cNvSpPr>
          <p:nvPr>
            <p:ph type="sldImg"/>
          </p:nvPr>
        </p:nvSpPr>
        <p:spPr>
          <a:ln/>
        </p:spPr>
      </p:sp>
      <p:sp>
        <p:nvSpPr>
          <p:cNvPr id="43012" name="Rectangle 3">
            <a:extLst>
              <a:ext uri="{FF2B5EF4-FFF2-40B4-BE49-F238E27FC236}">
                <a16:creationId xmlns:a16="http://schemas.microsoft.com/office/drawing/2014/main" id="{259EF447-9FB1-4545-85C6-6491F87E9C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9CF68229-FFF1-4493-879B-ADF07F110D9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6481ED3-8905-4C09-8A8E-4AF8617AC5D9}" type="slidenum">
              <a:rPr lang="en-US" altLang="en-US" sz="1200"/>
              <a:pPr eaLnBrk="1" hangingPunct="1"/>
              <a:t>12</a:t>
            </a:fld>
            <a:endParaRPr lang="en-US" altLang="en-US" sz="1200"/>
          </a:p>
        </p:txBody>
      </p:sp>
      <p:sp>
        <p:nvSpPr>
          <p:cNvPr id="52227" name="Rectangle 2">
            <a:extLst>
              <a:ext uri="{FF2B5EF4-FFF2-40B4-BE49-F238E27FC236}">
                <a16:creationId xmlns:a16="http://schemas.microsoft.com/office/drawing/2014/main" id="{D6106B43-7354-4AE5-AD08-42CC950E8123}"/>
              </a:ext>
            </a:extLst>
          </p:cNvPr>
          <p:cNvSpPr>
            <a:spLocks noChangeArrowheads="1" noTextEdit="1"/>
          </p:cNvSpPr>
          <p:nvPr>
            <p:ph type="sldImg"/>
          </p:nvPr>
        </p:nvSpPr>
        <p:spPr>
          <a:ln/>
        </p:spPr>
      </p:sp>
      <p:sp>
        <p:nvSpPr>
          <p:cNvPr id="52228" name="Rectangle 3">
            <a:extLst>
              <a:ext uri="{FF2B5EF4-FFF2-40B4-BE49-F238E27FC236}">
                <a16:creationId xmlns:a16="http://schemas.microsoft.com/office/drawing/2014/main" id="{0FAAD64B-2F21-441B-A262-2389425AC3B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High level overview: client gets TGT from AS.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54D68F0-CE97-4E49-9FBB-E1B2E09DF22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0D6C29C-A80B-4BC1-B1F7-F7204CA96925}" type="slidenum">
              <a:rPr lang="en-US" altLang="en-US" sz="1200"/>
              <a:pPr eaLnBrk="1" hangingPunct="1"/>
              <a:t>14</a:t>
            </a:fld>
            <a:endParaRPr lang="en-US" altLang="en-US" sz="1200"/>
          </a:p>
        </p:txBody>
      </p:sp>
      <p:sp>
        <p:nvSpPr>
          <p:cNvPr id="53251" name="Rectangle 2">
            <a:extLst>
              <a:ext uri="{FF2B5EF4-FFF2-40B4-BE49-F238E27FC236}">
                <a16:creationId xmlns:a16="http://schemas.microsoft.com/office/drawing/2014/main" id="{140EDEE2-EBF1-4EC1-94B4-40E3192CF204}"/>
              </a:ext>
            </a:extLst>
          </p:cNvPr>
          <p:cNvSpPr>
            <a:spLocks noChangeArrowheads="1" noTextEdit="1"/>
          </p:cNvSpPr>
          <p:nvPr>
            <p:ph type="sldImg"/>
          </p:nvPr>
        </p:nvSpPr>
        <p:spPr>
          <a:ln/>
        </p:spPr>
      </p:sp>
      <p:sp>
        <p:nvSpPr>
          <p:cNvPr id="53252" name="Rectangle 3">
            <a:extLst>
              <a:ext uri="{FF2B5EF4-FFF2-40B4-BE49-F238E27FC236}">
                <a16:creationId xmlns:a16="http://schemas.microsoft.com/office/drawing/2014/main" id="{B5F3ABE5-2D0F-4119-AFF9-8903B22A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High level overview: client gets TGT from AS.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9819DDAD-0A5B-489B-8C47-7AEB1EA597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F80E301-3D58-430F-8AC9-BEF553164B98}" type="slidenum">
              <a:rPr lang="en-US" altLang="en-US" sz="1200"/>
              <a:pPr eaLnBrk="1" hangingPunct="1"/>
              <a:t>17</a:t>
            </a:fld>
            <a:endParaRPr lang="en-US" altLang="en-US" sz="1200"/>
          </a:p>
        </p:txBody>
      </p:sp>
      <p:sp>
        <p:nvSpPr>
          <p:cNvPr id="54275" name="Rectangle 2">
            <a:extLst>
              <a:ext uri="{FF2B5EF4-FFF2-40B4-BE49-F238E27FC236}">
                <a16:creationId xmlns:a16="http://schemas.microsoft.com/office/drawing/2014/main" id="{AF87289D-CC37-4A35-9EAC-0FACB2B9009D}"/>
              </a:ext>
            </a:extLst>
          </p:cNvPr>
          <p:cNvSpPr>
            <a:spLocks noChangeArrowheads="1" noTextEdit="1"/>
          </p:cNvSpPr>
          <p:nvPr>
            <p:ph type="sldImg"/>
          </p:nvPr>
        </p:nvSpPr>
        <p:spPr>
          <a:ln/>
        </p:spPr>
      </p:sp>
      <p:sp>
        <p:nvSpPr>
          <p:cNvPr id="54276" name="Rectangle 3">
            <a:extLst>
              <a:ext uri="{FF2B5EF4-FFF2-40B4-BE49-F238E27FC236}">
                <a16:creationId xmlns:a16="http://schemas.microsoft.com/office/drawing/2014/main" id="{B5C936AD-796E-4A32-B111-9972770F7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High level overview: client gets TGT from AS.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0CCE9ECF-B0DC-425E-B5B8-E0721C8F134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CDE8925-8FF8-431A-BD3C-23CEA875BDFE}" type="slidenum">
              <a:rPr lang="en-US" altLang="en-US" sz="1200"/>
              <a:pPr eaLnBrk="1" hangingPunct="1"/>
              <a:t>20</a:t>
            </a:fld>
            <a:endParaRPr lang="en-US" altLang="en-US" sz="1200"/>
          </a:p>
        </p:txBody>
      </p:sp>
      <p:sp>
        <p:nvSpPr>
          <p:cNvPr id="55299" name="Rectangle 2">
            <a:extLst>
              <a:ext uri="{FF2B5EF4-FFF2-40B4-BE49-F238E27FC236}">
                <a16:creationId xmlns:a16="http://schemas.microsoft.com/office/drawing/2014/main" id="{12413E4B-82DE-4A4C-9E68-4BD9FDD82FA5}"/>
              </a:ext>
            </a:extLst>
          </p:cNvPr>
          <p:cNvSpPr>
            <a:spLocks noChangeArrowheads="1" noTextEdit="1"/>
          </p:cNvSpPr>
          <p:nvPr>
            <p:ph type="sldImg"/>
          </p:nvPr>
        </p:nvSpPr>
        <p:spPr>
          <a:xfrm>
            <a:off x="1104900" y="696913"/>
            <a:ext cx="4648200" cy="3486150"/>
          </a:xfrm>
          <a:ln/>
        </p:spPr>
      </p:sp>
      <p:sp>
        <p:nvSpPr>
          <p:cNvPr id="55300" name="Rectangle 3">
            <a:extLst>
              <a:ext uri="{FF2B5EF4-FFF2-40B4-BE49-F238E27FC236}">
                <a16:creationId xmlns:a16="http://schemas.microsoft.com/office/drawing/2014/main" id="{EB181F0B-18A2-4800-A6F4-F63363A5D6D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Note:  We are not going to go into the details of that K</a:t>
            </a:r>
            <a:r>
              <a:rPr lang="en-US" altLang="en-US" baseline="-25000"/>
              <a:t>B</a:t>
            </a:r>
            <a:r>
              <a:rPr lang="en-US" altLang="en-US"/>
              <a:t>(m) means as far as computation.  We will treat it as a black box function with these properties.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13E2D600-8269-4A52-9A96-9DFCE52A1EA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E7EEE70-470B-48DE-8153-5B0E831979F2}" type="slidenum">
              <a:rPr lang="en-US" altLang="en-US" sz="1200"/>
              <a:pPr eaLnBrk="1" hangingPunct="1"/>
              <a:t>21</a:t>
            </a:fld>
            <a:endParaRPr lang="en-US" altLang="en-US" sz="1200"/>
          </a:p>
        </p:txBody>
      </p:sp>
      <p:sp>
        <p:nvSpPr>
          <p:cNvPr id="56323" name="Rectangle 2">
            <a:extLst>
              <a:ext uri="{FF2B5EF4-FFF2-40B4-BE49-F238E27FC236}">
                <a16:creationId xmlns:a16="http://schemas.microsoft.com/office/drawing/2014/main" id="{55E881F1-13A2-4DBF-A78B-8EF396DA0074}"/>
              </a:ext>
            </a:extLst>
          </p:cNvPr>
          <p:cNvSpPr>
            <a:spLocks noChangeArrowheads="1" noTextEdit="1"/>
          </p:cNvSpPr>
          <p:nvPr>
            <p:ph type="sldImg"/>
          </p:nvPr>
        </p:nvSpPr>
        <p:spPr>
          <a:xfrm>
            <a:off x="1104900" y="696913"/>
            <a:ext cx="4648200" cy="3486150"/>
          </a:xfrm>
          <a:ln/>
        </p:spPr>
      </p:sp>
      <p:sp>
        <p:nvSpPr>
          <p:cNvPr id="56324" name="Rectangle 3">
            <a:extLst>
              <a:ext uri="{FF2B5EF4-FFF2-40B4-BE49-F238E27FC236}">
                <a16:creationId xmlns:a16="http://schemas.microsoft.com/office/drawing/2014/main" id="{47719277-4011-4009-956D-57141BC002F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Note:  We are not going to go into the details of that K</a:t>
            </a:r>
            <a:r>
              <a:rPr lang="en-US" altLang="en-US" baseline="-25000"/>
              <a:t>B</a:t>
            </a:r>
            <a:r>
              <a:rPr lang="en-US" altLang="en-US"/>
              <a:t>(m) means as far as computation.  We will treat it as a black box function with these properties.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4992241-A7CA-4080-B641-B27402E3B37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E65D095-B5DD-4C26-BF97-F4D05D8B0AF3}" type="slidenum">
              <a:rPr lang="en-US" altLang="en-US" sz="1200"/>
              <a:pPr eaLnBrk="1" hangingPunct="1"/>
              <a:t>22</a:t>
            </a:fld>
            <a:endParaRPr lang="en-US" altLang="en-US" sz="1200"/>
          </a:p>
        </p:txBody>
      </p:sp>
      <p:sp>
        <p:nvSpPr>
          <p:cNvPr id="57347" name="Rectangle 2">
            <a:extLst>
              <a:ext uri="{FF2B5EF4-FFF2-40B4-BE49-F238E27FC236}">
                <a16:creationId xmlns:a16="http://schemas.microsoft.com/office/drawing/2014/main" id="{47212C4B-B225-4A6D-9779-CEA81932E1A6}"/>
              </a:ext>
            </a:extLst>
          </p:cNvPr>
          <p:cNvSpPr>
            <a:spLocks noChangeArrowheads="1" noTextEdit="1"/>
          </p:cNvSpPr>
          <p:nvPr>
            <p:ph type="sldImg"/>
          </p:nvPr>
        </p:nvSpPr>
        <p:spPr>
          <a:xfrm>
            <a:off x="1104900" y="696913"/>
            <a:ext cx="4648200" cy="3486150"/>
          </a:xfrm>
          <a:ln/>
        </p:spPr>
      </p:sp>
      <p:sp>
        <p:nvSpPr>
          <p:cNvPr id="57348" name="Rectangle 3">
            <a:extLst>
              <a:ext uri="{FF2B5EF4-FFF2-40B4-BE49-F238E27FC236}">
                <a16:creationId xmlns:a16="http://schemas.microsoft.com/office/drawing/2014/main" id="{F069BD9E-84FB-4550-8CE4-3AD04833D76D}"/>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10EAA4C0-6FFB-4674-B6C7-7B54F80A6E4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B765EFB-97E8-4903-9AFD-FA61BF5DF93E}" type="slidenum">
              <a:rPr lang="en-US" altLang="en-US" sz="1200"/>
              <a:pPr eaLnBrk="1" hangingPunct="1"/>
              <a:t>23</a:t>
            </a:fld>
            <a:endParaRPr lang="en-US" altLang="en-US" sz="1200"/>
          </a:p>
        </p:txBody>
      </p:sp>
      <p:sp>
        <p:nvSpPr>
          <p:cNvPr id="58371" name="Rectangle 2">
            <a:extLst>
              <a:ext uri="{FF2B5EF4-FFF2-40B4-BE49-F238E27FC236}">
                <a16:creationId xmlns:a16="http://schemas.microsoft.com/office/drawing/2014/main" id="{BC3EB894-7650-4A07-8BEC-71B429D795C3}"/>
              </a:ext>
            </a:extLst>
          </p:cNvPr>
          <p:cNvSpPr>
            <a:spLocks noChangeArrowheads="1" noTextEdit="1"/>
          </p:cNvSpPr>
          <p:nvPr>
            <p:ph type="sldImg"/>
          </p:nvPr>
        </p:nvSpPr>
        <p:spPr>
          <a:xfrm>
            <a:off x="1104900" y="696913"/>
            <a:ext cx="4648200" cy="3486150"/>
          </a:xfrm>
          <a:ln/>
        </p:spPr>
      </p:sp>
      <p:sp>
        <p:nvSpPr>
          <p:cNvPr id="58372" name="Rectangle 3">
            <a:extLst>
              <a:ext uri="{FF2B5EF4-FFF2-40B4-BE49-F238E27FC236}">
                <a16:creationId xmlns:a16="http://schemas.microsoft.com/office/drawing/2014/main" id="{0D7E2AB8-7D31-4424-B5D9-1B2A7D2958F2}"/>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865CEF2C-EDF4-4217-A708-1E0FF09F9F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1E70637-75D8-4C7C-8A6F-B46CAA364212}" type="slidenum">
              <a:rPr lang="en-US" altLang="en-US" sz="1200"/>
              <a:pPr eaLnBrk="1" hangingPunct="1"/>
              <a:t>24</a:t>
            </a:fld>
            <a:endParaRPr lang="en-US" altLang="en-US" sz="1200"/>
          </a:p>
        </p:txBody>
      </p:sp>
      <p:sp>
        <p:nvSpPr>
          <p:cNvPr id="59395" name="Rectangle 2">
            <a:extLst>
              <a:ext uri="{FF2B5EF4-FFF2-40B4-BE49-F238E27FC236}">
                <a16:creationId xmlns:a16="http://schemas.microsoft.com/office/drawing/2014/main" id="{A61201C9-52C8-4440-B7D9-FFFCF8E885C9}"/>
              </a:ext>
            </a:extLst>
          </p:cNvPr>
          <p:cNvSpPr>
            <a:spLocks noChangeArrowheads="1" noTextEdit="1"/>
          </p:cNvSpPr>
          <p:nvPr>
            <p:ph type="sldImg"/>
          </p:nvPr>
        </p:nvSpPr>
        <p:spPr>
          <a:xfrm>
            <a:off x="1104900" y="696913"/>
            <a:ext cx="4648200" cy="3486150"/>
          </a:xfrm>
          <a:ln/>
        </p:spPr>
      </p:sp>
      <p:sp>
        <p:nvSpPr>
          <p:cNvPr id="59396" name="Rectangle 3">
            <a:extLst>
              <a:ext uri="{FF2B5EF4-FFF2-40B4-BE49-F238E27FC236}">
                <a16:creationId xmlns:a16="http://schemas.microsoft.com/office/drawing/2014/main" id="{1935AA15-3ACB-4F2C-AF28-6669B27F9F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Note:  there is another way to do authentication, which we will see when we look at SSL.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C9C9AF08-E980-43D3-9201-BB2230D55A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9FF54BC-F689-4489-B52E-55EC5F6154CA}" type="slidenum">
              <a:rPr lang="en-US" altLang="en-US" sz="1200"/>
              <a:pPr eaLnBrk="1" hangingPunct="1"/>
              <a:t>25</a:t>
            </a:fld>
            <a:endParaRPr lang="en-US" altLang="en-US" sz="1200"/>
          </a:p>
        </p:txBody>
      </p:sp>
      <p:sp>
        <p:nvSpPr>
          <p:cNvPr id="60419" name="Rectangle 2">
            <a:extLst>
              <a:ext uri="{FF2B5EF4-FFF2-40B4-BE49-F238E27FC236}">
                <a16:creationId xmlns:a16="http://schemas.microsoft.com/office/drawing/2014/main" id="{9FD02DDE-043C-4B9F-9C11-D2C31DEC2E58}"/>
              </a:ext>
            </a:extLst>
          </p:cNvPr>
          <p:cNvSpPr>
            <a:spLocks noChangeArrowheads="1" noTextEdit="1"/>
          </p:cNvSpPr>
          <p:nvPr>
            <p:ph type="sldImg"/>
          </p:nvPr>
        </p:nvSpPr>
        <p:spPr>
          <a:xfrm>
            <a:off x="1104900" y="696913"/>
            <a:ext cx="4648200" cy="3486150"/>
          </a:xfrm>
          <a:ln/>
        </p:spPr>
      </p:sp>
      <p:sp>
        <p:nvSpPr>
          <p:cNvPr id="60420" name="Rectangle 3">
            <a:extLst>
              <a:ext uri="{FF2B5EF4-FFF2-40B4-BE49-F238E27FC236}">
                <a16:creationId xmlns:a16="http://schemas.microsoft.com/office/drawing/2014/main" id="{04A26ACB-0FFA-4113-9EE5-B212860F6287}"/>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3D712101-2645-46A9-9823-2F336F37F5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4DACE8B-0D28-4EBA-A3A4-65E0374B98C6}" type="slidenum">
              <a:rPr lang="en-US" altLang="en-US" sz="1200"/>
              <a:pPr eaLnBrk="1" hangingPunct="1"/>
              <a:t>26</a:t>
            </a:fld>
            <a:endParaRPr lang="en-US" altLang="en-US" sz="1200"/>
          </a:p>
        </p:txBody>
      </p:sp>
      <p:sp>
        <p:nvSpPr>
          <p:cNvPr id="61443" name="Rectangle 2">
            <a:extLst>
              <a:ext uri="{FF2B5EF4-FFF2-40B4-BE49-F238E27FC236}">
                <a16:creationId xmlns:a16="http://schemas.microsoft.com/office/drawing/2014/main" id="{9FB6BBAA-63B9-46C7-B348-4B057995EE32}"/>
              </a:ext>
            </a:extLst>
          </p:cNvPr>
          <p:cNvSpPr>
            <a:spLocks noChangeArrowheads="1" noTextEdit="1"/>
          </p:cNvSpPr>
          <p:nvPr>
            <p:ph type="sldImg"/>
          </p:nvPr>
        </p:nvSpPr>
        <p:spPr>
          <a:ln/>
        </p:spPr>
      </p:sp>
      <p:sp>
        <p:nvSpPr>
          <p:cNvPr id="61444" name="Rectangle 3">
            <a:extLst>
              <a:ext uri="{FF2B5EF4-FFF2-40B4-BE49-F238E27FC236}">
                <a16:creationId xmlns:a16="http://schemas.microsoft.com/office/drawing/2014/main" id="{FA4365E2-D5AC-4583-8CEE-38A13C645B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Now, you’ve all used hash tables. What is one of the primary concerns in developing a hash function? Collisions!!</a:t>
            </a:r>
          </a:p>
          <a:p>
            <a:pPr eaLnBrk="1" hangingPunct="1"/>
            <a:r>
              <a:rPr lang="en-US" altLang="en-US"/>
              <a:t>Occur here as well due to pigeonhole principle</a:t>
            </a:r>
          </a:p>
          <a:p>
            <a:pPr eaLnBrk="1" hangingPunct="1"/>
            <a:r>
              <a:rPr lang="en-US" altLang="en-US"/>
              <a:t>Advantage : Very fast.. Faster than DES</a:t>
            </a:r>
          </a:p>
          <a:p>
            <a:pPr eaLnBrk="1" hangingPunct="1"/>
            <a:endParaRPr lang="en-US" altLang="en-US"/>
          </a:p>
          <a:p>
            <a:pPr eaLnBrk="1" hangingPunct="1"/>
            <a:r>
              <a:rPr lang="en-US" altLang="en-US"/>
              <a:t>You all are using SHA hashes in project 2, so you know that they take an arbitrary amount of data and reduce it to a fixed length string.</a:t>
            </a:r>
          </a:p>
          <a:p>
            <a:pPr eaLnBrk="1" hangingPunct="1"/>
            <a:endParaRPr lang="en-US" altLang="en-US"/>
          </a:p>
          <a:p>
            <a:pPr eaLnBrk="1" hangingPunct="1"/>
            <a:r>
              <a:rPr lang="en-US" altLang="en-US"/>
              <a:t>It should also be noted that collisions have been found in MD5, and that SHA-1 in no longer considered to be secure. SHA-2, however, has a much larger output range (224 to 512 bits)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A204AB33-37D3-4253-A4CE-6CFF76A9E5E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41DA947-361D-423B-8520-379517D802F9}" type="slidenum">
              <a:rPr lang="en-US" altLang="en-US" sz="1200"/>
              <a:pPr eaLnBrk="1" hangingPunct="1"/>
              <a:t>2</a:t>
            </a:fld>
            <a:endParaRPr lang="en-US" altLang="en-US" sz="1200"/>
          </a:p>
        </p:txBody>
      </p:sp>
      <p:sp>
        <p:nvSpPr>
          <p:cNvPr id="44035" name="Rectangle 2">
            <a:extLst>
              <a:ext uri="{FF2B5EF4-FFF2-40B4-BE49-F238E27FC236}">
                <a16:creationId xmlns:a16="http://schemas.microsoft.com/office/drawing/2014/main" id="{A5A9D62C-1D15-4425-A954-9DB51CC3E6C6}"/>
              </a:ext>
            </a:extLst>
          </p:cNvPr>
          <p:cNvSpPr>
            <a:spLocks noChangeArrowheads="1" noTextEdit="1"/>
          </p:cNvSpPr>
          <p:nvPr>
            <p:ph type="sldImg"/>
          </p:nvPr>
        </p:nvSpPr>
        <p:spPr>
          <a:ln/>
        </p:spPr>
      </p:sp>
      <p:sp>
        <p:nvSpPr>
          <p:cNvPr id="44036" name="Rectangle 3">
            <a:extLst>
              <a:ext uri="{FF2B5EF4-FFF2-40B4-BE49-F238E27FC236}">
                <a16:creationId xmlns:a16="http://schemas.microsoft.com/office/drawing/2014/main" id="{98F65527-D5A6-4DCB-AA02-8552C1F59D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Note that a network with n entities has O(n^2) keys. Question: what ways could you handle distributing new keys?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2D3D440A-4EDB-43F3-8D9D-A4D29720035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0DC8FD2-B8C4-4AAC-AC41-DEF246245EA9}" type="slidenum">
              <a:rPr lang="en-US" altLang="en-US" sz="1200"/>
              <a:pPr eaLnBrk="1" hangingPunct="1"/>
              <a:t>27</a:t>
            </a:fld>
            <a:endParaRPr lang="en-US" altLang="en-US" sz="1200"/>
          </a:p>
        </p:txBody>
      </p:sp>
      <p:sp>
        <p:nvSpPr>
          <p:cNvPr id="62467" name="Rectangle 2">
            <a:extLst>
              <a:ext uri="{FF2B5EF4-FFF2-40B4-BE49-F238E27FC236}">
                <a16:creationId xmlns:a16="http://schemas.microsoft.com/office/drawing/2014/main" id="{58B927E4-36AF-493C-897B-85CAF175F3AA}"/>
              </a:ext>
            </a:extLst>
          </p:cNvPr>
          <p:cNvSpPr>
            <a:spLocks noChangeArrowheads="1" noTextEdit="1"/>
          </p:cNvSpPr>
          <p:nvPr>
            <p:ph type="sldImg"/>
          </p:nvPr>
        </p:nvSpPr>
        <p:spPr>
          <a:ln/>
        </p:spPr>
      </p:sp>
      <p:sp>
        <p:nvSpPr>
          <p:cNvPr id="62468" name="Rectangle 3">
            <a:extLst>
              <a:ext uri="{FF2B5EF4-FFF2-40B4-BE49-F238E27FC236}">
                <a16:creationId xmlns:a16="http://schemas.microsoft.com/office/drawing/2014/main" id="{F35302D6-1343-4FD3-B610-4670A431D1B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Why is this commonly done? Public key cryptography is really slow for large files, so if you only need to authenticate them, it is easier to create a unique digest, and sign that digest. Since it is hard to find two files that hash to the same digest, it is unlikely that an attacker could insert a false file.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45F4C6BD-A455-4B6B-AF70-3C93814732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806E8F26-4CF3-4906-A72D-80BF9C28B313}" type="slidenum">
              <a:rPr lang="en-US" altLang="en-US" sz="1200"/>
              <a:pPr eaLnBrk="1" hangingPunct="1"/>
              <a:t>28</a:t>
            </a:fld>
            <a:endParaRPr lang="en-US" altLang="en-US" sz="1200"/>
          </a:p>
        </p:txBody>
      </p:sp>
      <p:sp>
        <p:nvSpPr>
          <p:cNvPr id="63491" name="Rectangle 2">
            <a:extLst>
              <a:ext uri="{FF2B5EF4-FFF2-40B4-BE49-F238E27FC236}">
                <a16:creationId xmlns:a16="http://schemas.microsoft.com/office/drawing/2014/main" id="{4350B720-2596-4075-AF9B-A0224BCF7B52}"/>
              </a:ext>
            </a:extLst>
          </p:cNvPr>
          <p:cNvSpPr>
            <a:spLocks noChangeArrowheads="1" noTextEdit="1"/>
          </p:cNvSpPr>
          <p:nvPr>
            <p:ph type="sldImg"/>
          </p:nvPr>
        </p:nvSpPr>
        <p:spPr>
          <a:xfrm>
            <a:off x="1104900" y="696913"/>
            <a:ext cx="4648200" cy="3486150"/>
          </a:xfrm>
          <a:ln/>
        </p:spPr>
      </p:sp>
      <p:sp>
        <p:nvSpPr>
          <p:cNvPr id="63492" name="Rectangle 3">
            <a:extLst>
              <a:ext uri="{FF2B5EF4-FFF2-40B4-BE49-F238E27FC236}">
                <a16:creationId xmlns:a16="http://schemas.microsoft.com/office/drawing/2014/main" id="{87BF212F-1701-4761-8522-A64302830AFA}"/>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PKI’s are notoriously complex</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38A7FAC2-75CD-48BB-BE33-C24F42B556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DA9EAE2-70D0-40D8-AB12-F430025A2A0F}" type="slidenum">
              <a:rPr lang="en-US" altLang="en-US" sz="1200"/>
              <a:pPr eaLnBrk="1" hangingPunct="1"/>
              <a:t>29</a:t>
            </a:fld>
            <a:endParaRPr lang="en-US" altLang="en-US" sz="1200"/>
          </a:p>
        </p:txBody>
      </p:sp>
      <p:sp>
        <p:nvSpPr>
          <p:cNvPr id="64515" name="Rectangle 2">
            <a:extLst>
              <a:ext uri="{FF2B5EF4-FFF2-40B4-BE49-F238E27FC236}">
                <a16:creationId xmlns:a16="http://schemas.microsoft.com/office/drawing/2014/main" id="{F89E53F8-4517-44F5-9100-AB80584EA9B9}"/>
              </a:ext>
            </a:extLst>
          </p:cNvPr>
          <p:cNvSpPr>
            <a:spLocks noChangeArrowheads="1" noTextEdit="1"/>
          </p:cNvSpPr>
          <p:nvPr>
            <p:ph type="sldImg"/>
          </p:nvPr>
        </p:nvSpPr>
        <p:spPr>
          <a:xfrm>
            <a:off x="1104900" y="696913"/>
            <a:ext cx="4648200" cy="3486150"/>
          </a:xfrm>
          <a:ln/>
        </p:spPr>
      </p:sp>
      <p:sp>
        <p:nvSpPr>
          <p:cNvPr id="64516" name="Rectangle 3">
            <a:extLst>
              <a:ext uri="{FF2B5EF4-FFF2-40B4-BE49-F238E27FC236}">
                <a16:creationId xmlns:a16="http://schemas.microsoft.com/office/drawing/2014/main" id="{11162A24-8B59-4316-8F4B-8567A8C915CE}"/>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Note: CA’s do NOT generate keys.  They simply are handed a public key along with proof of identify, and generate a signature which can accompany the key when it is given to a user that must validate that they key is in fact Bob’s public key.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791B0F60-E2B8-4292-BF8D-5CD2991752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41AAEF9C-2C25-4EEF-9814-58D8067F1B05}" type="slidenum">
              <a:rPr lang="en-US" altLang="en-US" sz="1200"/>
              <a:pPr eaLnBrk="1" hangingPunct="1"/>
              <a:t>30</a:t>
            </a:fld>
            <a:endParaRPr lang="en-US" altLang="en-US" sz="1200"/>
          </a:p>
        </p:txBody>
      </p:sp>
      <p:sp>
        <p:nvSpPr>
          <p:cNvPr id="65539" name="Rectangle 2">
            <a:extLst>
              <a:ext uri="{FF2B5EF4-FFF2-40B4-BE49-F238E27FC236}">
                <a16:creationId xmlns:a16="http://schemas.microsoft.com/office/drawing/2014/main" id="{72DEB150-73FA-47F7-B8F0-8B9BADA5E918}"/>
              </a:ext>
            </a:extLst>
          </p:cNvPr>
          <p:cNvSpPr>
            <a:spLocks noChangeArrowheads="1" noTextEdit="1"/>
          </p:cNvSpPr>
          <p:nvPr>
            <p:ph type="sldImg"/>
          </p:nvPr>
        </p:nvSpPr>
        <p:spPr>
          <a:xfrm>
            <a:off x="1104900" y="696913"/>
            <a:ext cx="4648200" cy="3486150"/>
          </a:xfrm>
          <a:ln/>
        </p:spPr>
      </p:sp>
      <p:sp>
        <p:nvSpPr>
          <p:cNvPr id="65540" name="Rectangle 3">
            <a:extLst>
              <a:ext uri="{FF2B5EF4-FFF2-40B4-BE49-F238E27FC236}">
                <a16:creationId xmlns:a16="http://schemas.microsoft.com/office/drawing/2014/main" id="{2C3D412D-1269-4821-9E22-5A837BE502B2}"/>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3022A779-C705-40C5-A07F-408A0AEF765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9C68ED7-B134-4D8B-987B-80C984722106}" type="slidenum">
              <a:rPr lang="en-US" altLang="en-US" sz="1200"/>
              <a:pPr eaLnBrk="1" hangingPunct="1"/>
              <a:t>31</a:t>
            </a:fld>
            <a:endParaRPr lang="en-US" altLang="en-US" sz="1200"/>
          </a:p>
        </p:txBody>
      </p:sp>
      <p:sp>
        <p:nvSpPr>
          <p:cNvPr id="66563" name="Rectangle 2">
            <a:extLst>
              <a:ext uri="{FF2B5EF4-FFF2-40B4-BE49-F238E27FC236}">
                <a16:creationId xmlns:a16="http://schemas.microsoft.com/office/drawing/2014/main" id="{D253F3D0-D2FD-4417-9DFC-5755B4666DE7}"/>
              </a:ext>
            </a:extLst>
          </p:cNvPr>
          <p:cNvSpPr>
            <a:spLocks noChangeArrowheads="1" noTextEdit="1"/>
          </p:cNvSpPr>
          <p:nvPr>
            <p:ph type="sldImg"/>
          </p:nvPr>
        </p:nvSpPr>
        <p:spPr>
          <a:xfrm>
            <a:off x="1104900" y="696913"/>
            <a:ext cx="4648200" cy="3486150"/>
          </a:xfrm>
          <a:ln/>
        </p:spPr>
      </p:sp>
      <p:sp>
        <p:nvSpPr>
          <p:cNvPr id="66564" name="Rectangle 3">
            <a:extLst>
              <a:ext uri="{FF2B5EF4-FFF2-40B4-BE49-F238E27FC236}">
                <a16:creationId xmlns:a16="http://schemas.microsoft.com/office/drawing/2014/main" id="{F0081103-6ED9-474B-A399-085871DB5E8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Wait… didn’t we just say that we needed to have the key’s from the CA’s?  What does our browser use?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87043A9E-8405-41CD-A400-A2D88ABA6A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458EB33-D721-4F21-B6D8-436CC6F66385}" type="slidenum">
              <a:rPr lang="en-US" altLang="en-US" sz="1200"/>
              <a:pPr eaLnBrk="1" hangingPunct="1"/>
              <a:t>33</a:t>
            </a:fld>
            <a:endParaRPr lang="en-US" altLang="en-US" sz="1200"/>
          </a:p>
        </p:txBody>
      </p:sp>
      <p:sp>
        <p:nvSpPr>
          <p:cNvPr id="67587" name="Rectangle 2">
            <a:extLst>
              <a:ext uri="{FF2B5EF4-FFF2-40B4-BE49-F238E27FC236}">
                <a16:creationId xmlns:a16="http://schemas.microsoft.com/office/drawing/2014/main" id="{982D907E-1EB6-4E36-9E86-A64B24D86397}"/>
              </a:ext>
            </a:extLst>
          </p:cNvPr>
          <p:cNvSpPr>
            <a:spLocks noChangeArrowheads="1" noTextEdit="1"/>
          </p:cNvSpPr>
          <p:nvPr>
            <p:ph type="sldImg"/>
          </p:nvPr>
        </p:nvSpPr>
        <p:spPr>
          <a:ln/>
        </p:spPr>
      </p:sp>
      <p:sp>
        <p:nvSpPr>
          <p:cNvPr id="67588" name="Rectangle 3">
            <a:extLst>
              <a:ext uri="{FF2B5EF4-FFF2-40B4-BE49-F238E27FC236}">
                <a16:creationId xmlns:a16="http://schemas.microsoft.com/office/drawing/2014/main" id="{DA8F2612-DBE7-4A53-8043-E7ED93CFF6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Developed for use over hostile networks. Utilizes encryption (usually blowfish or twofish, for speed), and bidirectional authentication. Interesting in that both encryption and client-to-server authentication are very modular.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4E829D01-D797-4BF4-B31A-0CFEC8D1C3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A3450BF-0537-4ACD-988C-D9D3793AD7A6}" type="slidenum">
              <a:rPr lang="en-US" altLang="en-US" sz="1200"/>
              <a:pPr eaLnBrk="1" hangingPunct="1"/>
              <a:t>34</a:t>
            </a:fld>
            <a:endParaRPr lang="en-US" altLang="en-US" sz="1200"/>
          </a:p>
        </p:txBody>
      </p:sp>
      <p:sp>
        <p:nvSpPr>
          <p:cNvPr id="68611" name="Rectangle 2">
            <a:extLst>
              <a:ext uri="{FF2B5EF4-FFF2-40B4-BE49-F238E27FC236}">
                <a16:creationId xmlns:a16="http://schemas.microsoft.com/office/drawing/2014/main" id="{DE1591C3-67ED-486F-BFAE-A6185BB803C1}"/>
              </a:ext>
            </a:extLst>
          </p:cNvPr>
          <p:cNvSpPr>
            <a:spLocks noChangeArrowheads="1" noTextEdit="1"/>
          </p:cNvSpPr>
          <p:nvPr>
            <p:ph type="sldImg"/>
          </p:nvPr>
        </p:nvSpPr>
        <p:spPr>
          <a:ln/>
        </p:spPr>
      </p:sp>
      <p:sp>
        <p:nvSpPr>
          <p:cNvPr id="68612" name="Rectangle 3">
            <a:extLst>
              <a:ext uri="{FF2B5EF4-FFF2-40B4-BE49-F238E27FC236}">
                <a16:creationId xmlns:a16="http://schemas.microsoft.com/office/drawing/2014/main" id="{95E012F5-C423-4B58-8F61-992DB3BEF1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TLS is SSL v3</a:t>
            </a:r>
          </a:p>
          <a:p>
            <a:pPr eaLnBrk="1" hangingPunct="1">
              <a:buFontTx/>
              <a:buChar char="-"/>
            </a:pPr>
            <a:r>
              <a:rPr lang="en-US" altLang="en-US"/>
              <a:t>Things like stunnel will allow you to wrap any plaintext connection in SSL. The thing to note here is that SSL does not change the underlying protocol, but rather, it adds negotiation at the beginning of the connection, before passing it back to the application, which almost doesn’t know that it’s there.</a:t>
            </a:r>
          </a:p>
          <a:p>
            <a:pPr eaLnBrk="1" hangingPunct="1">
              <a:buFontTx/>
              <a:buChar char="-"/>
            </a:pPr>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332AB19E-8F04-49EB-ADA4-817161BE91B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48787E7-CEB4-40E6-AC93-7123BF88763D}" type="slidenum">
              <a:rPr lang="en-US" altLang="en-US" sz="1200"/>
              <a:pPr eaLnBrk="1" hangingPunct="1"/>
              <a:t>35</a:t>
            </a:fld>
            <a:endParaRPr lang="en-US" altLang="en-US" sz="1200"/>
          </a:p>
        </p:txBody>
      </p:sp>
      <p:sp>
        <p:nvSpPr>
          <p:cNvPr id="69635" name="Rectangle 2">
            <a:extLst>
              <a:ext uri="{FF2B5EF4-FFF2-40B4-BE49-F238E27FC236}">
                <a16:creationId xmlns:a16="http://schemas.microsoft.com/office/drawing/2014/main" id="{48B6260A-F023-44AC-855C-6BFDDF7A8D02}"/>
              </a:ext>
            </a:extLst>
          </p:cNvPr>
          <p:cNvSpPr>
            <a:spLocks noChangeArrowheads="1" noTextEdit="1"/>
          </p:cNvSpPr>
          <p:nvPr>
            <p:ph type="sldImg"/>
          </p:nvPr>
        </p:nvSpPr>
        <p:spPr>
          <a:xfrm>
            <a:off x="1104900" y="696913"/>
            <a:ext cx="4648200" cy="3486150"/>
          </a:xfrm>
          <a:ln/>
        </p:spPr>
      </p:sp>
      <p:sp>
        <p:nvSpPr>
          <p:cNvPr id="69636" name="Rectangle 3">
            <a:extLst>
              <a:ext uri="{FF2B5EF4-FFF2-40B4-BE49-F238E27FC236}">
                <a16:creationId xmlns:a16="http://schemas.microsoft.com/office/drawing/2014/main" id="{AA9F964A-A85F-450D-9FC6-8429770B7015}"/>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Originally created by a little known and know largely defunct net start-up called “netscape” in the mid-90’s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2E4FBC46-EFE9-4451-8875-E87634B6F39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47D8AA83-9941-456A-AEC1-6E4FA1C5DF75}" type="slidenum">
              <a:rPr lang="en-US" altLang="en-US" sz="1200"/>
              <a:pPr eaLnBrk="1" hangingPunct="1"/>
              <a:t>36</a:t>
            </a:fld>
            <a:endParaRPr lang="en-US" altLang="en-US" sz="1200"/>
          </a:p>
        </p:txBody>
      </p:sp>
      <p:sp>
        <p:nvSpPr>
          <p:cNvPr id="70659" name="Rectangle 2">
            <a:extLst>
              <a:ext uri="{FF2B5EF4-FFF2-40B4-BE49-F238E27FC236}">
                <a16:creationId xmlns:a16="http://schemas.microsoft.com/office/drawing/2014/main" id="{74BB3D53-31E7-43A0-9702-63030A651F4A}"/>
              </a:ext>
            </a:extLst>
          </p:cNvPr>
          <p:cNvSpPr>
            <a:spLocks noChangeArrowheads="1" noTextEdit="1"/>
          </p:cNvSpPr>
          <p:nvPr>
            <p:ph type="sldImg"/>
          </p:nvPr>
        </p:nvSpPr>
        <p:spPr>
          <a:xfrm>
            <a:off x="1104900" y="696913"/>
            <a:ext cx="4648200" cy="3486150"/>
          </a:xfrm>
          <a:ln/>
        </p:spPr>
      </p:sp>
      <p:sp>
        <p:nvSpPr>
          <p:cNvPr id="70660" name="Rectangle 3">
            <a:extLst>
              <a:ext uri="{FF2B5EF4-FFF2-40B4-BE49-F238E27FC236}">
                <a16:creationId xmlns:a16="http://schemas.microsoft.com/office/drawing/2014/main" id="{06A61D5E-C95C-4374-BF50-CABE9A8E55C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88DD2AA6-2313-422A-8966-E5C79E180B6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A4BF2E6-A571-4AFD-B7D0-9BD363AFDF2C}" type="slidenum">
              <a:rPr lang="en-US" altLang="en-US" sz="1200"/>
              <a:pPr eaLnBrk="1" hangingPunct="1"/>
              <a:t>37</a:t>
            </a:fld>
            <a:endParaRPr lang="en-US" altLang="en-US" sz="1200"/>
          </a:p>
        </p:txBody>
      </p:sp>
      <p:sp>
        <p:nvSpPr>
          <p:cNvPr id="71683" name="Rectangle 2">
            <a:extLst>
              <a:ext uri="{FF2B5EF4-FFF2-40B4-BE49-F238E27FC236}">
                <a16:creationId xmlns:a16="http://schemas.microsoft.com/office/drawing/2014/main" id="{1BA0C7DC-F1BD-4708-9F15-1643D95B1481}"/>
              </a:ext>
            </a:extLst>
          </p:cNvPr>
          <p:cNvSpPr>
            <a:spLocks noChangeArrowheads="1" noTextEdit="1"/>
          </p:cNvSpPr>
          <p:nvPr>
            <p:ph type="sldImg"/>
          </p:nvPr>
        </p:nvSpPr>
        <p:spPr>
          <a:xfrm>
            <a:off x="1104900" y="696913"/>
            <a:ext cx="4648200" cy="3486150"/>
          </a:xfrm>
          <a:ln/>
        </p:spPr>
      </p:sp>
      <p:sp>
        <p:nvSpPr>
          <p:cNvPr id="71684" name="Rectangle 3">
            <a:extLst>
              <a:ext uri="{FF2B5EF4-FFF2-40B4-BE49-F238E27FC236}">
                <a16:creationId xmlns:a16="http://schemas.microsoft.com/office/drawing/2014/main" id="{F70A1C8A-215A-4475-A8FE-2D01835D3E78}"/>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96460A21-8A55-4947-984F-F660D55849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74D6AB3-BBE6-458D-9F08-0B90782DC3A9}" type="slidenum">
              <a:rPr lang="en-US" altLang="en-US" sz="1200"/>
              <a:pPr eaLnBrk="1" hangingPunct="1"/>
              <a:t>3</a:t>
            </a:fld>
            <a:endParaRPr lang="en-US" altLang="en-US" sz="1200"/>
          </a:p>
        </p:txBody>
      </p:sp>
      <p:sp>
        <p:nvSpPr>
          <p:cNvPr id="45059" name="Rectangle 2">
            <a:extLst>
              <a:ext uri="{FF2B5EF4-FFF2-40B4-BE49-F238E27FC236}">
                <a16:creationId xmlns:a16="http://schemas.microsoft.com/office/drawing/2014/main" id="{36E6BF52-C76E-4C54-A395-D504FFA9C027}"/>
              </a:ext>
            </a:extLst>
          </p:cNvPr>
          <p:cNvSpPr>
            <a:spLocks noChangeArrowheads="1" noTextEdit="1"/>
          </p:cNvSpPr>
          <p:nvPr>
            <p:ph type="sldImg"/>
          </p:nvPr>
        </p:nvSpPr>
        <p:spPr>
          <a:xfrm>
            <a:off x="1104900" y="696913"/>
            <a:ext cx="4648200" cy="3486150"/>
          </a:xfrm>
          <a:ln/>
        </p:spPr>
      </p:sp>
      <p:sp>
        <p:nvSpPr>
          <p:cNvPr id="45060" name="Rectangle 3">
            <a:extLst>
              <a:ext uri="{FF2B5EF4-FFF2-40B4-BE49-F238E27FC236}">
                <a16:creationId xmlns:a16="http://schemas.microsoft.com/office/drawing/2014/main" id="{8D3BCB5B-E25F-4201-AB99-8A57EDD6C74A}"/>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CA05F7D1-E143-4A3E-86FC-6D5E56E9CD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487528C-81E9-4BAC-BEDD-B60BC86E9961}" type="slidenum">
              <a:rPr lang="en-US" altLang="en-US" sz="1200"/>
              <a:pPr eaLnBrk="1" hangingPunct="1"/>
              <a:t>4</a:t>
            </a:fld>
            <a:endParaRPr lang="en-US" altLang="en-US" sz="1200"/>
          </a:p>
        </p:txBody>
      </p:sp>
      <p:sp>
        <p:nvSpPr>
          <p:cNvPr id="46083" name="Rectangle 2">
            <a:extLst>
              <a:ext uri="{FF2B5EF4-FFF2-40B4-BE49-F238E27FC236}">
                <a16:creationId xmlns:a16="http://schemas.microsoft.com/office/drawing/2014/main" id="{2C826CC4-D5FE-4448-9B7E-B23ED5D95030}"/>
              </a:ext>
            </a:extLst>
          </p:cNvPr>
          <p:cNvSpPr>
            <a:spLocks noChangeArrowheads="1" noTextEdit="1"/>
          </p:cNvSpPr>
          <p:nvPr>
            <p:ph type="sldImg"/>
          </p:nvPr>
        </p:nvSpPr>
        <p:spPr>
          <a:xfrm>
            <a:off x="1104900" y="696913"/>
            <a:ext cx="4648200" cy="3486150"/>
          </a:xfrm>
          <a:ln/>
        </p:spPr>
      </p:sp>
      <p:sp>
        <p:nvSpPr>
          <p:cNvPr id="46084" name="Rectangle 3">
            <a:extLst>
              <a:ext uri="{FF2B5EF4-FFF2-40B4-BE49-F238E27FC236}">
                <a16:creationId xmlns:a16="http://schemas.microsoft.com/office/drawing/2014/main" id="{C33C2733-A3F3-400C-9B57-D349BDBB11A2}"/>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14558079-0A7C-40E2-B09D-597C7688AA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3C296D4-5352-4566-BC10-9BE680ACA6B5}" type="slidenum">
              <a:rPr lang="en-US" altLang="en-US" sz="1200"/>
              <a:pPr eaLnBrk="1" hangingPunct="1"/>
              <a:t>5</a:t>
            </a:fld>
            <a:endParaRPr lang="en-US" altLang="en-US" sz="1200"/>
          </a:p>
        </p:txBody>
      </p:sp>
      <p:sp>
        <p:nvSpPr>
          <p:cNvPr id="47107" name="Rectangle 2">
            <a:extLst>
              <a:ext uri="{FF2B5EF4-FFF2-40B4-BE49-F238E27FC236}">
                <a16:creationId xmlns:a16="http://schemas.microsoft.com/office/drawing/2014/main" id="{A1241E7A-A957-4D24-8572-012DB023DEBC}"/>
              </a:ext>
            </a:extLst>
          </p:cNvPr>
          <p:cNvSpPr>
            <a:spLocks noChangeArrowheads="1" noTextEdit="1"/>
          </p:cNvSpPr>
          <p:nvPr>
            <p:ph type="sldImg"/>
          </p:nvPr>
        </p:nvSpPr>
        <p:spPr>
          <a:xfrm>
            <a:off x="1104900" y="696913"/>
            <a:ext cx="4648200" cy="3486150"/>
          </a:xfrm>
          <a:ln/>
        </p:spPr>
      </p:sp>
      <p:sp>
        <p:nvSpPr>
          <p:cNvPr id="47108" name="Rectangle 3">
            <a:extLst>
              <a:ext uri="{FF2B5EF4-FFF2-40B4-BE49-F238E27FC236}">
                <a16:creationId xmlns:a16="http://schemas.microsoft.com/office/drawing/2014/main" id="{A2DEE3B0-0C69-483E-9C39-21BC4929D0EE}"/>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altLang="en-US"/>
              <a:t>Downside:  </a:t>
            </a:r>
          </a:p>
          <a:p>
            <a:pPr marL="228600" indent="-228600" eaLnBrk="1" hangingPunct="1">
              <a:buFontTx/>
              <a:buAutoNum type="arabicParenR"/>
            </a:pPr>
            <a:r>
              <a:rPr lang="en-US" altLang="en-US"/>
              <a:t>KDC must always be online to communicate securely</a:t>
            </a:r>
          </a:p>
          <a:p>
            <a:pPr marL="228600" indent="-228600" eaLnBrk="1" hangingPunct="1">
              <a:buFontTx/>
              <a:buAutoNum type="arabicParenR"/>
            </a:pPr>
            <a:r>
              <a:rPr lang="en-US" altLang="en-US"/>
              <a:t> KDC can give our session keys away  (escrow)</a:t>
            </a:r>
          </a:p>
          <a:p>
            <a:pPr marL="228600" indent="-228600" eaLnBrk="1" hangingPunct="1">
              <a:buFontTx/>
              <a:buAutoNum type="arabicParenR"/>
            </a:pPr>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74F414E9-1948-48F9-9E68-629851B6CA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2185881-99E7-4162-8741-7816F2633D03}" type="slidenum">
              <a:rPr lang="en-US" altLang="en-US" sz="1200"/>
              <a:pPr eaLnBrk="1" hangingPunct="1"/>
              <a:t>6</a:t>
            </a:fld>
            <a:endParaRPr lang="en-US" altLang="en-US" sz="1200"/>
          </a:p>
        </p:txBody>
      </p:sp>
      <p:sp>
        <p:nvSpPr>
          <p:cNvPr id="48131" name="Rectangle 2">
            <a:extLst>
              <a:ext uri="{FF2B5EF4-FFF2-40B4-BE49-F238E27FC236}">
                <a16:creationId xmlns:a16="http://schemas.microsoft.com/office/drawing/2014/main" id="{998FC178-3D9C-476C-A9FB-4A17744562C9}"/>
              </a:ext>
            </a:extLst>
          </p:cNvPr>
          <p:cNvSpPr>
            <a:spLocks noChangeArrowheads="1" noTextEdit="1"/>
          </p:cNvSpPr>
          <p:nvPr>
            <p:ph type="sldImg"/>
          </p:nvPr>
        </p:nvSpPr>
        <p:spPr>
          <a:xfrm>
            <a:off x="1104900" y="696913"/>
            <a:ext cx="4648200" cy="3486150"/>
          </a:xfrm>
          <a:ln/>
        </p:spPr>
      </p:sp>
      <p:sp>
        <p:nvSpPr>
          <p:cNvPr id="48132" name="Rectangle 3">
            <a:extLst>
              <a:ext uri="{FF2B5EF4-FFF2-40B4-BE49-F238E27FC236}">
                <a16:creationId xmlns:a16="http://schemas.microsoft.com/office/drawing/2014/main" id="{08894CE3-D855-4B79-8AB2-106A011057F2}"/>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3EA9232F-2DEE-4977-99A9-45386D503E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094D972-E6B8-4C82-9827-B597EA54AD09}" type="slidenum">
              <a:rPr lang="en-US" altLang="en-US" sz="1200"/>
              <a:pPr eaLnBrk="1" hangingPunct="1"/>
              <a:t>7</a:t>
            </a:fld>
            <a:endParaRPr lang="en-US" altLang="en-US" sz="1200"/>
          </a:p>
        </p:txBody>
      </p:sp>
      <p:sp>
        <p:nvSpPr>
          <p:cNvPr id="49155" name="Rectangle 2">
            <a:extLst>
              <a:ext uri="{FF2B5EF4-FFF2-40B4-BE49-F238E27FC236}">
                <a16:creationId xmlns:a16="http://schemas.microsoft.com/office/drawing/2014/main" id="{DC25E14B-4673-4F2F-ABE1-279410080975}"/>
              </a:ext>
            </a:extLst>
          </p:cNvPr>
          <p:cNvSpPr>
            <a:spLocks noChangeArrowheads="1" noTextEdit="1"/>
          </p:cNvSpPr>
          <p:nvPr>
            <p:ph type="sldImg"/>
          </p:nvPr>
        </p:nvSpPr>
        <p:spPr>
          <a:ln/>
        </p:spPr>
      </p:sp>
      <p:sp>
        <p:nvSpPr>
          <p:cNvPr id="49156" name="Rectangle 3">
            <a:extLst>
              <a:ext uri="{FF2B5EF4-FFF2-40B4-BE49-F238E27FC236}">
                <a16:creationId xmlns:a16="http://schemas.microsoft.com/office/drawing/2014/main" id="{EB77BF09-631C-43D5-838C-6EE4AFC28EB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Kerberos was built on the idea that almost nobody trusted anybody else. You can authenticate to the AS with a hash of your password, and in turn, it gives you a few encrypted tokens which can be presented to others, but only after being verified. </a:t>
            </a:r>
          </a:p>
          <a:p>
            <a:pPr eaLnBrk="1" hangingPunct="1">
              <a:buFontTx/>
              <a:buChar char="-"/>
            </a:pPr>
            <a:r>
              <a:rPr lang="en-US" altLang="en-US"/>
              <a:t>AS and TGS are designed to be modular, but almost all implementations group them together in a KDC (Key Distribution Center)</a:t>
            </a:r>
          </a:p>
          <a:p>
            <a:pPr eaLnBrk="1" hangingPunct="1">
              <a:buFontTx/>
              <a:buChar char="-"/>
            </a:pPr>
            <a:r>
              <a:rPr lang="en-US" altLang="en-US"/>
              <a:t>AS takes care of recalling master keys and creating TGTs, TGS takes care of comm. Between principals.</a:t>
            </a:r>
          </a:p>
          <a:p>
            <a:pPr eaLnBrk="1" hangingPunct="1">
              <a:buFontTx/>
              <a:buChar char="-"/>
            </a:pPr>
            <a:r>
              <a:rPr lang="en-US" altLang="en-US"/>
              <a:t>Every user and service in Kerberos has a principal. (ebardsle@ANDREW..., imap/cyrus, afs)</a:t>
            </a:r>
          </a:p>
          <a:p>
            <a:pPr eaLnBrk="1" hangingPunct="1">
              <a:buFontTx/>
              <a:buChar char="-"/>
            </a:pPr>
            <a:r>
              <a:rPr lang="en-US" altLang="en-US"/>
              <a:t>Talk about cross-realm: initial trust is the issue – how do you get initial trust with another realm, that is on a potentially hostile, dynamic network? (Answer: get it from your own TGS)</a:t>
            </a:r>
          </a:p>
          <a:p>
            <a:pPr eaLnBrk="1" hangingPunct="1">
              <a:buFontTx/>
              <a:buChar char="-"/>
            </a:pPr>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D3E2329C-3E63-4121-B747-B941A1BE64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428539BA-2ED0-482D-81CF-0DD54173BD45}" type="slidenum">
              <a:rPr lang="en-US" altLang="en-US" sz="1200"/>
              <a:pPr eaLnBrk="1" hangingPunct="1"/>
              <a:t>8</a:t>
            </a:fld>
            <a:endParaRPr lang="en-US" altLang="en-US" sz="1200"/>
          </a:p>
        </p:txBody>
      </p:sp>
      <p:sp>
        <p:nvSpPr>
          <p:cNvPr id="50179" name="Rectangle 2">
            <a:extLst>
              <a:ext uri="{FF2B5EF4-FFF2-40B4-BE49-F238E27FC236}">
                <a16:creationId xmlns:a16="http://schemas.microsoft.com/office/drawing/2014/main" id="{2BC3D0C1-97BC-4DE7-B4FA-70FBE84A5734}"/>
              </a:ext>
            </a:extLst>
          </p:cNvPr>
          <p:cNvSpPr>
            <a:spLocks noChangeArrowheads="1" noTextEdit="1"/>
          </p:cNvSpPr>
          <p:nvPr>
            <p:ph type="sldImg"/>
          </p:nvPr>
        </p:nvSpPr>
        <p:spPr>
          <a:ln/>
        </p:spPr>
      </p:sp>
      <p:sp>
        <p:nvSpPr>
          <p:cNvPr id="50180" name="Rectangle 3">
            <a:extLst>
              <a:ext uri="{FF2B5EF4-FFF2-40B4-BE49-F238E27FC236}">
                <a16:creationId xmlns:a16="http://schemas.microsoft.com/office/drawing/2014/main" id="{32150FC5-C99F-452D-A4BC-0567AC7B236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High level overview: client gets TGT from AS.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B2EE72B2-9AE9-4C09-A2BF-CD44B70BF4D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anose="02020603050405020304" pitchFamily="18" charset="0"/>
              </a:defRPr>
            </a:lvl1pPr>
            <a:lvl2pPr marL="742950" indent="-285750" defTabSz="923925" eaLnBrk="0" hangingPunct="0">
              <a:defRPr sz="2400">
                <a:solidFill>
                  <a:schemeClr val="tx1"/>
                </a:solidFill>
                <a:latin typeface="Times New Roman" panose="02020603050405020304" pitchFamily="18" charset="0"/>
              </a:defRPr>
            </a:lvl2pPr>
            <a:lvl3pPr marL="1143000" indent="-228600" defTabSz="923925" eaLnBrk="0" hangingPunct="0">
              <a:defRPr sz="2400">
                <a:solidFill>
                  <a:schemeClr val="tx1"/>
                </a:solidFill>
                <a:latin typeface="Times New Roman" panose="02020603050405020304" pitchFamily="18" charset="0"/>
              </a:defRPr>
            </a:lvl3pPr>
            <a:lvl4pPr marL="1600200" indent="-228600" defTabSz="923925" eaLnBrk="0" hangingPunct="0">
              <a:defRPr sz="2400">
                <a:solidFill>
                  <a:schemeClr val="tx1"/>
                </a:solidFill>
                <a:latin typeface="Times New Roman" panose="02020603050405020304" pitchFamily="18" charset="0"/>
              </a:defRPr>
            </a:lvl4pPr>
            <a:lvl5pPr marL="2057400" indent="-228600" defTabSz="923925" eaLnBrk="0" hangingPunct="0">
              <a:defRPr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95C2B16-17FA-4D94-A535-D4A2A417F878}" type="slidenum">
              <a:rPr lang="en-US" altLang="en-US" sz="1200"/>
              <a:pPr eaLnBrk="1" hangingPunct="1"/>
              <a:t>10</a:t>
            </a:fld>
            <a:endParaRPr lang="en-US" altLang="en-US" sz="1200"/>
          </a:p>
        </p:txBody>
      </p:sp>
      <p:sp>
        <p:nvSpPr>
          <p:cNvPr id="51203" name="Rectangle 2">
            <a:extLst>
              <a:ext uri="{FF2B5EF4-FFF2-40B4-BE49-F238E27FC236}">
                <a16:creationId xmlns:a16="http://schemas.microsoft.com/office/drawing/2014/main" id="{FF0910A6-6ACB-444F-9FE8-6DCC9F22FAF3}"/>
              </a:ext>
            </a:extLst>
          </p:cNvPr>
          <p:cNvSpPr>
            <a:spLocks noChangeArrowheads="1" noTextEdit="1"/>
          </p:cNvSpPr>
          <p:nvPr>
            <p:ph type="sldImg"/>
          </p:nvPr>
        </p:nvSpPr>
        <p:spPr>
          <a:ln/>
        </p:spPr>
      </p:sp>
      <p:sp>
        <p:nvSpPr>
          <p:cNvPr id="51204" name="Rectangle 3">
            <a:extLst>
              <a:ext uri="{FF2B5EF4-FFF2-40B4-BE49-F238E27FC236}">
                <a16:creationId xmlns:a16="http://schemas.microsoft.com/office/drawing/2014/main" id="{BA5DBD8A-B013-41B2-AEA8-E31BF3AB46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High level overview: client gets TGT from AS.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ECB96B-1918-479A-A0DD-A2C7412A3492}"/>
              </a:ext>
            </a:extLst>
          </p:cNvPr>
          <p:cNvSpPr>
            <a:spLocks noChangeArrowheads="1"/>
          </p:cNvSpPr>
          <p:nvPr/>
        </p:nvSpPr>
        <p:spPr bwMode="auto">
          <a:xfrm>
            <a:off x="1143000" y="1752600"/>
            <a:ext cx="7580313" cy="1485900"/>
          </a:xfrm>
          <a:prstGeom prst="rect">
            <a:avLst/>
          </a:prstGeom>
          <a:solidFill>
            <a:schemeClr val="bg2"/>
          </a:solidFill>
          <a:ln w="9525">
            <a:noFill/>
            <a:miter lim="800000"/>
            <a:headEnd/>
            <a:tailEnd/>
          </a:ln>
          <a:effectLst/>
        </p:spPr>
        <p:txBody>
          <a:bodyPr wrap="none" anchor="ctr"/>
          <a:lstStyle/>
          <a:p>
            <a:pPr algn="ctr">
              <a:defRPr/>
            </a:pPr>
            <a:endParaRPr lang="en-US"/>
          </a:p>
        </p:txBody>
      </p:sp>
      <p:grpSp>
        <p:nvGrpSpPr>
          <p:cNvPr id="5" name="Group 4">
            <a:extLst>
              <a:ext uri="{FF2B5EF4-FFF2-40B4-BE49-F238E27FC236}">
                <a16:creationId xmlns:a16="http://schemas.microsoft.com/office/drawing/2014/main" id="{8CFF3832-B7C5-403E-8D03-C100027146D9}"/>
              </a:ext>
            </a:extLst>
          </p:cNvPr>
          <p:cNvGrpSpPr>
            <a:grpSpLocks/>
          </p:cNvGrpSpPr>
          <p:nvPr/>
        </p:nvGrpSpPr>
        <p:grpSpPr bwMode="auto">
          <a:xfrm>
            <a:off x="0" y="68263"/>
            <a:ext cx="990600" cy="6713537"/>
            <a:chOff x="0" y="43"/>
            <a:chExt cx="624" cy="4229"/>
          </a:xfrm>
        </p:grpSpPr>
        <p:sp>
          <p:nvSpPr>
            <p:cNvPr id="6" name="Line 5">
              <a:extLst>
                <a:ext uri="{FF2B5EF4-FFF2-40B4-BE49-F238E27FC236}">
                  <a16:creationId xmlns:a16="http://schemas.microsoft.com/office/drawing/2014/main" id="{9B6B0595-60FD-4396-9204-578CEC79A2FF}"/>
                </a:ext>
              </a:extLst>
            </p:cNvPr>
            <p:cNvSpPr>
              <a:spLocks noChangeShapeType="1"/>
            </p:cNvSpPr>
            <p:nvPr userDrawn="1"/>
          </p:nvSpPr>
          <p:spPr bwMode="auto">
            <a:xfrm>
              <a:off x="0" y="4203"/>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7" name="Line 6">
              <a:extLst>
                <a:ext uri="{FF2B5EF4-FFF2-40B4-BE49-F238E27FC236}">
                  <a16:creationId xmlns:a16="http://schemas.microsoft.com/office/drawing/2014/main" id="{DDD5E81E-99BA-4954-BBB3-F1D597CF29C9}"/>
                </a:ext>
              </a:extLst>
            </p:cNvPr>
            <p:cNvSpPr>
              <a:spLocks noChangeShapeType="1"/>
            </p:cNvSpPr>
            <p:nvPr userDrawn="1"/>
          </p:nvSpPr>
          <p:spPr bwMode="auto">
            <a:xfrm>
              <a:off x="0" y="4239"/>
              <a:ext cx="624" cy="0"/>
            </a:xfrm>
            <a:prstGeom prst="line">
              <a:avLst/>
            </a:prstGeom>
            <a:noFill/>
            <a:ln w="38100">
              <a:solidFill>
                <a:schemeClr val="bg2"/>
              </a:solidFill>
              <a:round/>
              <a:headEnd/>
              <a:tailEnd/>
            </a:ln>
            <a:effectLst/>
          </p:spPr>
          <p:txBody>
            <a:bodyPr wrap="none" anchor="ctr"/>
            <a:lstStyle/>
            <a:p>
              <a:pPr>
                <a:defRPr/>
              </a:pPr>
              <a:endParaRPr lang="en-US"/>
            </a:p>
          </p:txBody>
        </p:sp>
        <p:sp>
          <p:nvSpPr>
            <p:cNvPr id="8" name="Line 7">
              <a:extLst>
                <a:ext uri="{FF2B5EF4-FFF2-40B4-BE49-F238E27FC236}">
                  <a16:creationId xmlns:a16="http://schemas.microsoft.com/office/drawing/2014/main" id="{700E9F5A-22D1-4E4A-97B2-2E24404B8173}"/>
                </a:ext>
              </a:extLst>
            </p:cNvPr>
            <p:cNvSpPr>
              <a:spLocks noChangeShapeType="1"/>
            </p:cNvSpPr>
            <p:nvPr userDrawn="1"/>
          </p:nvSpPr>
          <p:spPr bwMode="auto">
            <a:xfrm>
              <a:off x="0" y="4272"/>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9" name="Line 8">
              <a:extLst>
                <a:ext uri="{FF2B5EF4-FFF2-40B4-BE49-F238E27FC236}">
                  <a16:creationId xmlns:a16="http://schemas.microsoft.com/office/drawing/2014/main" id="{40B20097-E5DC-412E-9C55-0DC461D91E16}"/>
                </a:ext>
              </a:extLst>
            </p:cNvPr>
            <p:cNvSpPr>
              <a:spLocks noChangeShapeType="1"/>
            </p:cNvSpPr>
            <p:nvPr userDrawn="1"/>
          </p:nvSpPr>
          <p:spPr bwMode="auto">
            <a:xfrm>
              <a:off x="0" y="4113"/>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10" name="Line 9">
              <a:extLst>
                <a:ext uri="{FF2B5EF4-FFF2-40B4-BE49-F238E27FC236}">
                  <a16:creationId xmlns:a16="http://schemas.microsoft.com/office/drawing/2014/main" id="{C685AC9E-ED42-488C-9C98-6547C7B429F1}"/>
                </a:ext>
              </a:extLst>
            </p:cNvPr>
            <p:cNvSpPr>
              <a:spLocks noChangeShapeType="1"/>
            </p:cNvSpPr>
            <p:nvPr userDrawn="1"/>
          </p:nvSpPr>
          <p:spPr bwMode="auto">
            <a:xfrm>
              <a:off x="0" y="4065"/>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11" name="Line 10">
              <a:extLst>
                <a:ext uri="{FF2B5EF4-FFF2-40B4-BE49-F238E27FC236}">
                  <a16:creationId xmlns:a16="http://schemas.microsoft.com/office/drawing/2014/main" id="{4DF6CFFB-1CCC-4C40-9EEC-4C9461792965}"/>
                </a:ext>
              </a:extLst>
            </p:cNvPr>
            <p:cNvSpPr>
              <a:spLocks noChangeShapeType="1"/>
            </p:cNvSpPr>
            <p:nvPr userDrawn="1"/>
          </p:nvSpPr>
          <p:spPr bwMode="auto">
            <a:xfrm>
              <a:off x="0" y="4158"/>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12" name="Line 11">
              <a:extLst>
                <a:ext uri="{FF2B5EF4-FFF2-40B4-BE49-F238E27FC236}">
                  <a16:creationId xmlns:a16="http://schemas.microsoft.com/office/drawing/2014/main" id="{BB6EF031-2A95-41B8-96A0-6E025A4E9D25}"/>
                </a:ext>
              </a:extLst>
            </p:cNvPr>
            <p:cNvSpPr>
              <a:spLocks noChangeShapeType="1"/>
            </p:cNvSpPr>
            <p:nvPr userDrawn="1"/>
          </p:nvSpPr>
          <p:spPr bwMode="auto">
            <a:xfrm>
              <a:off x="0" y="3666"/>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13" name="Line 12">
              <a:extLst>
                <a:ext uri="{FF2B5EF4-FFF2-40B4-BE49-F238E27FC236}">
                  <a16:creationId xmlns:a16="http://schemas.microsoft.com/office/drawing/2014/main" id="{6ADB8B20-2BAE-4E63-BFC7-C7E11B8A3BFC}"/>
                </a:ext>
              </a:extLst>
            </p:cNvPr>
            <p:cNvSpPr>
              <a:spLocks noChangeShapeType="1"/>
            </p:cNvSpPr>
            <p:nvPr userDrawn="1"/>
          </p:nvSpPr>
          <p:spPr bwMode="auto">
            <a:xfrm>
              <a:off x="0" y="3639"/>
              <a:ext cx="624" cy="0"/>
            </a:xfrm>
            <a:prstGeom prst="line">
              <a:avLst/>
            </a:prstGeom>
            <a:noFill/>
            <a:ln w="38100">
              <a:solidFill>
                <a:schemeClr val="bg2"/>
              </a:solidFill>
              <a:round/>
              <a:headEnd/>
              <a:tailEnd/>
            </a:ln>
            <a:effectLst/>
          </p:spPr>
          <p:txBody>
            <a:bodyPr wrap="none" anchor="ctr"/>
            <a:lstStyle/>
            <a:p>
              <a:pPr>
                <a:defRPr/>
              </a:pPr>
              <a:endParaRPr lang="en-US"/>
            </a:p>
          </p:txBody>
        </p:sp>
        <p:sp>
          <p:nvSpPr>
            <p:cNvPr id="14" name="Line 13">
              <a:extLst>
                <a:ext uri="{FF2B5EF4-FFF2-40B4-BE49-F238E27FC236}">
                  <a16:creationId xmlns:a16="http://schemas.microsoft.com/office/drawing/2014/main" id="{AF1811F7-2C71-4698-8BB1-D9C917DFFD5D}"/>
                </a:ext>
              </a:extLst>
            </p:cNvPr>
            <p:cNvSpPr>
              <a:spLocks noChangeShapeType="1"/>
            </p:cNvSpPr>
            <p:nvPr userDrawn="1"/>
          </p:nvSpPr>
          <p:spPr bwMode="auto">
            <a:xfrm>
              <a:off x="0" y="4020"/>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15" name="Line 14">
              <a:extLst>
                <a:ext uri="{FF2B5EF4-FFF2-40B4-BE49-F238E27FC236}">
                  <a16:creationId xmlns:a16="http://schemas.microsoft.com/office/drawing/2014/main" id="{3BE77EBE-9E0F-49DA-BB2E-73C6023727CB}"/>
                </a:ext>
              </a:extLst>
            </p:cNvPr>
            <p:cNvSpPr>
              <a:spLocks noChangeShapeType="1"/>
            </p:cNvSpPr>
            <p:nvPr userDrawn="1"/>
          </p:nvSpPr>
          <p:spPr bwMode="auto">
            <a:xfrm>
              <a:off x="0" y="3894"/>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16" name="Line 15">
              <a:extLst>
                <a:ext uri="{FF2B5EF4-FFF2-40B4-BE49-F238E27FC236}">
                  <a16:creationId xmlns:a16="http://schemas.microsoft.com/office/drawing/2014/main" id="{656793BA-CE5C-49C0-A163-218A98D09CE8}"/>
                </a:ext>
              </a:extLst>
            </p:cNvPr>
            <p:cNvSpPr>
              <a:spLocks noChangeShapeType="1"/>
            </p:cNvSpPr>
            <p:nvPr userDrawn="1"/>
          </p:nvSpPr>
          <p:spPr bwMode="auto">
            <a:xfrm>
              <a:off x="0" y="3813"/>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17" name="Line 16">
              <a:extLst>
                <a:ext uri="{FF2B5EF4-FFF2-40B4-BE49-F238E27FC236}">
                  <a16:creationId xmlns:a16="http://schemas.microsoft.com/office/drawing/2014/main" id="{90D55FD1-EE72-4030-9538-29A785CE9BF2}"/>
                </a:ext>
              </a:extLst>
            </p:cNvPr>
            <p:cNvSpPr>
              <a:spLocks noChangeShapeType="1"/>
            </p:cNvSpPr>
            <p:nvPr userDrawn="1"/>
          </p:nvSpPr>
          <p:spPr bwMode="auto">
            <a:xfrm>
              <a:off x="0" y="3999"/>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18" name="Line 17">
              <a:extLst>
                <a:ext uri="{FF2B5EF4-FFF2-40B4-BE49-F238E27FC236}">
                  <a16:creationId xmlns:a16="http://schemas.microsoft.com/office/drawing/2014/main" id="{7A58A299-3A39-41A1-898B-4D34E916405D}"/>
                </a:ext>
              </a:extLst>
            </p:cNvPr>
            <p:cNvSpPr>
              <a:spLocks noChangeShapeType="1"/>
            </p:cNvSpPr>
            <p:nvPr userDrawn="1"/>
          </p:nvSpPr>
          <p:spPr bwMode="auto">
            <a:xfrm>
              <a:off x="0" y="3687"/>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19" name="Line 18">
              <a:extLst>
                <a:ext uri="{FF2B5EF4-FFF2-40B4-BE49-F238E27FC236}">
                  <a16:creationId xmlns:a16="http://schemas.microsoft.com/office/drawing/2014/main" id="{1A42441D-CCB5-4800-9FF0-B50F9EC2F178}"/>
                </a:ext>
              </a:extLst>
            </p:cNvPr>
            <p:cNvSpPr>
              <a:spLocks noChangeShapeType="1"/>
            </p:cNvSpPr>
            <p:nvPr userDrawn="1"/>
          </p:nvSpPr>
          <p:spPr bwMode="auto">
            <a:xfrm>
              <a:off x="0" y="3741"/>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20" name="Line 19">
              <a:extLst>
                <a:ext uri="{FF2B5EF4-FFF2-40B4-BE49-F238E27FC236}">
                  <a16:creationId xmlns:a16="http://schemas.microsoft.com/office/drawing/2014/main" id="{F67F74B4-5AEB-44CD-AC68-BBAEBD0DA696}"/>
                </a:ext>
              </a:extLst>
            </p:cNvPr>
            <p:cNvSpPr>
              <a:spLocks noChangeShapeType="1"/>
            </p:cNvSpPr>
            <p:nvPr userDrawn="1"/>
          </p:nvSpPr>
          <p:spPr bwMode="auto">
            <a:xfrm>
              <a:off x="0" y="3939"/>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21" name="Line 20">
              <a:extLst>
                <a:ext uri="{FF2B5EF4-FFF2-40B4-BE49-F238E27FC236}">
                  <a16:creationId xmlns:a16="http://schemas.microsoft.com/office/drawing/2014/main" id="{087977F1-5DC7-416B-B5BE-435A90EDA1F8}"/>
                </a:ext>
              </a:extLst>
            </p:cNvPr>
            <p:cNvSpPr>
              <a:spLocks noChangeShapeType="1"/>
            </p:cNvSpPr>
            <p:nvPr userDrawn="1"/>
          </p:nvSpPr>
          <p:spPr bwMode="auto">
            <a:xfrm>
              <a:off x="0" y="3918"/>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22" name="Line 21">
              <a:extLst>
                <a:ext uri="{FF2B5EF4-FFF2-40B4-BE49-F238E27FC236}">
                  <a16:creationId xmlns:a16="http://schemas.microsoft.com/office/drawing/2014/main" id="{142F7025-7513-4BE8-8113-76FF2EEC73D1}"/>
                </a:ext>
              </a:extLst>
            </p:cNvPr>
            <p:cNvSpPr>
              <a:spLocks noChangeShapeType="1"/>
            </p:cNvSpPr>
            <p:nvPr userDrawn="1"/>
          </p:nvSpPr>
          <p:spPr bwMode="auto">
            <a:xfrm>
              <a:off x="0" y="3510"/>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23" name="Line 22">
              <a:extLst>
                <a:ext uri="{FF2B5EF4-FFF2-40B4-BE49-F238E27FC236}">
                  <a16:creationId xmlns:a16="http://schemas.microsoft.com/office/drawing/2014/main" id="{796C139B-2CA3-4362-970E-9AD2767E2169}"/>
                </a:ext>
              </a:extLst>
            </p:cNvPr>
            <p:cNvSpPr>
              <a:spLocks noChangeShapeType="1"/>
            </p:cNvSpPr>
            <p:nvPr userDrawn="1"/>
          </p:nvSpPr>
          <p:spPr bwMode="auto">
            <a:xfrm>
              <a:off x="0" y="3546"/>
              <a:ext cx="624" cy="0"/>
            </a:xfrm>
            <a:prstGeom prst="line">
              <a:avLst/>
            </a:prstGeom>
            <a:noFill/>
            <a:ln w="38100">
              <a:solidFill>
                <a:schemeClr val="bg2"/>
              </a:solidFill>
              <a:round/>
              <a:headEnd/>
              <a:tailEnd/>
            </a:ln>
            <a:effectLst/>
          </p:spPr>
          <p:txBody>
            <a:bodyPr wrap="none" anchor="ctr"/>
            <a:lstStyle/>
            <a:p>
              <a:pPr>
                <a:defRPr/>
              </a:pPr>
              <a:endParaRPr lang="en-US"/>
            </a:p>
          </p:txBody>
        </p:sp>
        <p:sp>
          <p:nvSpPr>
            <p:cNvPr id="24" name="Line 23">
              <a:extLst>
                <a:ext uri="{FF2B5EF4-FFF2-40B4-BE49-F238E27FC236}">
                  <a16:creationId xmlns:a16="http://schemas.microsoft.com/office/drawing/2014/main" id="{330B7CDC-24FC-42C4-9733-F99E75D742DA}"/>
                </a:ext>
              </a:extLst>
            </p:cNvPr>
            <p:cNvSpPr>
              <a:spLocks noChangeShapeType="1"/>
            </p:cNvSpPr>
            <p:nvPr userDrawn="1"/>
          </p:nvSpPr>
          <p:spPr bwMode="auto">
            <a:xfrm>
              <a:off x="0" y="3579"/>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25" name="Line 24">
              <a:extLst>
                <a:ext uri="{FF2B5EF4-FFF2-40B4-BE49-F238E27FC236}">
                  <a16:creationId xmlns:a16="http://schemas.microsoft.com/office/drawing/2014/main" id="{1FD2FD9D-632C-45D8-9F8E-98D549D9FF15}"/>
                </a:ext>
              </a:extLst>
            </p:cNvPr>
            <p:cNvSpPr>
              <a:spLocks noChangeShapeType="1"/>
            </p:cNvSpPr>
            <p:nvPr userDrawn="1"/>
          </p:nvSpPr>
          <p:spPr bwMode="auto">
            <a:xfrm>
              <a:off x="0" y="3420"/>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26" name="Line 25">
              <a:extLst>
                <a:ext uri="{FF2B5EF4-FFF2-40B4-BE49-F238E27FC236}">
                  <a16:creationId xmlns:a16="http://schemas.microsoft.com/office/drawing/2014/main" id="{AADB5106-011A-4A98-9D0A-C97488251CAF}"/>
                </a:ext>
              </a:extLst>
            </p:cNvPr>
            <p:cNvSpPr>
              <a:spLocks noChangeShapeType="1"/>
            </p:cNvSpPr>
            <p:nvPr userDrawn="1"/>
          </p:nvSpPr>
          <p:spPr bwMode="auto">
            <a:xfrm>
              <a:off x="0" y="3372"/>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27" name="Line 26">
              <a:extLst>
                <a:ext uri="{FF2B5EF4-FFF2-40B4-BE49-F238E27FC236}">
                  <a16:creationId xmlns:a16="http://schemas.microsoft.com/office/drawing/2014/main" id="{CDA8F95F-03D9-4DEB-B0FE-BF01873F1621}"/>
                </a:ext>
              </a:extLst>
            </p:cNvPr>
            <p:cNvSpPr>
              <a:spLocks noChangeShapeType="1"/>
            </p:cNvSpPr>
            <p:nvPr userDrawn="1"/>
          </p:nvSpPr>
          <p:spPr bwMode="auto">
            <a:xfrm>
              <a:off x="0" y="3465"/>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28" name="Line 27">
              <a:extLst>
                <a:ext uri="{FF2B5EF4-FFF2-40B4-BE49-F238E27FC236}">
                  <a16:creationId xmlns:a16="http://schemas.microsoft.com/office/drawing/2014/main" id="{E78C2C25-2662-4768-A439-3EAC50983715}"/>
                </a:ext>
              </a:extLst>
            </p:cNvPr>
            <p:cNvSpPr>
              <a:spLocks noChangeShapeType="1"/>
            </p:cNvSpPr>
            <p:nvPr userDrawn="1"/>
          </p:nvSpPr>
          <p:spPr bwMode="auto">
            <a:xfrm>
              <a:off x="0" y="2973"/>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29" name="Line 28">
              <a:extLst>
                <a:ext uri="{FF2B5EF4-FFF2-40B4-BE49-F238E27FC236}">
                  <a16:creationId xmlns:a16="http://schemas.microsoft.com/office/drawing/2014/main" id="{F54DF001-C9EC-4563-A67E-212D1367E6C0}"/>
                </a:ext>
              </a:extLst>
            </p:cNvPr>
            <p:cNvSpPr>
              <a:spLocks noChangeShapeType="1"/>
            </p:cNvSpPr>
            <p:nvPr userDrawn="1"/>
          </p:nvSpPr>
          <p:spPr bwMode="auto">
            <a:xfrm>
              <a:off x="0" y="2946"/>
              <a:ext cx="624" cy="0"/>
            </a:xfrm>
            <a:prstGeom prst="line">
              <a:avLst/>
            </a:prstGeom>
            <a:noFill/>
            <a:ln w="38100">
              <a:solidFill>
                <a:schemeClr val="bg2"/>
              </a:solidFill>
              <a:round/>
              <a:headEnd/>
              <a:tailEnd/>
            </a:ln>
            <a:effectLst/>
          </p:spPr>
          <p:txBody>
            <a:bodyPr wrap="none" anchor="ctr"/>
            <a:lstStyle/>
            <a:p>
              <a:pPr>
                <a:defRPr/>
              </a:pPr>
              <a:endParaRPr lang="en-US"/>
            </a:p>
          </p:txBody>
        </p:sp>
        <p:sp>
          <p:nvSpPr>
            <p:cNvPr id="30" name="Line 29">
              <a:extLst>
                <a:ext uri="{FF2B5EF4-FFF2-40B4-BE49-F238E27FC236}">
                  <a16:creationId xmlns:a16="http://schemas.microsoft.com/office/drawing/2014/main" id="{C8AD94C5-9D2E-42F7-97AA-455B730F7ADB}"/>
                </a:ext>
              </a:extLst>
            </p:cNvPr>
            <p:cNvSpPr>
              <a:spLocks noChangeShapeType="1"/>
            </p:cNvSpPr>
            <p:nvPr userDrawn="1"/>
          </p:nvSpPr>
          <p:spPr bwMode="auto">
            <a:xfrm>
              <a:off x="0" y="3327"/>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31" name="Line 30">
              <a:extLst>
                <a:ext uri="{FF2B5EF4-FFF2-40B4-BE49-F238E27FC236}">
                  <a16:creationId xmlns:a16="http://schemas.microsoft.com/office/drawing/2014/main" id="{1CF76269-F1EA-4776-89C0-93413C23B61B}"/>
                </a:ext>
              </a:extLst>
            </p:cNvPr>
            <p:cNvSpPr>
              <a:spLocks noChangeShapeType="1"/>
            </p:cNvSpPr>
            <p:nvPr userDrawn="1"/>
          </p:nvSpPr>
          <p:spPr bwMode="auto">
            <a:xfrm>
              <a:off x="0" y="3201"/>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32" name="Line 31">
              <a:extLst>
                <a:ext uri="{FF2B5EF4-FFF2-40B4-BE49-F238E27FC236}">
                  <a16:creationId xmlns:a16="http://schemas.microsoft.com/office/drawing/2014/main" id="{3FD61A61-2BD0-4659-B4A9-3041B01EA008}"/>
                </a:ext>
              </a:extLst>
            </p:cNvPr>
            <p:cNvSpPr>
              <a:spLocks noChangeShapeType="1"/>
            </p:cNvSpPr>
            <p:nvPr userDrawn="1"/>
          </p:nvSpPr>
          <p:spPr bwMode="auto">
            <a:xfrm>
              <a:off x="0" y="3120"/>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33" name="Line 32">
              <a:extLst>
                <a:ext uri="{FF2B5EF4-FFF2-40B4-BE49-F238E27FC236}">
                  <a16:creationId xmlns:a16="http://schemas.microsoft.com/office/drawing/2014/main" id="{DCD10C8F-412B-415D-8D36-E568BAFF4726}"/>
                </a:ext>
              </a:extLst>
            </p:cNvPr>
            <p:cNvSpPr>
              <a:spLocks noChangeShapeType="1"/>
            </p:cNvSpPr>
            <p:nvPr userDrawn="1"/>
          </p:nvSpPr>
          <p:spPr bwMode="auto">
            <a:xfrm>
              <a:off x="0" y="3306"/>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34" name="Line 33">
              <a:extLst>
                <a:ext uri="{FF2B5EF4-FFF2-40B4-BE49-F238E27FC236}">
                  <a16:creationId xmlns:a16="http://schemas.microsoft.com/office/drawing/2014/main" id="{ECC6D2DF-B5FD-4E40-B1AA-1588D7ED0AFF}"/>
                </a:ext>
              </a:extLst>
            </p:cNvPr>
            <p:cNvSpPr>
              <a:spLocks noChangeShapeType="1"/>
            </p:cNvSpPr>
            <p:nvPr userDrawn="1"/>
          </p:nvSpPr>
          <p:spPr bwMode="auto">
            <a:xfrm>
              <a:off x="0" y="2994"/>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35" name="Line 34">
              <a:extLst>
                <a:ext uri="{FF2B5EF4-FFF2-40B4-BE49-F238E27FC236}">
                  <a16:creationId xmlns:a16="http://schemas.microsoft.com/office/drawing/2014/main" id="{FD01555C-AED2-449D-912F-5745C2EEED25}"/>
                </a:ext>
              </a:extLst>
            </p:cNvPr>
            <p:cNvSpPr>
              <a:spLocks noChangeShapeType="1"/>
            </p:cNvSpPr>
            <p:nvPr userDrawn="1"/>
          </p:nvSpPr>
          <p:spPr bwMode="auto">
            <a:xfrm>
              <a:off x="0" y="3048"/>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36" name="Line 35">
              <a:extLst>
                <a:ext uri="{FF2B5EF4-FFF2-40B4-BE49-F238E27FC236}">
                  <a16:creationId xmlns:a16="http://schemas.microsoft.com/office/drawing/2014/main" id="{B6CE05F6-4566-473D-A34B-1AA5F6E35F05}"/>
                </a:ext>
              </a:extLst>
            </p:cNvPr>
            <p:cNvSpPr>
              <a:spLocks noChangeShapeType="1"/>
            </p:cNvSpPr>
            <p:nvPr userDrawn="1"/>
          </p:nvSpPr>
          <p:spPr bwMode="auto">
            <a:xfrm>
              <a:off x="0" y="3246"/>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37" name="Line 36">
              <a:extLst>
                <a:ext uri="{FF2B5EF4-FFF2-40B4-BE49-F238E27FC236}">
                  <a16:creationId xmlns:a16="http://schemas.microsoft.com/office/drawing/2014/main" id="{150FDE8F-0BC2-45E4-8DBD-BBB9D10DAADE}"/>
                </a:ext>
              </a:extLst>
            </p:cNvPr>
            <p:cNvSpPr>
              <a:spLocks noChangeShapeType="1"/>
            </p:cNvSpPr>
            <p:nvPr userDrawn="1"/>
          </p:nvSpPr>
          <p:spPr bwMode="auto">
            <a:xfrm>
              <a:off x="0" y="3225"/>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38" name="Line 37">
              <a:extLst>
                <a:ext uri="{FF2B5EF4-FFF2-40B4-BE49-F238E27FC236}">
                  <a16:creationId xmlns:a16="http://schemas.microsoft.com/office/drawing/2014/main" id="{0BC68480-E363-4D1A-AFA8-1A436E0CAAD4}"/>
                </a:ext>
              </a:extLst>
            </p:cNvPr>
            <p:cNvSpPr>
              <a:spLocks noChangeShapeType="1"/>
            </p:cNvSpPr>
            <p:nvPr userDrawn="1"/>
          </p:nvSpPr>
          <p:spPr bwMode="auto">
            <a:xfrm>
              <a:off x="0" y="2831"/>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39" name="Line 38">
              <a:extLst>
                <a:ext uri="{FF2B5EF4-FFF2-40B4-BE49-F238E27FC236}">
                  <a16:creationId xmlns:a16="http://schemas.microsoft.com/office/drawing/2014/main" id="{4F33474B-8332-44EE-9216-80520E228572}"/>
                </a:ext>
              </a:extLst>
            </p:cNvPr>
            <p:cNvSpPr>
              <a:spLocks noChangeShapeType="1"/>
            </p:cNvSpPr>
            <p:nvPr userDrawn="1"/>
          </p:nvSpPr>
          <p:spPr bwMode="auto">
            <a:xfrm>
              <a:off x="0" y="2750"/>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40" name="Line 39">
              <a:extLst>
                <a:ext uri="{FF2B5EF4-FFF2-40B4-BE49-F238E27FC236}">
                  <a16:creationId xmlns:a16="http://schemas.microsoft.com/office/drawing/2014/main" id="{A46E40FE-AB11-4A12-8B1F-0375D498BA54}"/>
                </a:ext>
              </a:extLst>
            </p:cNvPr>
            <p:cNvSpPr>
              <a:spLocks noChangeShapeType="1"/>
            </p:cNvSpPr>
            <p:nvPr userDrawn="1"/>
          </p:nvSpPr>
          <p:spPr bwMode="auto">
            <a:xfrm>
              <a:off x="0" y="2678"/>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41" name="Line 40">
              <a:extLst>
                <a:ext uri="{FF2B5EF4-FFF2-40B4-BE49-F238E27FC236}">
                  <a16:creationId xmlns:a16="http://schemas.microsoft.com/office/drawing/2014/main" id="{1F221B71-AF3C-4D18-B6BC-5DFA7421A14E}"/>
                </a:ext>
              </a:extLst>
            </p:cNvPr>
            <p:cNvSpPr>
              <a:spLocks noChangeShapeType="1"/>
            </p:cNvSpPr>
            <p:nvPr userDrawn="1"/>
          </p:nvSpPr>
          <p:spPr bwMode="auto">
            <a:xfrm>
              <a:off x="0" y="2876"/>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42" name="Line 41">
              <a:extLst>
                <a:ext uri="{FF2B5EF4-FFF2-40B4-BE49-F238E27FC236}">
                  <a16:creationId xmlns:a16="http://schemas.microsoft.com/office/drawing/2014/main" id="{21BFF18E-5F6C-4F0D-AEE9-C7DABEC10976}"/>
                </a:ext>
              </a:extLst>
            </p:cNvPr>
            <p:cNvSpPr>
              <a:spLocks noChangeShapeType="1"/>
            </p:cNvSpPr>
            <p:nvPr userDrawn="1"/>
          </p:nvSpPr>
          <p:spPr bwMode="auto">
            <a:xfrm>
              <a:off x="0" y="2855"/>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43" name="Line 42">
              <a:extLst>
                <a:ext uri="{FF2B5EF4-FFF2-40B4-BE49-F238E27FC236}">
                  <a16:creationId xmlns:a16="http://schemas.microsoft.com/office/drawing/2014/main" id="{ED5D7EFF-1056-4D5B-B3C1-112F1DFDE503}"/>
                </a:ext>
              </a:extLst>
            </p:cNvPr>
            <p:cNvSpPr>
              <a:spLocks noChangeShapeType="1"/>
            </p:cNvSpPr>
            <p:nvPr userDrawn="1"/>
          </p:nvSpPr>
          <p:spPr bwMode="auto">
            <a:xfrm>
              <a:off x="0" y="2554"/>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44" name="Line 43">
              <a:extLst>
                <a:ext uri="{FF2B5EF4-FFF2-40B4-BE49-F238E27FC236}">
                  <a16:creationId xmlns:a16="http://schemas.microsoft.com/office/drawing/2014/main" id="{215981DA-98E2-49B8-930A-A872F25918DE}"/>
                </a:ext>
              </a:extLst>
            </p:cNvPr>
            <p:cNvSpPr>
              <a:spLocks noChangeShapeType="1"/>
            </p:cNvSpPr>
            <p:nvPr userDrawn="1"/>
          </p:nvSpPr>
          <p:spPr bwMode="auto">
            <a:xfrm>
              <a:off x="0" y="2590"/>
              <a:ext cx="624" cy="0"/>
            </a:xfrm>
            <a:prstGeom prst="line">
              <a:avLst/>
            </a:prstGeom>
            <a:noFill/>
            <a:ln w="38100">
              <a:solidFill>
                <a:schemeClr val="bg2"/>
              </a:solidFill>
              <a:round/>
              <a:headEnd/>
              <a:tailEnd/>
            </a:ln>
            <a:effectLst/>
          </p:spPr>
          <p:txBody>
            <a:bodyPr wrap="none" anchor="ctr"/>
            <a:lstStyle/>
            <a:p>
              <a:pPr>
                <a:defRPr/>
              </a:pPr>
              <a:endParaRPr lang="en-US"/>
            </a:p>
          </p:txBody>
        </p:sp>
        <p:sp>
          <p:nvSpPr>
            <p:cNvPr id="45" name="Line 44">
              <a:extLst>
                <a:ext uri="{FF2B5EF4-FFF2-40B4-BE49-F238E27FC236}">
                  <a16:creationId xmlns:a16="http://schemas.microsoft.com/office/drawing/2014/main" id="{5789B7FA-E705-435F-B205-5DA488DA69F0}"/>
                </a:ext>
              </a:extLst>
            </p:cNvPr>
            <p:cNvSpPr>
              <a:spLocks noChangeShapeType="1"/>
            </p:cNvSpPr>
            <p:nvPr userDrawn="1"/>
          </p:nvSpPr>
          <p:spPr bwMode="auto">
            <a:xfrm>
              <a:off x="0" y="2623"/>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46" name="Line 45">
              <a:extLst>
                <a:ext uri="{FF2B5EF4-FFF2-40B4-BE49-F238E27FC236}">
                  <a16:creationId xmlns:a16="http://schemas.microsoft.com/office/drawing/2014/main" id="{11EE5871-73D4-4609-84FF-93EE0DAD35A9}"/>
                </a:ext>
              </a:extLst>
            </p:cNvPr>
            <p:cNvSpPr>
              <a:spLocks noChangeShapeType="1"/>
            </p:cNvSpPr>
            <p:nvPr userDrawn="1"/>
          </p:nvSpPr>
          <p:spPr bwMode="auto">
            <a:xfrm>
              <a:off x="0" y="2464"/>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47" name="Line 46">
              <a:extLst>
                <a:ext uri="{FF2B5EF4-FFF2-40B4-BE49-F238E27FC236}">
                  <a16:creationId xmlns:a16="http://schemas.microsoft.com/office/drawing/2014/main" id="{DE3EF8E6-6EAF-4E3C-A4B7-68127A03B510}"/>
                </a:ext>
              </a:extLst>
            </p:cNvPr>
            <p:cNvSpPr>
              <a:spLocks noChangeShapeType="1"/>
            </p:cNvSpPr>
            <p:nvPr userDrawn="1"/>
          </p:nvSpPr>
          <p:spPr bwMode="auto">
            <a:xfrm>
              <a:off x="0" y="2416"/>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48" name="Line 47">
              <a:extLst>
                <a:ext uri="{FF2B5EF4-FFF2-40B4-BE49-F238E27FC236}">
                  <a16:creationId xmlns:a16="http://schemas.microsoft.com/office/drawing/2014/main" id="{D2D66E78-00E9-42CB-9DE5-344D993C1AB5}"/>
                </a:ext>
              </a:extLst>
            </p:cNvPr>
            <p:cNvSpPr>
              <a:spLocks noChangeShapeType="1"/>
            </p:cNvSpPr>
            <p:nvPr userDrawn="1"/>
          </p:nvSpPr>
          <p:spPr bwMode="auto">
            <a:xfrm>
              <a:off x="0" y="2509"/>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49" name="Line 48">
              <a:extLst>
                <a:ext uri="{FF2B5EF4-FFF2-40B4-BE49-F238E27FC236}">
                  <a16:creationId xmlns:a16="http://schemas.microsoft.com/office/drawing/2014/main" id="{9237DBD0-CDBA-45A3-80F4-6162C0E563A9}"/>
                </a:ext>
              </a:extLst>
            </p:cNvPr>
            <p:cNvSpPr>
              <a:spLocks noChangeShapeType="1"/>
            </p:cNvSpPr>
            <p:nvPr userDrawn="1"/>
          </p:nvSpPr>
          <p:spPr bwMode="auto">
            <a:xfrm>
              <a:off x="0" y="2371"/>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50" name="Line 49">
              <a:extLst>
                <a:ext uri="{FF2B5EF4-FFF2-40B4-BE49-F238E27FC236}">
                  <a16:creationId xmlns:a16="http://schemas.microsoft.com/office/drawing/2014/main" id="{9B1D1374-0B9F-4660-B55C-A60607B59783}"/>
                </a:ext>
              </a:extLst>
            </p:cNvPr>
            <p:cNvSpPr>
              <a:spLocks noChangeShapeType="1"/>
            </p:cNvSpPr>
            <p:nvPr userDrawn="1"/>
          </p:nvSpPr>
          <p:spPr bwMode="auto">
            <a:xfrm>
              <a:off x="0" y="2245"/>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51" name="Line 50">
              <a:extLst>
                <a:ext uri="{FF2B5EF4-FFF2-40B4-BE49-F238E27FC236}">
                  <a16:creationId xmlns:a16="http://schemas.microsoft.com/office/drawing/2014/main" id="{FA2B789E-1BC0-403D-A19D-984E08B8A65D}"/>
                </a:ext>
              </a:extLst>
            </p:cNvPr>
            <p:cNvSpPr>
              <a:spLocks noChangeShapeType="1"/>
            </p:cNvSpPr>
            <p:nvPr userDrawn="1"/>
          </p:nvSpPr>
          <p:spPr bwMode="auto">
            <a:xfrm>
              <a:off x="0" y="2350"/>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52" name="Line 51">
              <a:extLst>
                <a:ext uri="{FF2B5EF4-FFF2-40B4-BE49-F238E27FC236}">
                  <a16:creationId xmlns:a16="http://schemas.microsoft.com/office/drawing/2014/main" id="{C62F656F-F169-41E7-B5BE-6CE37390950D}"/>
                </a:ext>
              </a:extLst>
            </p:cNvPr>
            <p:cNvSpPr>
              <a:spLocks noChangeShapeType="1"/>
            </p:cNvSpPr>
            <p:nvPr userDrawn="1"/>
          </p:nvSpPr>
          <p:spPr bwMode="auto">
            <a:xfrm>
              <a:off x="0" y="2290"/>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53" name="Line 52">
              <a:extLst>
                <a:ext uri="{FF2B5EF4-FFF2-40B4-BE49-F238E27FC236}">
                  <a16:creationId xmlns:a16="http://schemas.microsoft.com/office/drawing/2014/main" id="{F3042798-3820-45DB-8CEB-3781D0980B30}"/>
                </a:ext>
              </a:extLst>
            </p:cNvPr>
            <p:cNvSpPr>
              <a:spLocks noChangeShapeType="1"/>
            </p:cNvSpPr>
            <p:nvPr userDrawn="1"/>
          </p:nvSpPr>
          <p:spPr bwMode="auto">
            <a:xfrm>
              <a:off x="0" y="2269"/>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54" name="Line 53">
              <a:extLst>
                <a:ext uri="{FF2B5EF4-FFF2-40B4-BE49-F238E27FC236}">
                  <a16:creationId xmlns:a16="http://schemas.microsoft.com/office/drawing/2014/main" id="{6B14F2AD-585F-4D56-BFC0-D638F4B7DB58}"/>
                </a:ext>
              </a:extLst>
            </p:cNvPr>
            <p:cNvSpPr>
              <a:spLocks noChangeShapeType="1"/>
            </p:cNvSpPr>
            <p:nvPr userDrawn="1"/>
          </p:nvSpPr>
          <p:spPr bwMode="auto">
            <a:xfrm>
              <a:off x="0" y="2130"/>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55" name="Line 54">
              <a:extLst>
                <a:ext uri="{FF2B5EF4-FFF2-40B4-BE49-F238E27FC236}">
                  <a16:creationId xmlns:a16="http://schemas.microsoft.com/office/drawing/2014/main" id="{A59F1ACC-4E01-4A48-AEAD-85945012C044}"/>
                </a:ext>
              </a:extLst>
            </p:cNvPr>
            <p:cNvSpPr>
              <a:spLocks noChangeShapeType="1"/>
            </p:cNvSpPr>
            <p:nvPr userDrawn="1"/>
          </p:nvSpPr>
          <p:spPr bwMode="auto">
            <a:xfrm>
              <a:off x="0" y="2166"/>
              <a:ext cx="624" cy="0"/>
            </a:xfrm>
            <a:prstGeom prst="line">
              <a:avLst/>
            </a:prstGeom>
            <a:noFill/>
            <a:ln w="38100">
              <a:solidFill>
                <a:schemeClr val="bg2"/>
              </a:solidFill>
              <a:round/>
              <a:headEnd/>
              <a:tailEnd/>
            </a:ln>
            <a:effectLst/>
          </p:spPr>
          <p:txBody>
            <a:bodyPr wrap="none" anchor="ctr"/>
            <a:lstStyle/>
            <a:p>
              <a:pPr>
                <a:defRPr/>
              </a:pPr>
              <a:endParaRPr lang="en-US"/>
            </a:p>
          </p:txBody>
        </p:sp>
        <p:sp>
          <p:nvSpPr>
            <p:cNvPr id="56" name="Line 55">
              <a:extLst>
                <a:ext uri="{FF2B5EF4-FFF2-40B4-BE49-F238E27FC236}">
                  <a16:creationId xmlns:a16="http://schemas.microsoft.com/office/drawing/2014/main" id="{AD7178EA-38D6-4AF7-9426-058F47192864}"/>
                </a:ext>
              </a:extLst>
            </p:cNvPr>
            <p:cNvSpPr>
              <a:spLocks noChangeShapeType="1"/>
            </p:cNvSpPr>
            <p:nvPr userDrawn="1"/>
          </p:nvSpPr>
          <p:spPr bwMode="auto">
            <a:xfrm>
              <a:off x="0" y="2199"/>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57" name="Line 56">
              <a:extLst>
                <a:ext uri="{FF2B5EF4-FFF2-40B4-BE49-F238E27FC236}">
                  <a16:creationId xmlns:a16="http://schemas.microsoft.com/office/drawing/2014/main" id="{4ADF9895-50F6-478B-9B3E-A57F5769468D}"/>
                </a:ext>
              </a:extLst>
            </p:cNvPr>
            <p:cNvSpPr>
              <a:spLocks noChangeShapeType="1"/>
            </p:cNvSpPr>
            <p:nvPr userDrawn="1"/>
          </p:nvSpPr>
          <p:spPr bwMode="auto">
            <a:xfrm>
              <a:off x="0" y="2040"/>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58" name="Line 57">
              <a:extLst>
                <a:ext uri="{FF2B5EF4-FFF2-40B4-BE49-F238E27FC236}">
                  <a16:creationId xmlns:a16="http://schemas.microsoft.com/office/drawing/2014/main" id="{DABBBA5E-1FFD-46C2-9E99-F50C5C50A2B4}"/>
                </a:ext>
              </a:extLst>
            </p:cNvPr>
            <p:cNvSpPr>
              <a:spLocks noChangeShapeType="1"/>
            </p:cNvSpPr>
            <p:nvPr userDrawn="1"/>
          </p:nvSpPr>
          <p:spPr bwMode="auto">
            <a:xfrm>
              <a:off x="0" y="1992"/>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59" name="Line 58">
              <a:extLst>
                <a:ext uri="{FF2B5EF4-FFF2-40B4-BE49-F238E27FC236}">
                  <a16:creationId xmlns:a16="http://schemas.microsoft.com/office/drawing/2014/main" id="{34DDDD40-BE42-4011-ADDA-4E0236A34CB7}"/>
                </a:ext>
              </a:extLst>
            </p:cNvPr>
            <p:cNvSpPr>
              <a:spLocks noChangeShapeType="1"/>
            </p:cNvSpPr>
            <p:nvPr userDrawn="1"/>
          </p:nvSpPr>
          <p:spPr bwMode="auto">
            <a:xfrm>
              <a:off x="0" y="2085"/>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60" name="Line 59">
              <a:extLst>
                <a:ext uri="{FF2B5EF4-FFF2-40B4-BE49-F238E27FC236}">
                  <a16:creationId xmlns:a16="http://schemas.microsoft.com/office/drawing/2014/main" id="{B4621C2C-8A54-4393-AF24-DF14BAB9B803}"/>
                </a:ext>
              </a:extLst>
            </p:cNvPr>
            <p:cNvSpPr>
              <a:spLocks noChangeShapeType="1"/>
            </p:cNvSpPr>
            <p:nvPr userDrawn="1"/>
          </p:nvSpPr>
          <p:spPr bwMode="auto">
            <a:xfrm>
              <a:off x="0" y="1593"/>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61" name="Line 60">
              <a:extLst>
                <a:ext uri="{FF2B5EF4-FFF2-40B4-BE49-F238E27FC236}">
                  <a16:creationId xmlns:a16="http://schemas.microsoft.com/office/drawing/2014/main" id="{71AAD181-877E-410D-980C-4A4EB0E77066}"/>
                </a:ext>
              </a:extLst>
            </p:cNvPr>
            <p:cNvSpPr>
              <a:spLocks noChangeShapeType="1"/>
            </p:cNvSpPr>
            <p:nvPr userDrawn="1"/>
          </p:nvSpPr>
          <p:spPr bwMode="auto">
            <a:xfrm>
              <a:off x="0" y="1566"/>
              <a:ext cx="624" cy="0"/>
            </a:xfrm>
            <a:prstGeom prst="line">
              <a:avLst/>
            </a:prstGeom>
            <a:noFill/>
            <a:ln w="38100">
              <a:solidFill>
                <a:schemeClr val="bg2"/>
              </a:solidFill>
              <a:round/>
              <a:headEnd/>
              <a:tailEnd/>
            </a:ln>
            <a:effectLst/>
          </p:spPr>
          <p:txBody>
            <a:bodyPr wrap="none" anchor="ctr"/>
            <a:lstStyle/>
            <a:p>
              <a:pPr>
                <a:defRPr/>
              </a:pPr>
              <a:endParaRPr lang="en-US"/>
            </a:p>
          </p:txBody>
        </p:sp>
        <p:sp>
          <p:nvSpPr>
            <p:cNvPr id="62" name="Line 61">
              <a:extLst>
                <a:ext uri="{FF2B5EF4-FFF2-40B4-BE49-F238E27FC236}">
                  <a16:creationId xmlns:a16="http://schemas.microsoft.com/office/drawing/2014/main" id="{082004DB-35A0-4B25-87EA-C0EB0D8D6460}"/>
                </a:ext>
              </a:extLst>
            </p:cNvPr>
            <p:cNvSpPr>
              <a:spLocks noChangeShapeType="1"/>
            </p:cNvSpPr>
            <p:nvPr userDrawn="1"/>
          </p:nvSpPr>
          <p:spPr bwMode="auto">
            <a:xfrm>
              <a:off x="0" y="1947"/>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63" name="Line 62">
              <a:extLst>
                <a:ext uri="{FF2B5EF4-FFF2-40B4-BE49-F238E27FC236}">
                  <a16:creationId xmlns:a16="http://schemas.microsoft.com/office/drawing/2014/main" id="{A72E745A-F461-465A-9B6C-330DC39DC8CF}"/>
                </a:ext>
              </a:extLst>
            </p:cNvPr>
            <p:cNvSpPr>
              <a:spLocks noChangeShapeType="1"/>
            </p:cNvSpPr>
            <p:nvPr userDrawn="1"/>
          </p:nvSpPr>
          <p:spPr bwMode="auto">
            <a:xfrm>
              <a:off x="0" y="1821"/>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64" name="Line 63">
              <a:extLst>
                <a:ext uri="{FF2B5EF4-FFF2-40B4-BE49-F238E27FC236}">
                  <a16:creationId xmlns:a16="http://schemas.microsoft.com/office/drawing/2014/main" id="{EC9703B6-D473-49D1-B8A7-5843A70DD9A2}"/>
                </a:ext>
              </a:extLst>
            </p:cNvPr>
            <p:cNvSpPr>
              <a:spLocks noChangeShapeType="1"/>
            </p:cNvSpPr>
            <p:nvPr userDrawn="1"/>
          </p:nvSpPr>
          <p:spPr bwMode="auto">
            <a:xfrm>
              <a:off x="0" y="1740"/>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65" name="Line 64">
              <a:extLst>
                <a:ext uri="{FF2B5EF4-FFF2-40B4-BE49-F238E27FC236}">
                  <a16:creationId xmlns:a16="http://schemas.microsoft.com/office/drawing/2014/main" id="{7C30D3F2-AAF8-47F3-8F36-1DE1249E8DE9}"/>
                </a:ext>
              </a:extLst>
            </p:cNvPr>
            <p:cNvSpPr>
              <a:spLocks noChangeShapeType="1"/>
            </p:cNvSpPr>
            <p:nvPr userDrawn="1"/>
          </p:nvSpPr>
          <p:spPr bwMode="auto">
            <a:xfrm>
              <a:off x="0" y="1926"/>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66" name="Line 65">
              <a:extLst>
                <a:ext uri="{FF2B5EF4-FFF2-40B4-BE49-F238E27FC236}">
                  <a16:creationId xmlns:a16="http://schemas.microsoft.com/office/drawing/2014/main" id="{9E71DD59-94E5-4D73-8B3A-41CEF84EF3FC}"/>
                </a:ext>
              </a:extLst>
            </p:cNvPr>
            <p:cNvSpPr>
              <a:spLocks noChangeShapeType="1"/>
            </p:cNvSpPr>
            <p:nvPr userDrawn="1"/>
          </p:nvSpPr>
          <p:spPr bwMode="auto">
            <a:xfrm>
              <a:off x="0" y="1614"/>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67" name="Line 66">
              <a:extLst>
                <a:ext uri="{FF2B5EF4-FFF2-40B4-BE49-F238E27FC236}">
                  <a16:creationId xmlns:a16="http://schemas.microsoft.com/office/drawing/2014/main" id="{B651E15B-D512-4774-A25D-9CED282B4ABD}"/>
                </a:ext>
              </a:extLst>
            </p:cNvPr>
            <p:cNvSpPr>
              <a:spLocks noChangeShapeType="1"/>
            </p:cNvSpPr>
            <p:nvPr userDrawn="1"/>
          </p:nvSpPr>
          <p:spPr bwMode="auto">
            <a:xfrm>
              <a:off x="0" y="1668"/>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68" name="Line 67">
              <a:extLst>
                <a:ext uri="{FF2B5EF4-FFF2-40B4-BE49-F238E27FC236}">
                  <a16:creationId xmlns:a16="http://schemas.microsoft.com/office/drawing/2014/main" id="{C684E93A-6A47-4089-90C5-38523C7C50A6}"/>
                </a:ext>
              </a:extLst>
            </p:cNvPr>
            <p:cNvSpPr>
              <a:spLocks noChangeShapeType="1"/>
            </p:cNvSpPr>
            <p:nvPr userDrawn="1"/>
          </p:nvSpPr>
          <p:spPr bwMode="auto">
            <a:xfrm>
              <a:off x="0" y="1866"/>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69" name="Line 68">
              <a:extLst>
                <a:ext uri="{FF2B5EF4-FFF2-40B4-BE49-F238E27FC236}">
                  <a16:creationId xmlns:a16="http://schemas.microsoft.com/office/drawing/2014/main" id="{5841F434-9827-4546-B156-C735A8CACA2B}"/>
                </a:ext>
              </a:extLst>
            </p:cNvPr>
            <p:cNvSpPr>
              <a:spLocks noChangeShapeType="1"/>
            </p:cNvSpPr>
            <p:nvPr userDrawn="1"/>
          </p:nvSpPr>
          <p:spPr bwMode="auto">
            <a:xfrm>
              <a:off x="0" y="1845"/>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70" name="Line 69">
              <a:extLst>
                <a:ext uri="{FF2B5EF4-FFF2-40B4-BE49-F238E27FC236}">
                  <a16:creationId xmlns:a16="http://schemas.microsoft.com/office/drawing/2014/main" id="{66FBB54D-CCD3-4DED-9B65-7DA602A5F598}"/>
                </a:ext>
              </a:extLst>
            </p:cNvPr>
            <p:cNvSpPr>
              <a:spLocks noChangeShapeType="1"/>
            </p:cNvSpPr>
            <p:nvPr userDrawn="1"/>
          </p:nvSpPr>
          <p:spPr bwMode="auto">
            <a:xfrm>
              <a:off x="0" y="1437"/>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71" name="Line 70">
              <a:extLst>
                <a:ext uri="{FF2B5EF4-FFF2-40B4-BE49-F238E27FC236}">
                  <a16:creationId xmlns:a16="http://schemas.microsoft.com/office/drawing/2014/main" id="{00A5FABC-5DE2-43B9-B8C6-062472FA8B16}"/>
                </a:ext>
              </a:extLst>
            </p:cNvPr>
            <p:cNvSpPr>
              <a:spLocks noChangeShapeType="1"/>
            </p:cNvSpPr>
            <p:nvPr userDrawn="1"/>
          </p:nvSpPr>
          <p:spPr bwMode="auto">
            <a:xfrm>
              <a:off x="0" y="1473"/>
              <a:ext cx="624" cy="0"/>
            </a:xfrm>
            <a:prstGeom prst="line">
              <a:avLst/>
            </a:prstGeom>
            <a:noFill/>
            <a:ln w="38100">
              <a:solidFill>
                <a:schemeClr val="bg2"/>
              </a:solidFill>
              <a:round/>
              <a:headEnd/>
              <a:tailEnd/>
            </a:ln>
            <a:effectLst/>
          </p:spPr>
          <p:txBody>
            <a:bodyPr wrap="none" anchor="ctr"/>
            <a:lstStyle/>
            <a:p>
              <a:pPr>
                <a:defRPr/>
              </a:pPr>
              <a:endParaRPr lang="en-US"/>
            </a:p>
          </p:txBody>
        </p:sp>
        <p:sp>
          <p:nvSpPr>
            <p:cNvPr id="72" name="Line 71">
              <a:extLst>
                <a:ext uri="{FF2B5EF4-FFF2-40B4-BE49-F238E27FC236}">
                  <a16:creationId xmlns:a16="http://schemas.microsoft.com/office/drawing/2014/main" id="{C5DD6CCA-4880-46D4-A7EC-415FB8FD38D2}"/>
                </a:ext>
              </a:extLst>
            </p:cNvPr>
            <p:cNvSpPr>
              <a:spLocks noChangeShapeType="1"/>
            </p:cNvSpPr>
            <p:nvPr userDrawn="1"/>
          </p:nvSpPr>
          <p:spPr bwMode="auto">
            <a:xfrm>
              <a:off x="0" y="1506"/>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73" name="Line 72">
              <a:extLst>
                <a:ext uri="{FF2B5EF4-FFF2-40B4-BE49-F238E27FC236}">
                  <a16:creationId xmlns:a16="http://schemas.microsoft.com/office/drawing/2014/main" id="{9C48A92B-79D0-4A67-9432-38ECD351740D}"/>
                </a:ext>
              </a:extLst>
            </p:cNvPr>
            <p:cNvSpPr>
              <a:spLocks noChangeShapeType="1"/>
            </p:cNvSpPr>
            <p:nvPr userDrawn="1"/>
          </p:nvSpPr>
          <p:spPr bwMode="auto">
            <a:xfrm>
              <a:off x="0" y="1347"/>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74" name="Line 73">
              <a:extLst>
                <a:ext uri="{FF2B5EF4-FFF2-40B4-BE49-F238E27FC236}">
                  <a16:creationId xmlns:a16="http://schemas.microsoft.com/office/drawing/2014/main" id="{DBD129B2-1468-4359-A457-DE44D2E8A5D6}"/>
                </a:ext>
              </a:extLst>
            </p:cNvPr>
            <p:cNvSpPr>
              <a:spLocks noChangeShapeType="1"/>
            </p:cNvSpPr>
            <p:nvPr userDrawn="1"/>
          </p:nvSpPr>
          <p:spPr bwMode="auto">
            <a:xfrm>
              <a:off x="0" y="1392"/>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75" name="Line 74">
              <a:extLst>
                <a:ext uri="{FF2B5EF4-FFF2-40B4-BE49-F238E27FC236}">
                  <a16:creationId xmlns:a16="http://schemas.microsoft.com/office/drawing/2014/main" id="{810AFA79-4678-4D71-974C-33230899DC3F}"/>
                </a:ext>
              </a:extLst>
            </p:cNvPr>
            <p:cNvSpPr>
              <a:spLocks noChangeShapeType="1"/>
            </p:cNvSpPr>
            <p:nvPr userDrawn="1"/>
          </p:nvSpPr>
          <p:spPr bwMode="auto">
            <a:xfrm>
              <a:off x="0" y="1016"/>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76" name="Line 75">
              <a:extLst>
                <a:ext uri="{FF2B5EF4-FFF2-40B4-BE49-F238E27FC236}">
                  <a16:creationId xmlns:a16="http://schemas.microsoft.com/office/drawing/2014/main" id="{FC66DE26-67C2-4F71-9467-F33C200E5C22}"/>
                </a:ext>
              </a:extLst>
            </p:cNvPr>
            <p:cNvSpPr>
              <a:spLocks noChangeShapeType="1"/>
            </p:cNvSpPr>
            <p:nvPr userDrawn="1"/>
          </p:nvSpPr>
          <p:spPr bwMode="auto">
            <a:xfrm>
              <a:off x="0" y="989"/>
              <a:ext cx="624" cy="0"/>
            </a:xfrm>
            <a:prstGeom prst="line">
              <a:avLst/>
            </a:prstGeom>
            <a:noFill/>
            <a:ln w="38100">
              <a:solidFill>
                <a:schemeClr val="bg2"/>
              </a:solidFill>
              <a:round/>
              <a:headEnd/>
              <a:tailEnd/>
            </a:ln>
            <a:effectLst/>
          </p:spPr>
          <p:txBody>
            <a:bodyPr wrap="none" anchor="ctr"/>
            <a:lstStyle/>
            <a:p>
              <a:pPr>
                <a:defRPr/>
              </a:pPr>
              <a:endParaRPr lang="en-US"/>
            </a:p>
          </p:txBody>
        </p:sp>
        <p:sp>
          <p:nvSpPr>
            <p:cNvPr id="77" name="Line 76">
              <a:extLst>
                <a:ext uri="{FF2B5EF4-FFF2-40B4-BE49-F238E27FC236}">
                  <a16:creationId xmlns:a16="http://schemas.microsoft.com/office/drawing/2014/main" id="{E92DD5CC-EF70-45F8-BB0C-010A6297EC8B}"/>
                </a:ext>
              </a:extLst>
            </p:cNvPr>
            <p:cNvSpPr>
              <a:spLocks noChangeShapeType="1"/>
            </p:cNvSpPr>
            <p:nvPr userDrawn="1"/>
          </p:nvSpPr>
          <p:spPr bwMode="auto">
            <a:xfrm>
              <a:off x="0" y="1244"/>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78" name="Line 77">
              <a:extLst>
                <a:ext uri="{FF2B5EF4-FFF2-40B4-BE49-F238E27FC236}">
                  <a16:creationId xmlns:a16="http://schemas.microsoft.com/office/drawing/2014/main" id="{FB7DB9AA-099E-402A-8976-76FEA287F96D}"/>
                </a:ext>
              </a:extLst>
            </p:cNvPr>
            <p:cNvSpPr>
              <a:spLocks noChangeShapeType="1"/>
            </p:cNvSpPr>
            <p:nvPr userDrawn="1"/>
          </p:nvSpPr>
          <p:spPr bwMode="auto">
            <a:xfrm>
              <a:off x="0" y="1163"/>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79" name="Line 78">
              <a:extLst>
                <a:ext uri="{FF2B5EF4-FFF2-40B4-BE49-F238E27FC236}">
                  <a16:creationId xmlns:a16="http://schemas.microsoft.com/office/drawing/2014/main" id="{0AC4E76F-1E50-47FA-84E7-7FBFF874E951}"/>
                </a:ext>
              </a:extLst>
            </p:cNvPr>
            <p:cNvSpPr>
              <a:spLocks noChangeShapeType="1"/>
            </p:cNvSpPr>
            <p:nvPr userDrawn="1"/>
          </p:nvSpPr>
          <p:spPr bwMode="auto">
            <a:xfrm>
              <a:off x="0" y="1037"/>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80" name="Line 79">
              <a:extLst>
                <a:ext uri="{FF2B5EF4-FFF2-40B4-BE49-F238E27FC236}">
                  <a16:creationId xmlns:a16="http://schemas.microsoft.com/office/drawing/2014/main" id="{01141BF7-3CD2-419F-BB7D-13BE3EC88DCD}"/>
                </a:ext>
              </a:extLst>
            </p:cNvPr>
            <p:cNvSpPr>
              <a:spLocks noChangeShapeType="1"/>
            </p:cNvSpPr>
            <p:nvPr userDrawn="1"/>
          </p:nvSpPr>
          <p:spPr bwMode="auto">
            <a:xfrm>
              <a:off x="0" y="1091"/>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81" name="Line 80">
              <a:extLst>
                <a:ext uri="{FF2B5EF4-FFF2-40B4-BE49-F238E27FC236}">
                  <a16:creationId xmlns:a16="http://schemas.microsoft.com/office/drawing/2014/main" id="{936AA980-1048-415D-872B-73164B23C161}"/>
                </a:ext>
              </a:extLst>
            </p:cNvPr>
            <p:cNvSpPr>
              <a:spLocks noChangeShapeType="1"/>
            </p:cNvSpPr>
            <p:nvPr userDrawn="1"/>
          </p:nvSpPr>
          <p:spPr bwMode="auto">
            <a:xfrm>
              <a:off x="0" y="1289"/>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82" name="Line 81">
              <a:extLst>
                <a:ext uri="{FF2B5EF4-FFF2-40B4-BE49-F238E27FC236}">
                  <a16:creationId xmlns:a16="http://schemas.microsoft.com/office/drawing/2014/main" id="{A72E384B-88D3-4755-A025-66879AA45B60}"/>
                </a:ext>
              </a:extLst>
            </p:cNvPr>
            <p:cNvSpPr>
              <a:spLocks noChangeShapeType="1"/>
            </p:cNvSpPr>
            <p:nvPr userDrawn="1"/>
          </p:nvSpPr>
          <p:spPr bwMode="auto">
            <a:xfrm>
              <a:off x="0" y="1268"/>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83" name="Line 82">
              <a:extLst>
                <a:ext uri="{FF2B5EF4-FFF2-40B4-BE49-F238E27FC236}">
                  <a16:creationId xmlns:a16="http://schemas.microsoft.com/office/drawing/2014/main" id="{736A118B-E09A-4EBD-B88F-E038DF15316C}"/>
                </a:ext>
              </a:extLst>
            </p:cNvPr>
            <p:cNvSpPr>
              <a:spLocks noChangeShapeType="1"/>
            </p:cNvSpPr>
            <p:nvPr userDrawn="1"/>
          </p:nvSpPr>
          <p:spPr bwMode="auto">
            <a:xfrm>
              <a:off x="0" y="860"/>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84" name="Line 83">
              <a:extLst>
                <a:ext uri="{FF2B5EF4-FFF2-40B4-BE49-F238E27FC236}">
                  <a16:creationId xmlns:a16="http://schemas.microsoft.com/office/drawing/2014/main" id="{51514B01-E438-4D84-A3B9-DDD31FF0B8F6}"/>
                </a:ext>
              </a:extLst>
            </p:cNvPr>
            <p:cNvSpPr>
              <a:spLocks noChangeShapeType="1"/>
            </p:cNvSpPr>
            <p:nvPr userDrawn="1"/>
          </p:nvSpPr>
          <p:spPr bwMode="auto">
            <a:xfrm>
              <a:off x="0" y="896"/>
              <a:ext cx="624" cy="0"/>
            </a:xfrm>
            <a:prstGeom prst="line">
              <a:avLst/>
            </a:prstGeom>
            <a:noFill/>
            <a:ln w="38100">
              <a:solidFill>
                <a:schemeClr val="bg2"/>
              </a:solidFill>
              <a:round/>
              <a:headEnd/>
              <a:tailEnd/>
            </a:ln>
            <a:effectLst/>
          </p:spPr>
          <p:txBody>
            <a:bodyPr wrap="none" anchor="ctr"/>
            <a:lstStyle/>
            <a:p>
              <a:pPr>
                <a:defRPr/>
              </a:pPr>
              <a:endParaRPr lang="en-US"/>
            </a:p>
          </p:txBody>
        </p:sp>
        <p:sp>
          <p:nvSpPr>
            <p:cNvPr id="85" name="Line 84">
              <a:extLst>
                <a:ext uri="{FF2B5EF4-FFF2-40B4-BE49-F238E27FC236}">
                  <a16:creationId xmlns:a16="http://schemas.microsoft.com/office/drawing/2014/main" id="{BF1F4F0E-3A38-4EE5-803B-B2D59D569513}"/>
                </a:ext>
              </a:extLst>
            </p:cNvPr>
            <p:cNvSpPr>
              <a:spLocks noChangeShapeType="1"/>
            </p:cNvSpPr>
            <p:nvPr userDrawn="1"/>
          </p:nvSpPr>
          <p:spPr bwMode="auto">
            <a:xfrm>
              <a:off x="0" y="929"/>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86" name="Line 85">
              <a:extLst>
                <a:ext uri="{FF2B5EF4-FFF2-40B4-BE49-F238E27FC236}">
                  <a16:creationId xmlns:a16="http://schemas.microsoft.com/office/drawing/2014/main" id="{13A765FF-2E4F-45C3-80A1-567CCF33601C}"/>
                </a:ext>
              </a:extLst>
            </p:cNvPr>
            <p:cNvSpPr>
              <a:spLocks noChangeShapeType="1"/>
            </p:cNvSpPr>
            <p:nvPr userDrawn="1"/>
          </p:nvSpPr>
          <p:spPr bwMode="auto">
            <a:xfrm>
              <a:off x="0" y="770"/>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87" name="Line 86">
              <a:extLst>
                <a:ext uri="{FF2B5EF4-FFF2-40B4-BE49-F238E27FC236}">
                  <a16:creationId xmlns:a16="http://schemas.microsoft.com/office/drawing/2014/main" id="{A0EE4635-2036-495D-A733-1BA1E61F0658}"/>
                </a:ext>
              </a:extLst>
            </p:cNvPr>
            <p:cNvSpPr>
              <a:spLocks noChangeShapeType="1"/>
            </p:cNvSpPr>
            <p:nvPr userDrawn="1"/>
          </p:nvSpPr>
          <p:spPr bwMode="auto">
            <a:xfrm>
              <a:off x="0" y="815"/>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88" name="Line 87">
              <a:extLst>
                <a:ext uri="{FF2B5EF4-FFF2-40B4-BE49-F238E27FC236}">
                  <a16:creationId xmlns:a16="http://schemas.microsoft.com/office/drawing/2014/main" id="{19FD7800-3F40-4864-B6C6-8FED553F2FD6}"/>
                </a:ext>
              </a:extLst>
            </p:cNvPr>
            <p:cNvSpPr>
              <a:spLocks noChangeShapeType="1"/>
            </p:cNvSpPr>
            <p:nvPr userDrawn="1"/>
          </p:nvSpPr>
          <p:spPr bwMode="auto">
            <a:xfrm>
              <a:off x="0" y="718"/>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89" name="Line 88">
              <a:extLst>
                <a:ext uri="{FF2B5EF4-FFF2-40B4-BE49-F238E27FC236}">
                  <a16:creationId xmlns:a16="http://schemas.microsoft.com/office/drawing/2014/main" id="{947CFF0E-98BE-4038-AA20-42A7464A50C5}"/>
                </a:ext>
              </a:extLst>
            </p:cNvPr>
            <p:cNvSpPr>
              <a:spLocks noChangeShapeType="1"/>
            </p:cNvSpPr>
            <p:nvPr userDrawn="1"/>
          </p:nvSpPr>
          <p:spPr bwMode="auto">
            <a:xfrm>
              <a:off x="0" y="646"/>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90" name="Line 89">
              <a:extLst>
                <a:ext uri="{FF2B5EF4-FFF2-40B4-BE49-F238E27FC236}">
                  <a16:creationId xmlns:a16="http://schemas.microsoft.com/office/drawing/2014/main" id="{9DAD12F8-BD11-4063-BD05-7240A190DDFC}"/>
                </a:ext>
              </a:extLst>
            </p:cNvPr>
            <p:cNvSpPr>
              <a:spLocks noChangeShapeType="1"/>
            </p:cNvSpPr>
            <p:nvPr userDrawn="1"/>
          </p:nvSpPr>
          <p:spPr bwMode="auto">
            <a:xfrm>
              <a:off x="0" y="522"/>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91" name="Line 90">
              <a:extLst>
                <a:ext uri="{FF2B5EF4-FFF2-40B4-BE49-F238E27FC236}">
                  <a16:creationId xmlns:a16="http://schemas.microsoft.com/office/drawing/2014/main" id="{7AC97958-8CFF-4823-AE8F-29739511326B}"/>
                </a:ext>
              </a:extLst>
            </p:cNvPr>
            <p:cNvSpPr>
              <a:spLocks noChangeShapeType="1"/>
            </p:cNvSpPr>
            <p:nvPr userDrawn="1"/>
          </p:nvSpPr>
          <p:spPr bwMode="auto">
            <a:xfrm>
              <a:off x="0" y="558"/>
              <a:ext cx="624" cy="0"/>
            </a:xfrm>
            <a:prstGeom prst="line">
              <a:avLst/>
            </a:prstGeom>
            <a:noFill/>
            <a:ln w="38100">
              <a:solidFill>
                <a:schemeClr val="bg2"/>
              </a:solidFill>
              <a:round/>
              <a:headEnd/>
              <a:tailEnd/>
            </a:ln>
            <a:effectLst/>
          </p:spPr>
          <p:txBody>
            <a:bodyPr wrap="none" anchor="ctr"/>
            <a:lstStyle/>
            <a:p>
              <a:pPr>
                <a:defRPr/>
              </a:pPr>
              <a:endParaRPr lang="en-US"/>
            </a:p>
          </p:txBody>
        </p:sp>
        <p:sp>
          <p:nvSpPr>
            <p:cNvPr id="92" name="Line 91">
              <a:extLst>
                <a:ext uri="{FF2B5EF4-FFF2-40B4-BE49-F238E27FC236}">
                  <a16:creationId xmlns:a16="http://schemas.microsoft.com/office/drawing/2014/main" id="{F6D941DA-5E0F-4766-BC88-0CF6445B4CD3}"/>
                </a:ext>
              </a:extLst>
            </p:cNvPr>
            <p:cNvSpPr>
              <a:spLocks noChangeShapeType="1"/>
            </p:cNvSpPr>
            <p:nvPr userDrawn="1"/>
          </p:nvSpPr>
          <p:spPr bwMode="auto">
            <a:xfrm>
              <a:off x="0" y="591"/>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93" name="Line 92">
              <a:extLst>
                <a:ext uri="{FF2B5EF4-FFF2-40B4-BE49-F238E27FC236}">
                  <a16:creationId xmlns:a16="http://schemas.microsoft.com/office/drawing/2014/main" id="{5D56D40A-5466-497A-92F3-332450F021E1}"/>
                </a:ext>
              </a:extLst>
            </p:cNvPr>
            <p:cNvSpPr>
              <a:spLocks noChangeShapeType="1"/>
            </p:cNvSpPr>
            <p:nvPr userDrawn="1"/>
          </p:nvSpPr>
          <p:spPr bwMode="auto">
            <a:xfrm>
              <a:off x="0" y="432"/>
              <a:ext cx="624" cy="0"/>
            </a:xfrm>
            <a:prstGeom prst="line">
              <a:avLst/>
            </a:prstGeom>
            <a:noFill/>
            <a:ln w="28575">
              <a:solidFill>
                <a:schemeClr val="bg2"/>
              </a:solidFill>
              <a:round/>
              <a:headEnd/>
              <a:tailEnd/>
            </a:ln>
            <a:effectLst/>
          </p:spPr>
          <p:txBody>
            <a:bodyPr wrap="none" anchor="ctr"/>
            <a:lstStyle/>
            <a:p>
              <a:pPr>
                <a:defRPr/>
              </a:pPr>
              <a:endParaRPr lang="en-US"/>
            </a:p>
          </p:txBody>
        </p:sp>
        <p:sp>
          <p:nvSpPr>
            <p:cNvPr id="94" name="Line 93">
              <a:extLst>
                <a:ext uri="{FF2B5EF4-FFF2-40B4-BE49-F238E27FC236}">
                  <a16:creationId xmlns:a16="http://schemas.microsoft.com/office/drawing/2014/main" id="{CE26B24A-564F-4DA4-ABD6-73735B6E9449}"/>
                </a:ext>
              </a:extLst>
            </p:cNvPr>
            <p:cNvSpPr>
              <a:spLocks noChangeShapeType="1"/>
            </p:cNvSpPr>
            <p:nvPr userDrawn="1"/>
          </p:nvSpPr>
          <p:spPr bwMode="auto">
            <a:xfrm>
              <a:off x="0" y="384"/>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95" name="Line 94">
              <a:extLst>
                <a:ext uri="{FF2B5EF4-FFF2-40B4-BE49-F238E27FC236}">
                  <a16:creationId xmlns:a16="http://schemas.microsoft.com/office/drawing/2014/main" id="{C6B920A5-F47F-4C0A-A77B-CDF36056CB85}"/>
                </a:ext>
              </a:extLst>
            </p:cNvPr>
            <p:cNvSpPr>
              <a:spLocks noChangeShapeType="1"/>
            </p:cNvSpPr>
            <p:nvPr userDrawn="1"/>
          </p:nvSpPr>
          <p:spPr bwMode="auto">
            <a:xfrm>
              <a:off x="0" y="477"/>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96" name="Line 95">
              <a:extLst>
                <a:ext uri="{FF2B5EF4-FFF2-40B4-BE49-F238E27FC236}">
                  <a16:creationId xmlns:a16="http://schemas.microsoft.com/office/drawing/2014/main" id="{8895C632-99B6-4214-810B-0354B18E99C4}"/>
                </a:ext>
              </a:extLst>
            </p:cNvPr>
            <p:cNvSpPr>
              <a:spLocks noChangeShapeType="1"/>
            </p:cNvSpPr>
            <p:nvPr userDrawn="1"/>
          </p:nvSpPr>
          <p:spPr bwMode="auto">
            <a:xfrm>
              <a:off x="0" y="339"/>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97" name="Line 96">
              <a:extLst>
                <a:ext uri="{FF2B5EF4-FFF2-40B4-BE49-F238E27FC236}">
                  <a16:creationId xmlns:a16="http://schemas.microsoft.com/office/drawing/2014/main" id="{833892A0-89F4-44AE-8D00-D5431DDA6E1E}"/>
                </a:ext>
              </a:extLst>
            </p:cNvPr>
            <p:cNvSpPr>
              <a:spLocks noChangeShapeType="1"/>
            </p:cNvSpPr>
            <p:nvPr userDrawn="1"/>
          </p:nvSpPr>
          <p:spPr bwMode="auto">
            <a:xfrm>
              <a:off x="0" y="318"/>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98" name="Line 97">
              <a:extLst>
                <a:ext uri="{FF2B5EF4-FFF2-40B4-BE49-F238E27FC236}">
                  <a16:creationId xmlns:a16="http://schemas.microsoft.com/office/drawing/2014/main" id="{DC189A62-B193-477D-AA1F-B90A933346CD}"/>
                </a:ext>
              </a:extLst>
            </p:cNvPr>
            <p:cNvSpPr>
              <a:spLocks noChangeShapeType="1"/>
            </p:cNvSpPr>
            <p:nvPr userDrawn="1"/>
          </p:nvSpPr>
          <p:spPr bwMode="auto">
            <a:xfrm>
              <a:off x="0" y="258"/>
              <a:ext cx="624" cy="0"/>
            </a:xfrm>
            <a:prstGeom prst="line">
              <a:avLst/>
            </a:prstGeom>
            <a:noFill/>
            <a:ln w="19050">
              <a:solidFill>
                <a:schemeClr val="bg2"/>
              </a:solidFill>
              <a:round/>
              <a:headEnd/>
              <a:tailEnd/>
            </a:ln>
            <a:effectLst/>
          </p:spPr>
          <p:txBody>
            <a:bodyPr wrap="none" anchor="ctr"/>
            <a:lstStyle/>
            <a:p>
              <a:pPr>
                <a:defRPr/>
              </a:pPr>
              <a:endParaRPr lang="en-US"/>
            </a:p>
          </p:txBody>
        </p:sp>
        <p:sp>
          <p:nvSpPr>
            <p:cNvPr id="99" name="Line 98">
              <a:extLst>
                <a:ext uri="{FF2B5EF4-FFF2-40B4-BE49-F238E27FC236}">
                  <a16:creationId xmlns:a16="http://schemas.microsoft.com/office/drawing/2014/main" id="{C7EA1386-03F4-4F9F-ADA8-E45058188066}"/>
                </a:ext>
              </a:extLst>
            </p:cNvPr>
            <p:cNvSpPr>
              <a:spLocks noChangeShapeType="1"/>
            </p:cNvSpPr>
            <p:nvPr userDrawn="1"/>
          </p:nvSpPr>
          <p:spPr bwMode="auto">
            <a:xfrm>
              <a:off x="0" y="70"/>
              <a:ext cx="624" cy="0"/>
            </a:xfrm>
            <a:prstGeom prst="line">
              <a:avLst/>
            </a:prstGeom>
            <a:noFill/>
            <a:ln w="9525">
              <a:solidFill>
                <a:schemeClr val="bg2"/>
              </a:solidFill>
              <a:round/>
              <a:headEnd/>
              <a:tailEnd/>
            </a:ln>
            <a:effectLst/>
          </p:spPr>
          <p:txBody>
            <a:bodyPr wrap="none" anchor="ctr"/>
            <a:lstStyle/>
            <a:p>
              <a:pPr>
                <a:defRPr/>
              </a:pPr>
              <a:endParaRPr lang="en-US"/>
            </a:p>
          </p:txBody>
        </p:sp>
        <p:sp>
          <p:nvSpPr>
            <p:cNvPr id="100" name="Line 99">
              <a:extLst>
                <a:ext uri="{FF2B5EF4-FFF2-40B4-BE49-F238E27FC236}">
                  <a16:creationId xmlns:a16="http://schemas.microsoft.com/office/drawing/2014/main" id="{F86C72F2-DCB8-4C19-8878-337E95DED7CE}"/>
                </a:ext>
              </a:extLst>
            </p:cNvPr>
            <p:cNvSpPr>
              <a:spLocks noChangeShapeType="1"/>
            </p:cNvSpPr>
            <p:nvPr userDrawn="1"/>
          </p:nvSpPr>
          <p:spPr bwMode="auto">
            <a:xfrm>
              <a:off x="0" y="43"/>
              <a:ext cx="624" cy="0"/>
            </a:xfrm>
            <a:prstGeom prst="line">
              <a:avLst/>
            </a:prstGeom>
            <a:noFill/>
            <a:ln w="38100">
              <a:solidFill>
                <a:schemeClr val="bg2"/>
              </a:solidFill>
              <a:round/>
              <a:headEnd/>
              <a:tailEnd/>
            </a:ln>
            <a:effectLst/>
          </p:spPr>
          <p:txBody>
            <a:bodyPr wrap="none" anchor="ctr"/>
            <a:lstStyle/>
            <a:p>
              <a:pPr>
                <a:defRPr/>
              </a:pPr>
              <a:endParaRPr lang="en-US"/>
            </a:p>
          </p:txBody>
        </p:sp>
        <p:sp>
          <p:nvSpPr>
            <p:cNvPr id="101" name="Line 100">
              <a:extLst>
                <a:ext uri="{FF2B5EF4-FFF2-40B4-BE49-F238E27FC236}">
                  <a16:creationId xmlns:a16="http://schemas.microsoft.com/office/drawing/2014/main" id="{66635854-AFE1-4595-AFCA-15DED713AFCA}"/>
                </a:ext>
              </a:extLst>
            </p:cNvPr>
            <p:cNvSpPr>
              <a:spLocks noChangeShapeType="1"/>
            </p:cNvSpPr>
            <p:nvPr userDrawn="1"/>
          </p:nvSpPr>
          <p:spPr bwMode="auto">
            <a:xfrm>
              <a:off x="0" y="91"/>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102" name="Line 101">
              <a:extLst>
                <a:ext uri="{FF2B5EF4-FFF2-40B4-BE49-F238E27FC236}">
                  <a16:creationId xmlns:a16="http://schemas.microsoft.com/office/drawing/2014/main" id="{9269E351-4DDA-4441-BCED-A55A11BAB871}"/>
                </a:ext>
              </a:extLst>
            </p:cNvPr>
            <p:cNvSpPr>
              <a:spLocks noChangeShapeType="1"/>
            </p:cNvSpPr>
            <p:nvPr userDrawn="1"/>
          </p:nvSpPr>
          <p:spPr bwMode="auto">
            <a:xfrm>
              <a:off x="0" y="145"/>
              <a:ext cx="624" cy="0"/>
            </a:xfrm>
            <a:prstGeom prst="line">
              <a:avLst/>
            </a:prstGeom>
            <a:noFill/>
            <a:ln w="12700">
              <a:solidFill>
                <a:schemeClr val="bg2"/>
              </a:solidFill>
              <a:round/>
              <a:headEnd/>
              <a:tailEnd/>
            </a:ln>
            <a:effectLst/>
          </p:spPr>
          <p:txBody>
            <a:bodyPr wrap="none" anchor="ctr"/>
            <a:lstStyle/>
            <a:p>
              <a:pPr>
                <a:defRPr/>
              </a:pPr>
              <a:endParaRPr lang="en-US"/>
            </a:p>
          </p:txBody>
        </p:sp>
        <p:sp>
          <p:nvSpPr>
            <p:cNvPr id="103" name="Line 102">
              <a:extLst>
                <a:ext uri="{FF2B5EF4-FFF2-40B4-BE49-F238E27FC236}">
                  <a16:creationId xmlns:a16="http://schemas.microsoft.com/office/drawing/2014/main" id="{1FB697E0-5FEA-4D32-B4A4-29E6894B9778}"/>
                </a:ext>
              </a:extLst>
            </p:cNvPr>
            <p:cNvSpPr>
              <a:spLocks noChangeShapeType="1"/>
            </p:cNvSpPr>
            <p:nvPr userDrawn="1"/>
          </p:nvSpPr>
          <p:spPr bwMode="auto">
            <a:xfrm>
              <a:off x="0" y="202"/>
              <a:ext cx="624" cy="0"/>
            </a:xfrm>
            <a:prstGeom prst="line">
              <a:avLst/>
            </a:prstGeom>
            <a:noFill/>
            <a:ln w="38100">
              <a:solidFill>
                <a:schemeClr val="bg2"/>
              </a:solidFill>
              <a:round/>
              <a:headEnd/>
              <a:tailEnd/>
            </a:ln>
            <a:effectLst/>
          </p:spPr>
          <p:txBody>
            <a:bodyPr wrap="none" anchor="ctr"/>
            <a:lstStyle/>
            <a:p>
              <a:pPr>
                <a:defRPr/>
              </a:pPr>
              <a:endParaRPr lang="en-US"/>
            </a:p>
          </p:txBody>
        </p:sp>
      </p:grpSp>
      <p:sp>
        <p:nvSpPr>
          <p:cNvPr id="104" name="Rectangle 108">
            <a:extLst>
              <a:ext uri="{FF2B5EF4-FFF2-40B4-BE49-F238E27FC236}">
                <a16:creationId xmlns:a16="http://schemas.microsoft.com/office/drawing/2014/main" id="{B18E45F5-8CF4-421B-8EA0-BD4FA7DA60B4}"/>
              </a:ext>
            </a:extLst>
          </p:cNvPr>
          <p:cNvSpPr>
            <a:spLocks noChangeArrowheads="1"/>
          </p:cNvSpPr>
          <p:nvPr/>
        </p:nvSpPr>
        <p:spPr bwMode="auto">
          <a:xfrm>
            <a:off x="3017838" y="3122613"/>
            <a:ext cx="5662612" cy="77787"/>
          </a:xfrm>
          <a:prstGeom prst="rect">
            <a:avLst/>
          </a:prstGeom>
          <a:solidFill>
            <a:schemeClr val="hlink"/>
          </a:solidFill>
          <a:ln w="9525">
            <a:noFill/>
            <a:miter lim="800000"/>
            <a:headEnd/>
            <a:tailEnd/>
          </a:ln>
          <a:effectLst/>
        </p:spPr>
        <p:txBody>
          <a:bodyPr wrap="none" anchor="ctr"/>
          <a:lstStyle/>
          <a:p>
            <a:pPr algn="ctr">
              <a:defRPr/>
            </a:pPr>
            <a:endParaRPr kumimoji="1" lang="en-US">
              <a:latin typeface="Arial" charset="0"/>
            </a:endParaRPr>
          </a:p>
        </p:txBody>
      </p:sp>
      <p:sp>
        <p:nvSpPr>
          <p:cNvPr id="105" name="Rectangle 109">
            <a:extLst>
              <a:ext uri="{FF2B5EF4-FFF2-40B4-BE49-F238E27FC236}">
                <a16:creationId xmlns:a16="http://schemas.microsoft.com/office/drawing/2014/main" id="{A58039F8-C9EF-45C3-B9B4-E06E018763D6}"/>
              </a:ext>
            </a:extLst>
          </p:cNvPr>
          <p:cNvSpPr>
            <a:spLocks noChangeArrowheads="1"/>
          </p:cNvSpPr>
          <p:nvPr/>
        </p:nvSpPr>
        <p:spPr bwMode="auto">
          <a:xfrm>
            <a:off x="1098550" y="1863725"/>
            <a:ext cx="5662613" cy="77788"/>
          </a:xfrm>
          <a:prstGeom prst="rect">
            <a:avLst/>
          </a:prstGeom>
          <a:solidFill>
            <a:schemeClr val="hlink"/>
          </a:solidFill>
          <a:ln w="9525">
            <a:noFill/>
            <a:miter lim="800000"/>
            <a:headEnd/>
            <a:tailEnd/>
          </a:ln>
          <a:effectLst/>
        </p:spPr>
        <p:txBody>
          <a:bodyPr wrap="none" anchor="ctr"/>
          <a:lstStyle/>
          <a:p>
            <a:pPr algn="ctr">
              <a:defRPr/>
            </a:pPr>
            <a:endParaRPr kumimoji="1" lang="en-US">
              <a:latin typeface="Arial" charset="0"/>
            </a:endParaRPr>
          </a:p>
        </p:txBody>
      </p:sp>
      <p:grpSp>
        <p:nvGrpSpPr>
          <p:cNvPr id="106" name="Group 125">
            <a:extLst>
              <a:ext uri="{FF2B5EF4-FFF2-40B4-BE49-F238E27FC236}">
                <a16:creationId xmlns:a16="http://schemas.microsoft.com/office/drawing/2014/main" id="{4561A29C-B2C3-47A3-8939-03E51B6B6A4A}"/>
              </a:ext>
            </a:extLst>
          </p:cNvPr>
          <p:cNvGrpSpPr>
            <a:grpSpLocks/>
          </p:cNvGrpSpPr>
          <p:nvPr userDrawn="1"/>
        </p:nvGrpSpPr>
        <p:grpSpPr bwMode="auto">
          <a:xfrm>
            <a:off x="1295400" y="2133600"/>
            <a:ext cx="1066800" cy="838200"/>
            <a:chOff x="912" y="1344"/>
            <a:chExt cx="672" cy="528"/>
          </a:xfrm>
        </p:grpSpPr>
        <p:sp>
          <p:nvSpPr>
            <p:cNvPr id="107" name="Rectangle 123">
              <a:extLst>
                <a:ext uri="{FF2B5EF4-FFF2-40B4-BE49-F238E27FC236}">
                  <a16:creationId xmlns:a16="http://schemas.microsoft.com/office/drawing/2014/main" id="{6FF537D6-1021-4A16-B46B-ABDF9E52128A}"/>
                </a:ext>
              </a:extLst>
            </p:cNvPr>
            <p:cNvSpPr>
              <a:spLocks noChangeArrowheads="1"/>
            </p:cNvSpPr>
            <p:nvPr userDrawn="1"/>
          </p:nvSpPr>
          <p:spPr bwMode="auto">
            <a:xfrm>
              <a:off x="912" y="1344"/>
              <a:ext cx="672" cy="528"/>
            </a:xfrm>
            <a:prstGeom prst="rect">
              <a:avLst/>
            </a:prstGeom>
            <a:solidFill>
              <a:schemeClr val="bg1"/>
            </a:solidFill>
            <a:ln w="28575">
              <a:solidFill>
                <a:schemeClr val="tx1"/>
              </a:solidFill>
              <a:miter lim="800000"/>
              <a:headEnd/>
              <a:tailEnd/>
            </a:ln>
            <a:effectLst/>
          </p:spPr>
          <p:txBody>
            <a:bodyPr wrap="none" anchor="ctr"/>
            <a:lstStyle/>
            <a:p>
              <a:pPr>
                <a:defRPr/>
              </a:pPr>
              <a:endParaRPr lang="en-US"/>
            </a:p>
          </p:txBody>
        </p:sp>
        <p:sp>
          <p:nvSpPr>
            <p:cNvPr id="108" name="Rectangle 111">
              <a:extLst>
                <a:ext uri="{FF2B5EF4-FFF2-40B4-BE49-F238E27FC236}">
                  <a16:creationId xmlns:a16="http://schemas.microsoft.com/office/drawing/2014/main" id="{96907D05-811B-4F50-8406-83E4291188F1}"/>
                </a:ext>
              </a:extLst>
            </p:cNvPr>
            <p:cNvSpPr>
              <a:spLocks noChangeArrowheads="1"/>
            </p:cNvSpPr>
            <p:nvPr userDrawn="1"/>
          </p:nvSpPr>
          <p:spPr bwMode="auto">
            <a:xfrm>
              <a:off x="1478" y="1721"/>
              <a:ext cx="71" cy="76"/>
            </a:xfrm>
            <a:prstGeom prst="rect">
              <a:avLst/>
            </a:prstGeom>
            <a:solidFill>
              <a:schemeClr val="folHlink"/>
            </a:solidFill>
            <a:ln w="9525">
              <a:noFill/>
              <a:miter lim="800000"/>
              <a:headEnd/>
              <a:tailEnd/>
            </a:ln>
            <a:effectLst/>
          </p:spPr>
          <p:txBody>
            <a:bodyPr wrap="none" anchor="ctr"/>
            <a:lstStyle/>
            <a:p>
              <a:pPr>
                <a:defRPr/>
              </a:pPr>
              <a:endParaRPr lang="en-US"/>
            </a:p>
          </p:txBody>
        </p:sp>
        <p:grpSp>
          <p:nvGrpSpPr>
            <p:cNvPr id="109" name="Group 112">
              <a:extLst>
                <a:ext uri="{FF2B5EF4-FFF2-40B4-BE49-F238E27FC236}">
                  <a16:creationId xmlns:a16="http://schemas.microsoft.com/office/drawing/2014/main" id="{43F97A90-D0F4-41B2-B211-3F4545D82938}"/>
                </a:ext>
              </a:extLst>
            </p:cNvPr>
            <p:cNvGrpSpPr>
              <a:grpSpLocks/>
            </p:cNvGrpSpPr>
            <p:nvPr userDrawn="1"/>
          </p:nvGrpSpPr>
          <p:grpSpPr bwMode="auto">
            <a:xfrm>
              <a:off x="947" y="1419"/>
              <a:ext cx="566" cy="378"/>
              <a:chOff x="1920" y="96"/>
              <a:chExt cx="768" cy="480"/>
            </a:xfrm>
          </p:grpSpPr>
          <p:sp>
            <p:nvSpPr>
              <p:cNvPr id="114" name="Oval 113">
                <a:extLst>
                  <a:ext uri="{FF2B5EF4-FFF2-40B4-BE49-F238E27FC236}">
                    <a16:creationId xmlns:a16="http://schemas.microsoft.com/office/drawing/2014/main" id="{1B132D8B-0DDB-4241-910B-B617CE570915}"/>
                  </a:ext>
                </a:extLst>
              </p:cNvPr>
              <p:cNvSpPr>
                <a:spLocks noChangeArrowheads="1"/>
              </p:cNvSpPr>
              <p:nvPr userDrawn="1"/>
            </p:nvSpPr>
            <p:spPr bwMode="auto">
              <a:xfrm>
                <a:off x="1920" y="193"/>
                <a:ext cx="577" cy="240"/>
              </a:xfrm>
              <a:prstGeom prst="ellipse">
                <a:avLst/>
              </a:prstGeom>
              <a:solidFill>
                <a:srgbClr val="6F6FFF"/>
              </a:solidFill>
              <a:ln w="9525">
                <a:noFill/>
                <a:round/>
                <a:headEnd/>
                <a:tailEnd/>
              </a:ln>
              <a:effectLst/>
            </p:spPr>
            <p:txBody>
              <a:bodyPr wrap="none" anchor="ctr"/>
              <a:lstStyle/>
              <a:p>
                <a:pPr>
                  <a:defRPr/>
                </a:pPr>
                <a:endParaRPr lang="en-US"/>
              </a:p>
            </p:txBody>
          </p:sp>
          <p:sp>
            <p:nvSpPr>
              <p:cNvPr id="115" name="Oval 114">
                <a:extLst>
                  <a:ext uri="{FF2B5EF4-FFF2-40B4-BE49-F238E27FC236}">
                    <a16:creationId xmlns:a16="http://schemas.microsoft.com/office/drawing/2014/main" id="{28EAF9BF-13A0-4EDF-A3CB-691C97689C6F}"/>
                  </a:ext>
                </a:extLst>
              </p:cNvPr>
              <p:cNvSpPr>
                <a:spLocks noChangeArrowheads="1"/>
              </p:cNvSpPr>
              <p:nvPr userDrawn="1"/>
            </p:nvSpPr>
            <p:spPr bwMode="auto">
              <a:xfrm>
                <a:off x="2016" y="96"/>
                <a:ext cx="575" cy="240"/>
              </a:xfrm>
              <a:prstGeom prst="ellipse">
                <a:avLst/>
              </a:prstGeom>
              <a:solidFill>
                <a:srgbClr val="6F6FFF"/>
              </a:solidFill>
              <a:ln w="9525">
                <a:noFill/>
                <a:round/>
                <a:headEnd/>
                <a:tailEnd/>
              </a:ln>
              <a:effectLst/>
            </p:spPr>
            <p:txBody>
              <a:bodyPr wrap="none" anchor="ctr"/>
              <a:lstStyle/>
              <a:p>
                <a:pPr>
                  <a:defRPr/>
                </a:pPr>
                <a:endParaRPr lang="en-US"/>
              </a:p>
            </p:txBody>
          </p:sp>
          <p:sp>
            <p:nvSpPr>
              <p:cNvPr id="116" name="Oval 115">
                <a:extLst>
                  <a:ext uri="{FF2B5EF4-FFF2-40B4-BE49-F238E27FC236}">
                    <a16:creationId xmlns:a16="http://schemas.microsoft.com/office/drawing/2014/main" id="{8FE5FC0D-9977-4536-A0B2-E588067157B1}"/>
                  </a:ext>
                </a:extLst>
              </p:cNvPr>
              <p:cNvSpPr>
                <a:spLocks noChangeArrowheads="1"/>
              </p:cNvSpPr>
              <p:nvPr userDrawn="1"/>
            </p:nvSpPr>
            <p:spPr bwMode="auto">
              <a:xfrm>
                <a:off x="2016" y="336"/>
                <a:ext cx="335" cy="240"/>
              </a:xfrm>
              <a:prstGeom prst="ellipse">
                <a:avLst/>
              </a:prstGeom>
              <a:solidFill>
                <a:srgbClr val="6F6FFF"/>
              </a:solidFill>
              <a:ln w="9525">
                <a:noFill/>
                <a:round/>
                <a:headEnd/>
                <a:tailEnd/>
              </a:ln>
              <a:effectLst/>
            </p:spPr>
            <p:txBody>
              <a:bodyPr wrap="none" anchor="ctr"/>
              <a:lstStyle/>
              <a:p>
                <a:pPr>
                  <a:defRPr/>
                </a:pPr>
                <a:endParaRPr lang="en-US"/>
              </a:p>
            </p:txBody>
          </p:sp>
          <p:sp>
            <p:nvSpPr>
              <p:cNvPr id="117" name="Oval 116">
                <a:extLst>
                  <a:ext uri="{FF2B5EF4-FFF2-40B4-BE49-F238E27FC236}">
                    <a16:creationId xmlns:a16="http://schemas.microsoft.com/office/drawing/2014/main" id="{F5CE3014-9B45-499A-B00E-65899D7593CB}"/>
                  </a:ext>
                </a:extLst>
              </p:cNvPr>
              <p:cNvSpPr>
                <a:spLocks noChangeArrowheads="1"/>
              </p:cNvSpPr>
              <p:nvPr userDrawn="1"/>
            </p:nvSpPr>
            <p:spPr bwMode="auto">
              <a:xfrm>
                <a:off x="2257" y="336"/>
                <a:ext cx="335" cy="240"/>
              </a:xfrm>
              <a:prstGeom prst="ellipse">
                <a:avLst/>
              </a:prstGeom>
              <a:solidFill>
                <a:srgbClr val="6F6FFF"/>
              </a:solidFill>
              <a:ln w="9525">
                <a:noFill/>
                <a:round/>
                <a:headEnd/>
                <a:tailEnd/>
              </a:ln>
              <a:effectLst/>
            </p:spPr>
            <p:txBody>
              <a:bodyPr wrap="none" anchor="ctr"/>
              <a:lstStyle/>
              <a:p>
                <a:pPr>
                  <a:defRPr/>
                </a:pPr>
                <a:endParaRPr lang="en-US"/>
              </a:p>
            </p:txBody>
          </p:sp>
          <p:sp>
            <p:nvSpPr>
              <p:cNvPr id="118" name="Oval 117">
                <a:extLst>
                  <a:ext uri="{FF2B5EF4-FFF2-40B4-BE49-F238E27FC236}">
                    <a16:creationId xmlns:a16="http://schemas.microsoft.com/office/drawing/2014/main" id="{DCB56383-CD7B-4E50-B042-1E05D0AC545B}"/>
                  </a:ext>
                </a:extLst>
              </p:cNvPr>
              <p:cNvSpPr>
                <a:spLocks noChangeArrowheads="1"/>
              </p:cNvSpPr>
              <p:nvPr userDrawn="1"/>
            </p:nvSpPr>
            <p:spPr bwMode="auto">
              <a:xfrm>
                <a:off x="2257" y="239"/>
                <a:ext cx="335" cy="240"/>
              </a:xfrm>
              <a:prstGeom prst="ellipse">
                <a:avLst/>
              </a:prstGeom>
              <a:solidFill>
                <a:srgbClr val="6F6FFF"/>
              </a:solidFill>
              <a:ln w="9525">
                <a:noFill/>
                <a:round/>
                <a:headEnd/>
                <a:tailEnd/>
              </a:ln>
              <a:effectLst/>
            </p:spPr>
            <p:txBody>
              <a:bodyPr wrap="none" anchor="ctr"/>
              <a:lstStyle/>
              <a:p>
                <a:pPr>
                  <a:defRPr/>
                </a:pPr>
                <a:endParaRPr lang="en-US"/>
              </a:p>
            </p:txBody>
          </p:sp>
          <p:sp>
            <p:nvSpPr>
              <p:cNvPr id="119" name="Oval 118">
                <a:extLst>
                  <a:ext uri="{FF2B5EF4-FFF2-40B4-BE49-F238E27FC236}">
                    <a16:creationId xmlns:a16="http://schemas.microsoft.com/office/drawing/2014/main" id="{F1F8CE14-A094-4946-80EB-A078360AE69F}"/>
                  </a:ext>
                </a:extLst>
              </p:cNvPr>
              <p:cNvSpPr>
                <a:spLocks noChangeArrowheads="1"/>
              </p:cNvSpPr>
              <p:nvPr userDrawn="1"/>
            </p:nvSpPr>
            <p:spPr bwMode="auto">
              <a:xfrm>
                <a:off x="2351" y="239"/>
                <a:ext cx="337" cy="240"/>
              </a:xfrm>
              <a:prstGeom prst="ellipse">
                <a:avLst/>
              </a:prstGeom>
              <a:solidFill>
                <a:srgbClr val="6F6FFF"/>
              </a:solidFill>
              <a:ln w="9525">
                <a:noFill/>
                <a:round/>
                <a:headEnd/>
                <a:tailEnd/>
              </a:ln>
              <a:effectLst/>
            </p:spPr>
            <p:txBody>
              <a:bodyPr wrap="none" anchor="ctr"/>
              <a:lstStyle/>
              <a:p>
                <a:pPr>
                  <a:defRPr/>
                </a:pPr>
                <a:endParaRPr lang="en-US"/>
              </a:p>
            </p:txBody>
          </p:sp>
        </p:grpSp>
        <p:sp>
          <p:nvSpPr>
            <p:cNvPr id="110" name="Rectangle 119">
              <a:extLst>
                <a:ext uri="{FF2B5EF4-FFF2-40B4-BE49-F238E27FC236}">
                  <a16:creationId xmlns:a16="http://schemas.microsoft.com/office/drawing/2014/main" id="{82D427CD-CEDD-4D37-A646-9A695B724E86}"/>
                </a:ext>
              </a:extLst>
            </p:cNvPr>
            <p:cNvSpPr>
              <a:spLocks noChangeArrowheads="1"/>
            </p:cNvSpPr>
            <p:nvPr userDrawn="1"/>
          </p:nvSpPr>
          <p:spPr bwMode="auto">
            <a:xfrm>
              <a:off x="947" y="1382"/>
              <a:ext cx="71" cy="75"/>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11" name="Rectangle 120">
              <a:extLst>
                <a:ext uri="{FF2B5EF4-FFF2-40B4-BE49-F238E27FC236}">
                  <a16:creationId xmlns:a16="http://schemas.microsoft.com/office/drawing/2014/main" id="{A05611F6-5496-4BDF-A5B8-05884F2457AC}"/>
                </a:ext>
              </a:extLst>
            </p:cNvPr>
            <p:cNvSpPr>
              <a:spLocks noChangeArrowheads="1"/>
            </p:cNvSpPr>
            <p:nvPr userDrawn="1"/>
          </p:nvSpPr>
          <p:spPr bwMode="auto">
            <a:xfrm>
              <a:off x="983" y="1419"/>
              <a:ext cx="70" cy="76"/>
            </a:xfrm>
            <a:prstGeom prst="rect">
              <a:avLst/>
            </a:prstGeom>
            <a:solidFill>
              <a:schemeClr val="tx1"/>
            </a:solidFill>
            <a:ln w="9525">
              <a:noFill/>
              <a:miter lim="800000"/>
              <a:headEnd/>
              <a:tailEnd/>
            </a:ln>
            <a:effectLst/>
          </p:spPr>
          <p:txBody>
            <a:bodyPr wrap="none" anchor="ctr"/>
            <a:lstStyle/>
            <a:p>
              <a:pPr>
                <a:defRPr/>
              </a:pPr>
              <a:endParaRPr lang="en-US"/>
            </a:p>
          </p:txBody>
        </p:sp>
        <p:sp>
          <p:nvSpPr>
            <p:cNvPr id="112" name="Rectangle 121">
              <a:extLst>
                <a:ext uri="{FF2B5EF4-FFF2-40B4-BE49-F238E27FC236}">
                  <a16:creationId xmlns:a16="http://schemas.microsoft.com/office/drawing/2014/main" id="{D38CF1FF-B94E-4FC6-9C0A-6BE5849415A2}"/>
                </a:ext>
              </a:extLst>
            </p:cNvPr>
            <p:cNvSpPr>
              <a:spLocks noChangeArrowheads="1"/>
            </p:cNvSpPr>
            <p:nvPr userDrawn="1"/>
          </p:nvSpPr>
          <p:spPr bwMode="auto">
            <a:xfrm>
              <a:off x="1443" y="1683"/>
              <a:ext cx="70" cy="76"/>
            </a:xfrm>
            <a:prstGeom prst="rect">
              <a:avLst/>
            </a:prstGeom>
            <a:solidFill>
              <a:schemeClr val="tx1"/>
            </a:solidFill>
            <a:ln w="9525">
              <a:noFill/>
              <a:miter lim="800000"/>
              <a:headEnd/>
              <a:tailEnd/>
            </a:ln>
            <a:effectLst/>
          </p:spPr>
          <p:txBody>
            <a:bodyPr wrap="none" anchor="ctr"/>
            <a:lstStyle/>
            <a:p>
              <a:pPr>
                <a:defRPr/>
              </a:pPr>
              <a:endParaRPr lang="en-US"/>
            </a:p>
          </p:txBody>
        </p:sp>
        <p:cxnSp>
          <p:nvCxnSpPr>
            <p:cNvPr id="113" name="AutoShape 122">
              <a:extLst>
                <a:ext uri="{FF2B5EF4-FFF2-40B4-BE49-F238E27FC236}">
                  <a16:creationId xmlns:a16="http://schemas.microsoft.com/office/drawing/2014/main" id="{CDB4340A-96E9-40A0-8CC6-D789811014A6}"/>
                </a:ext>
              </a:extLst>
            </p:cNvPr>
            <p:cNvCxnSpPr>
              <a:cxnSpLocks noChangeShapeType="1"/>
            </p:cNvCxnSpPr>
            <p:nvPr userDrawn="1"/>
          </p:nvCxnSpPr>
          <p:spPr bwMode="auto">
            <a:xfrm>
              <a:off x="1053" y="1457"/>
              <a:ext cx="390" cy="264"/>
            </a:xfrm>
            <a:prstGeom prst="curvedConnector3">
              <a:avLst>
                <a:gd name="adj1" fmla="val 50000"/>
              </a:avLst>
            </a:prstGeom>
            <a:noFill/>
            <a:ln w="38100">
              <a:solidFill>
                <a:srgbClr val="FFFF00"/>
              </a:solidFill>
              <a:round/>
              <a:headEnd/>
              <a:tailEnd/>
            </a:ln>
            <a:extLst>
              <a:ext uri="{909E8E84-426E-40DD-AFC4-6F175D3DCCD1}">
                <a14:hiddenFill xmlns:a14="http://schemas.microsoft.com/office/drawing/2010/main">
                  <a:noFill/>
                </a14:hiddenFill>
              </a:ext>
            </a:extLst>
          </p:spPr>
        </p:cxnSp>
      </p:grpSp>
      <p:sp>
        <p:nvSpPr>
          <p:cNvPr id="42091" name="Rectangle 107"/>
          <p:cNvSpPr>
            <a:spLocks noGrp="1" noChangeArrowheads="1"/>
          </p:cNvSpPr>
          <p:nvPr>
            <p:ph type="subTitle" idx="1"/>
          </p:nvPr>
        </p:nvSpPr>
        <p:spPr>
          <a:xfrm>
            <a:off x="1566863" y="3429000"/>
            <a:ext cx="6662737" cy="2259013"/>
          </a:xfrm>
        </p:spPr>
        <p:txBody>
          <a:bodyPr/>
          <a:lstStyle>
            <a:lvl1pPr marL="0" indent="0" algn="ctr">
              <a:buFontTx/>
              <a:buNone/>
              <a:defRPr/>
            </a:lvl1pPr>
          </a:lstStyle>
          <a:p>
            <a:r>
              <a:rPr lang="en-US"/>
              <a:t>Click to edit Master subtitle style</a:t>
            </a:r>
          </a:p>
        </p:txBody>
      </p:sp>
      <p:sp>
        <p:nvSpPr>
          <p:cNvPr id="42114" name="Rectangle 130"/>
          <p:cNvSpPr>
            <a:spLocks noGrp="1" noChangeArrowheads="1"/>
          </p:cNvSpPr>
          <p:nvPr>
            <p:ph type="ctrTitle" sz="quarter"/>
          </p:nvPr>
        </p:nvSpPr>
        <p:spPr>
          <a:xfrm>
            <a:off x="1981200" y="1981200"/>
            <a:ext cx="6934200" cy="1143000"/>
          </a:xfrm>
        </p:spPr>
        <p:txBody>
          <a:bodyPr/>
          <a:lstStyle>
            <a:lvl1pPr algn="ctr">
              <a:defRPr/>
            </a:lvl1pPr>
          </a:lstStyle>
          <a:p>
            <a:r>
              <a:rPr lang="en-US"/>
              <a:t>Click to edit Master title style</a:t>
            </a:r>
          </a:p>
        </p:txBody>
      </p:sp>
      <p:sp>
        <p:nvSpPr>
          <p:cNvPr id="120" name="Rectangle 103">
            <a:extLst>
              <a:ext uri="{FF2B5EF4-FFF2-40B4-BE49-F238E27FC236}">
                <a16:creationId xmlns:a16="http://schemas.microsoft.com/office/drawing/2014/main" id="{4573D77F-3D68-4821-B6DB-374AF67E4412}"/>
              </a:ext>
            </a:extLst>
          </p:cNvPr>
          <p:cNvSpPr>
            <a:spLocks noGrp="1" noChangeArrowheads="1"/>
          </p:cNvSpPr>
          <p:nvPr>
            <p:ph type="dt" sz="half" idx="10"/>
          </p:nvPr>
        </p:nvSpPr>
        <p:spPr>
          <a:xfrm>
            <a:off x="1387475" y="6357938"/>
            <a:ext cx="1905000" cy="457200"/>
          </a:xfrm>
        </p:spPr>
        <p:txBody>
          <a:bodyPr/>
          <a:lstStyle>
            <a:lvl1pPr>
              <a:defRPr sz="1400" smtClean="0"/>
            </a:lvl1pPr>
          </a:lstStyle>
          <a:p>
            <a:pPr>
              <a:defRPr/>
            </a:pPr>
            <a:endParaRPr lang="en-US"/>
          </a:p>
        </p:txBody>
      </p:sp>
      <p:sp>
        <p:nvSpPr>
          <p:cNvPr id="121" name="Rectangle 104">
            <a:extLst>
              <a:ext uri="{FF2B5EF4-FFF2-40B4-BE49-F238E27FC236}">
                <a16:creationId xmlns:a16="http://schemas.microsoft.com/office/drawing/2014/main" id="{5E5A427C-268A-4AB9-A6BA-5FCEA400EF95}"/>
              </a:ext>
            </a:extLst>
          </p:cNvPr>
          <p:cNvSpPr>
            <a:spLocks noGrp="1" noChangeArrowheads="1"/>
          </p:cNvSpPr>
          <p:nvPr>
            <p:ph type="ftr" sz="quarter" idx="11"/>
          </p:nvPr>
        </p:nvSpPr>
        <p:spPr bwMode="auto">
          <a:xfrm>
            <a:off x="3722688" y="6357938"/>
            <a:ext cx="2271712"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400" smtClean="0">
                <a:solidFill>
                  <a:schemeClr val="folHlink"/>
                </a:solidFill>
                <a:latin typeface="+mn-lt"/>
              </a:defRPr>
            </a:lvl1pPr>
          </a:lstStyle>
          <a:p>
            <a:pPr>
              <a:defRPr/>
            </a:pPr>
            <a:endParaRPr lang="en-US"/>
          </a:p>
        </p:txBody>
      </p:sp>
      <p:sp>
        <p:nvSpPr>
          <p:cNvPr id="122" name="Rectangle 105">
            <a:extLst>
              <a:ext uri="{FF2B5EF4-FFF2-40B4-BE49-F238E27FC236}">
                <a16:creationId xmlns:a16="http://schemas.microsoft.com/office/drawing/2014/main" id="{CE941C3B-3508-4392-9772-A51013E6D6EB}"/>
              </a:ext>
            </a:extLst>
          </p:cNvPr>
          <p:cNvSpPr>
            <a:spLocks noGrp="1" noChangeArrowheads="1"/>
          </p:cNvSpPr>
          <p:nvPr>
            <p:ph type="sldNum" sz="quarter" idx="12"/>
          </p:nvPr>
        </p:nvSpPr>
        <p:spPr>
          <a:xfrm>
            <a:off x="6464300" y="6361113"/>
            <a:ext cx="1906588" cy="457200"/>
          </a:xfrm>
        </p:spPr>
        <p:txBody>
          <a:bodyPr/>
          <a:lstStyle>
            <a:lvl1pPr>
              <a:defRPr sz="1400"/>
            </a:lvl1pPr>
          </a:lstStyle>
          <a:p>
            <a:fld id="{813B60BF-68FC-4E71-9FB7-28595374226C}" type="slidenum">
              <a:rPr lang="en-US" altLang="en-US"/>
              <a:pPr/>
              <a:t>‹#›</a:t>
            </a:fld>
            <a:endParaRPr lang="en-US" altLang="en-US"/>
          </a:p>
        </p:txBody>
      </p:sp>
    </p:spTree>
    <p:extLst>
      <p:ext uri="{BB962C8B-B14F-4D97-AF65-F5344CB8AC3E}">
        <p14:creationId xmlns:p14="http://schemas.microsoft.com/office/powerpoint/2010/main" val="3092874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slide(fromLeft)">
                                      <p:cBhvr>
                                        <p:cTn id="7" dur="500"/>
                                        <p:tgtEl>
                                          <p:spTgt spid="105"/>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104"/>
                                        </p:tgtEl>
                                        <p:attrNameLst>
                                          <p:attrName>style.visibility</p:attrName>
                                        </p:attrNameLst>
                                      </p:cBhvr>
                                      <p:to>
                                        <p:strVal val="visible"/>
                                      </p:to>
                                    </p:set>
                                    <p:animEffect transition="in" filter="slide(fromRight)">
                                      <p:cBhvr>
                                        <p:cTn id="11"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autoUpdateAnimBg="0"/>
      <p:bldP spid="105"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8">
            <a:extLst>
              <a:ext uri="{FF2B5EF4-FFF2-40B4-BE49-F238E27FC236}">
                <a16:creationId xmlns:a16="http://schemas.microsoft.com/office/drawing/2014/main" id="{7668A0EB-C0F1-4AE0-A018-2066AF04DCE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10">
            <a:extLst>
              <a:ext uri="{FF2B5EF4-FFF2-40B4-BE49-F238E27FC236}">
                <a16:creationId xmlns:a16="http://schemas.microsoft.com/office/drawing/2014/main" id="{0A703A88-9C7A-49E7-BC46-7A0DEC8B7079}"/>
              </a:ext>
            </a:extLst>
          </p:cNvPr>
          <p:cNvSpPr>
            <a:spLocks noGrp="1" noChangeArrowheads="1"/>
          </p:cNvSpPr>
          <p:nvPr>
            <p:ph type="sldNum" sz="quarter" idx="11"/>
          </p:nvPr>
        </p:nvSpPr>
        <p:spPr>
          <a:ln/>
        </p:spPr>
        <p:txBody>
          <a:bodyPr/>
          <a:lstStyle>
            <a:lvl1pPr>
              <a:defRPr/>
            </a:lvl1pPr>
          </a:lstStyle>
          <a:p>
            <a:fld id="{5975106C-75F8-4F91-8266-B875AF3AF5D2}" type="slidenum">
              <a:rPr lang="en-US" altLang="en-US"/>
              <a:pPr/>
              <a:t>‹#›</a:t>
            </a:fld>
            <a:endParaRPr lang="en-US" altLang="en-US"/>
          </a:p>
        </p:txBody>
      </p:sp>
    </p:spTree>
    <p:extLst>
      <p:ext uri="{BB962C8B-B14F-4D97-AF65-F5344CB8AC3E}">
        <p14:creationId xmlns:p14="http://schemas.microsoft.com/office/powerpoint/2010/main" val="2808526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5138" y="152400"/>
            <a:ext cx="2117725"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2400"/>
            <a:ext cx="620553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8">
            <a:extLst>
              <a:ext uri="{FF2B5EF4-FFF2-40B4-BE49-F238E27FC236}">
                <a16:creationId xmlns:a16="http://schemas.microsoft.com/office/drawing/2014/main" id="{36E45CB9-FFB8-4508-8ED6-3EDF437757E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10">
            <a:extLst>
              <a:ext uri="{FF2B5EF4-FFF2-40B4-BE49-F238E27FC236}">
                <a16:creationId xmlns:a16="http://schemas.microsoft.com/office/drawing/2014/main" id="{82F09A8B-7FA8-4393-B90D-B70DE02C7A7A}"/>
              </a:ext>
            </a:extLst>
          </p:cNvPr>
          <p:cNvSpPr>
            <a:spLocks noGrp="1" noChangeArrowheads="1"/>
          </p:cNvSpPr>
          <p:nvPr>
            <p:ph type="sldNum" sz="quarter" idx="11"/>
          </p:nvPr>
        </p:nvSpPr>
        <p:spPr>
          <a:ln/>
        </p:spPr>
        <p:txBody>
          <a:bodyPr/>
          <a:lstStyle>
            <a:lvl1pPr>
              <a:defRPr/>
            </a:lvl1pPr>
          </a:lstStyle>
          <a:p>
            <a:fld id="{46E38B18-8635-4D2B-B9C5-7DB113E58AAA}" type="slidenum">
              <a:rPr lang="en-US" altLang="en-US"/>
              <a:pPr/>
              <a:t>‹#›</a:t>
            </a:fld>
            <a:endParaRPr lang="en-US" altLang="en-US"/>
          </a:p>
        </p:txBody>
      </p:sp>
    </p:spTree>
    <p:extLst>
      <p:ext uri="{BB962C8B-B14F-4D97-AF65-F5344CB8AC3E}">
        <p14:creationId xmlns:p14="http://schemas.microsoft.com/office/powerpoint/2010/main" val="3855682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1219200"/>
          </a:xfrm>
        </p:spPr>
        <p:txBody>
          <a:bodyPr/>
          <a:lstStyle/>
          <a:p>
            <a:r>
              <a:rPr lang="en-US"/>
              <a:t>Click to edit Master title style</a:t>
            </a:r>
          </a:p>
        </p:txBody>
      </p:sp>
      <p:sp>
        <p:nvSpPr>
          <p:cNvPr id="3" name="Text Placeholder 2"/>
          <p:cNvSpPr>
            <a:spLocks noGrp="1"/>
          </p:cNvSpPr>
          <p:nvPr>
            <p:ph type="body" sz="half" idx="1"/>
          </p:nvPr>
        </p:nvSpPr>
        <p:spPr>
          <a:xfrm>
            <a:off x="457200" y="1524000"/>
            <a:ext cx="4160838"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70438" y="1524000"/>
            <a:ext cx="4162425"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70438" y="3962400"/>
            <a:ext cx="4162425"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08">
            <a:extLst>
              <a:ext uri="{FF2B5EF4-FFF2-40B4-BE49-F238E27FC236}">
                <a16:creationId xmlns:a16="http://schemas.microsoft.com/office/drawing/2014/main" id="{4DEA9AEC-9B1D-4EBB-BC69-69C11C4BB32C}"/>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110">
            <a:extLst>
              <a:ext uri="{FF2B5EF4-FFF2-40B4-BE49-F238E27FC236}">
                <a16:creationId xmlns:a16="http://schemas.microsoft.com/office/drawing/2014/main" id="{5E4C0734-17AA-4477-8C68-0E5E4B396907}"/>
              </a:ext>
            </a:extLst>
          </p:cNvPr>
          <p:cNvSpPr>
            <a:spLocks noGrp="1" noChangeArrowheads="1"/>
          </p:cNvSpPr>
          <p:nvPr>
            <p:ph type="sldNum" sz="quarter" idx="11"/>
          </p:nvPr>
        </p:nvSpPr>
        <p:spPr>
          <a:ln/>
        </p:spPr>
        <p:txBody>
          <a:bodyPr/>
          <a:lstStyle>
            <a:lvl1pPr>
              <a:defRPr/>
            </a:lvl1pPr>
          </a:lstStyle>
          <a:p>
            <a:fld id="{32EC63FE-EB48-4091-8407-68C4C10B0789}" type="slidenum">
              <a:rPr lang="en-US" altLang="en-US"/>
              <a:pPr/>
              <a:t>‹#›</a:t>
            </a:fld>
            <a:endParaRPr lang="en-US" altLang="en-US"/>
          </a:p>
        </p:txBody>
      </p:sp>
    </p:spTree>
    <p:extLst>
      <p:ext uri="{BB962C8B-B14F-4D97-AF65-F5344CB8AC3E}">
        <p14:creationId xmlns:p14="http://schemas.microsoft.com/office/powerpoint/2010/main" val="4030359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1219200"/>
          </a:xfrm>
        </p:spPr>
        <p:txBody>
          <a:bodyPr/>
          <a:lstStyle/>
          <a:p>
            <a:r>
              <a:rPr lang="en-US"/>
              <a:t>Click to edit Master title style</a:t>
            </a:r>
          </a:p>
        </p:txBody>
      </p:sp>
      <p:sp>
        <p:nvSpPr>
          <p:cNvPr id="3" name="Text Placeholder 2"/>
          <p:cNvSpPr>
            <a:spLocks noGrp="1"/>
          </p:cNvSpPr>
          <p:nvPr>
            <p:ph type="body" sz="half" idx="1"/>
          </p:nvPr>
        </p:nvSpPr>
        <p:spPr>
          <a:xfrm>
            <a:off x="457200" y="1524000"/>
            <a:ext cx="8475663"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962400"/>
            <a:ext cx="8475663"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8">
            <a:extLst>
              <a:ext uri="{FF2B5EF4-FFF2-40B4-BE49-F238E27FC236}">
                <a16:creationId xmlns:a16="http://schemas.microsoft.com/office/drawing/2014/main" id="{7DCECB7F-A9E3-4F56-B7B6-AB5009240BC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10">
            <a:extLst>
              <a:ext uri="{FF2B5EF4-FFF2-40B4-BE49-F238E27FC236}">
                <a16:creationId xmlns:a16="http://schemas.microsoft.com/office/drawing/2014/main" id="{BFBCBE3E-BBF4-46BA-B174-E5817D32E23E}"/>
              </a:ext>
            </a:extLst>
          </p:cNvPr>
          <p:cNvSpPr>
            <a:spLocks noGrp="1" noChangeArrowheads="1"/>
          </p:cNvSpPr>
          <p:nvPr>
            <p:ph type="sldNum" sz="quarter" idx="11"/>
          </p:nvPr>
        </p:nvSpPr>
        <p:spPr>
          <a:ln/>
        </p:spPr>
        <p:txBody>
          <a:bodyPr/>
          <a:lstStyle>
            <a:lvl1pPr>
              <a:defRPr/>
            </a:lvl1pPr>
          </a:lstStyle>
          <a:p>
            <a:fld id="{A8E3CE00-9D30-4F98-9E83-61CF24623DEE}" type="slidenum">
              <a:rPr lang="en-US" altLang="en-US"/>
              <a:pPr/>
              <a:t>‹#›</a:t>
            </a:fld>
            <a:endParaRPr lang="en-US" altLang="en-US"/>
          </a:p>
        </p:txBody>
      </p:sp>
    </p:spTree>
    <p:extLst>
      <p:ext uri="{BB962C8B-B14F-4D97-AF65-F5344CB8AC3E}">
        <p14:creationId xmlns:p14="http://schemas.microsoft.com/office/powerpoint/2010/main" val="462055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1219200"/>
          </a:xfrm>
        </p:spPr>
        <p:txBody>
          <a:bodyPr/>
          <a:lstStyle/>
          <a:p>
            <a:r>
              <a:rPr lang="en-US"/>
              <a:t>Click to edit Master title style</a:t>
            </a:r>
          </a:p>
        </p:txBody>
      </p:sp>
      <p:sp>
        <p:nvSpPr>
          <p:cNvPr id="3" name="Content Placeholder 2"/>
          <p:cNvSpPr>
            <a:spLocks noGrp="1"/>
          </p:cNvSpPr>
          <p:nvPr>
            <p:ph sz="quarter" idx="1"/>
          </p:nvPr>
        </p:nvSpPr>
        <p:spPr>
          <a:xfrm>
            <a:off x="457200" y="1524000"/>
            <a:ext cx="4160838"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57200" y="3962400"/>
            <a:ext cx="4160838"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770438" y="1524000"/>
            <a:ext cx="4162425"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08">
            <a:extLst>
              <a:ext uri="{FF2B5EF4-FFF2-40B4-BE49-F238E27FC236}">
                <a16:creationId xmlns:a16="http://schemas.microsoft.com/office/drawing/2014/main" id="{B552F3AD-1533-4410-A14A-BDB63BC65292}"/>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110">
            <a:extLst>
              <a:ext uri="{FF2B5EF4-FFF2-40B4-BE49-F238E27FC236}">
                <a16:creationId xmlns:a16="http://schemas.microsoft.com/office/drawing/2014/main" id="{C4C84B61-1F61-4D44-B9A5-94411D802B0D}"/>
              </a:ext>
            </a:extLst>
          </p:cNvPr>
          <p:cNvSpPr>
            <a:spLocks noGrp="1" noChangeArrowheads="1"/>
          </p:cNvSpPr>
          <p:nvPr>
            <p:ph type="sldNum" sz="quarter" idx="11"/>
          </p:nvPr>
        </p:nvSpPr>
        <p:spPr>
          <a:ln/>
        </p:spPr>
        <p:txBody>
          <a:bodyPr/>
          <a:lstStyle>
            <a:lvl1pPr>
              <a:defRPr/>
            </a:lvl1pPr>
          </a:lstStyle>
          <a:p>
            <a:fld id="{AA15E437-3AD7-447E-85BE-01D151B71D1E}" type="slidenum">
              <a:rPr lang="en-US" altLang="en-US"/>
              <a:pPr/>
              <a:t>‹#›</a:t>
            </a:fld>
            <a:endParaRPr lang="en-US" altLang="en-US"/>
          </a:p>
        </p:txBody>
      </p:sp>
    </p:spTree>
    <p:extLst>
      <p:ext uri="{BB962C8B-B14F-4D97-AF65-F5344CB8AC3E}">
        <p14:creationId xmlns:p14="http://schemas.microsoft.com/office/powerpoint/2010/main" val="3592831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8">
            <a:extLst>
              <a:ext uri="{FF2B5EF4-FFF2-40B4-BE49-F238E27FC236}">
                <a16:creationId xmlns:a16="http://schemas.microsoft.com/office/drawing/2014/main" id="{4F831683-65FD-4799-BE94-BE2B69E9FB8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10">
            <a:extLst>
              <a:ext uri="{FF2B5EF4-FFF2-40B4-BE49-F238E27FC236}">
                <a16:creationId xmlns:a16="http://schemas.microsoft.com/office/drawing/2014/main" id="{810F6A90-14FE-4653-A231-80A444B00A84}"/>
              </a:ext>
            </a:extLst>
          </p:cNvPr>
          <p:cNvSpPr>
            <a:spLocks noGrp="1" noChangeArrowheads="1"/>
          </p:cNvSpPr>
          <p:nvPr>
            <p:ph type="sldNum" sz="quarter" idx="11"/>
          </p:nvPr>
        </p:nvSpPr>
        <p:spPr>
          <a:ln/>
        </p:spPr>
        <p:txBody>
          <a:bodyPr/>
          <a:lstStyle>
            <a:lvl1pPr>
              <a:defRPr/>
            </a:lvl1pPr>
          </a:lstStyle>
          <a:p>
            <a:fld id="{484CFC78-8044-4DC4-9C46-BEDDA4FA2FBF}" type="slidenum">
              <a:rPr lang="en-US" altLang="en-US"/>
              <a:pPr/>
              <a:t>‹#›</a:t>
            </a:fld>
            <a:endParaRPr lang="en-US" altLang="en-US"/>
          </a:p>
        </p:txBody>
      </p:sp>
    </p:spTree>
    <p:extLst>
      <p:ext uri="{BB962C8B-B14F-4D97-AF65-F5344CB8AC3E}">
        <p14:creationId xmlns:p14="http://schemas.microsoft.com/office/powerpoint/2010/main" val="3658031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8">
            <a:extLst>
              <a:ext uri="{FF2B5EF4-FFF2-40B4-BE49-F238E27FC236}">
                <a16:creationId xmlns:a16="http://schemas.microsoft.com/office/drawing/2014/main" id="{EDB28614-B499-4432-9849-78161262C09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10">
            <a:extLst>
              <a:ext uri="{FF2B5EF4-FFF2-40B4-BE49-F238E27FC236}">
                <a16:creationId xmlns:a16="http://schemas.microsoft.com/office/drawing/2014/main" id="{176EE4D6-D04F-4213-ACAF-46A980C110EF}"/>
              </a:ext>
            </a:extLst>
          </p:cNvPr>
          <p:cNvSpPr>
            <a:spLocks noGrp="1" noChangeArrowheads="1"/>
          </p:cNvSpPr>
          <p:nvPr>
            <p:ph type="sldNum" sz="quarter" idx="11"/>
          </p:nvPr>
        </p:nvSpPr>
        <p:spPr>
          <a:ln/>
        </p:spPr>
        <p:txBody>
          <a:bodyPr/>
          <a:lstStyle>
            <a:lvl1pPr>
              <a:defRPr/>
            </a:lvl1pPr>
          </a:lstStyle>
          <a:p>
            <a:fld id="{50D183F4-0043-48BB-BBEC-FAD205F00951}" type="slidenum">
              <a:rPr lang="en-US" altLang="en-US"/>
              <a:pPr/>
              <a:t>‹#›</a:t>
            </a:fld>
            <a:endParaRPr lang="en-US" altLang="en-US"/>
          </a:p>
        </p:txBody>
      </p:sp>
    </p:spTree>
    <p:extLst>
      <p:ext uri="{BB962C8B-B14F-4D97-AF65-F5344CB8AC3E}">
        <p14:creationId xmlns:p14="http://schemas.microsoft.com/office/powerpoint/2010/main" val="758237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24000"/>
            <a:ext cx="4160838"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70438" y="1524000"/>
            <a:ext cx="4162425"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8">
            <a:extLst>
              <a:ext uri="{FF2B5EF4-FFF2-40B4-BE49-F238E27FC236}">
                <a16:creationId xmlns:a16="http://schemas.microsoft.com/office/drawing/2014/main" id="{2CD9484C-CA70-487E-8569-D1E00082E85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10">
            <a:extLst>
              <a:ext uri="{FF2B5EF4-FFF2-40B4-BE49-F238E27FC236}">
                <a16:creationId xmlns:a16="http://schemas.microsoft.com/office/drawing/2014/main" id="{8E02DA05-77C5-4414-8A7B-D878A883C4AE}"/>
              </a:ext>
            </a:extLst>
          </p:cNvPr>
          <p:cNvSpPr>
            <a:spLocks noGrp="1" noChangeArrowheads="1"/>
          </p:cNvSpPr>
          <p:nvPr>
            <p:ph type="sldNum" sz="quarter" idx="11"/>
          </p:nvPr>
        </p:nvSpPr>
        <p:spPr>
          <a:ln/>
        </p:spPr>
        <p:txBody>
          <a:bodyPr/>
          <a:lstStyle>
            <a:lvl1pPr>
              <a:defRPr/>
            </a:lvl1pPr>
          </a:lstStyle>
          <a:p>
            <a:fld id="{7E6CE7F7-C526-4713-BECF-9489F49CEEB1}" type="slidenum">
              <a:rPr lang="en-US" altLang="en-US"/>
              <a:pPr/>
              <a:t>‹#›</a:t>
            </a:fld>
            <a:endParaRPr lang="en-US" altLang="en-US"/>
          </a:p>
        </p:txBody>
      </p:sp>
    </p:spTree>
    <p:extLst>
      <p:ext uri="{BB962C8B-B14F-4D97-AF65-F5344CB8AC3E}">
        <p14:creationId xmlns:p14="http://schemas.microsoft.com/office/powerpoint/2010/main" val="136400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8">
            <a:extLst>
              <a:ext uri="{FF2B5EF4-FFF2-40B4-BE49-F238E27FC236}">
                <a16:creationId xmlns:a16="http://schemas.microsoft.com/office/drawing/2014/main" id="{A12FDC27-9D46-406C-84A9-235E08E0E58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10">
            <a:extLst>
              <a:ext uri="{FF2B5EF4-FFF2-40B4-BE49-F238E27FC236}">
                <a16:creationId xmlns:a16="http://schemas.microsoft.com/office/drawing/2014/main" id="{03052A07-0969-4552-8304-C383D0086791}"/>
              </a:ext>
            </a:extLst>
          </p:cNvPr>
          <p:cNvSpPr>
            <a:spLocks noGrp="1" noChangeArrowheads="1"/>
          </p:cNvSpPr>
          <p:nvPr>
            <p:ph type="sldNum" sz="quarter" idx="11"/>
          </p:nvPr>
        </p:nvSpPr>
        <p:spPr>
          <a:ln/>
        </p:spPr>
        <p:txBody>
          <a:bodyPr/>
          <a:lstStyle>
            <a:lvl1pPr>
              <a:defRPr/>
            </a:lvl1pPr>
          </a:lstStyle>
          <a:p>
            <a:fld id="{08560192-F36F-40FD-9E03-B8C34E5ED307}" type="slidenum">
              <a:rPr lang="en-US" altLang="en-US"/>
              <a:pPr/>
              <a:t>‹#›</a:t>
            </a:fld>
            <a:endParaRPr lang="en-US" altLang="en-US"/>
          </a:p>
        </p:txBody>
      </p:sp>
    </p:spTree>
    <p:extLst>
      <p:ext uri="{BB962C8B-B14F-4D97-AF65-F5344CB8AC3E}">
        <p14:creationId xmlns:p14="http://schemas.microsoft.com/office/powerpoint/2010/main" val="1778143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8">
            <a:extLst>
              <a:ext uri="{FF2B5EF4-FFF2-40B4-BE49-F238E27FC236}">
                <a16:creationId xmlns:a16="http://schemas.microsoft.com/office/drawing/2014/main" id="{63D7576C-F431-4723-9DA6-B8584C5E5C0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10">
            <a:extLst>
              <a:ext uri="{FF2B5EF4-FFF2-40B4-BE49-F238E27FC236}">
                <a16:creationId xmlns:a16="http://schemas.microsoft.com/office/drawing/2014/main" id="{8A4C753A-1E5D-48EA-95E8-A31DE38C50F0}"/>
              </a:ext>
            </a:extLst>
          </p:cNvPr>
          <p:cNvSpPr>
            <a:spLocks noGrp="1" noChangeArrowheads="1"/>
          </p:cNvSpPr>
          <p:nvPr>
            <p:ph type="sldNum" sz="quarter" idx="11"/>
          </p:nvPr>
        </p:nvSpPr>
        <p:spPr>
          <a:ln/>
        </p:spPr>
        <p:txBody>
          <a:bodyPr/>
          <a:lstStyle>
            <a:lvl1pPr>
              <a:defRPr/>
            </a:lvl1pPr>
          </a:lstStyle>
          <a:p>
            <a:fld id="{DF5219C2-3E68-42DB-9E17-0EE6BFE8FC47}" type="slidenum">
              <a:rPr lang="en-US" altLang="en-US"/>
              <a:pPr/>
              <a:t>‹#›</a:t>
            </a:fld>
            <a:endParaRPr lang="en-US" altLang="en-US"/>
          </a:p>
        </p:txBody>
      </p:sp>
    </p:spTree>
    <p:extLst>
      <p:ext uri="{BB962C8B-B14F-4D97-AF65-F5344CB8AC3E}">
        <p14:creationId xmlns:p14="http://schemas.microsoft.com/office/powerpoint/2010/main" val="2073761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8">
            <a:extLst>
              <a:ext uri="{FF2B5EF4-FFF2-40B4-BE49-F238E27FC236}">
                <a16:creationId xmlns:a16="http://schemas.microsoft.com/office/drawing/2014/main" id="{606584E5-57AB-4665-A890-BF37AA11F86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10">
            <a:extLst>
              <a:ext uri="{FF2B5EF4-FFF2-40B4-BE49-F238E27FC236}">
                <a16:creationId xmlns:a16="http://schemas.microsoft.com/office/drawing/2014/main" id="{43E6D01D-BACE-46F9-9C1D-6E10805C59BB}"/>
              </a:ext>
            </a:extLst>
          </p:cNvPr>
          <p:cNvSpPr>
            <a:spLocks noGrp="1" noChangeArrowheads="1"/>
          </p:cNvSpPr>
          <p:nvPr>
            <p:ph type="sldNum" sz="quarter" idx="11"/>
          </p:nvPr>
        </p:nvSpPr>
        <p:spPr>
          <a:ln/>
        </p:spPr>
        <p:txBody>
          <a:bodyPr/>
          <a:lstStyle>
            <a:lvl1pPr>
              <a:defRPr/>
            </a:lvl1pPr>
          </a:lstStyle>
          <a:p>
            <a:fld id="{A7B5CAE2-9C63-4ABF-8276-5504B66473D4}" type="slidenum">
              <a:rPr lang="en-US" altLang="en-US"/>
              <a:pPr/>
              <a:t>‹#›</a:t>
            </a:fld>
            <a:endParaRPr lang="en-US" altLang="en-US"/>
          </a:p>
        </p:txBody>
      </p:sp>
    </p:spTree>
    <p:extLst>
      <p:ext uri="{BB962C8B-B14F-4D97-AF65-F5344CB8AC3E}">
        <p14:creationId xmlns:p14="http://schemas.microsoft.com/office/powerpoint/2010/main" val="2512820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8">
            <a:extLst>
              <a:ext uri="{FF2B5EF4-FFF2-40B4-BE49-F238E27FC236}">
                <a16:creationId xmlns:a16="http://schemas.microsoft.com/office/drawing/2014/main" id="{479A88C6-5CB5-497C-849E-50F8775877E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10">
            <a:extLst>
              <a:ext uri="{FF2B5EF4-FFF2-40B4-BE49-F238E27FC236}">
                <a16:creationId xmlns:a16="http://schemas.microsoft.com/office/drawing/2014/main" id="{0C356B34-0DF0-4CBF-B2C0-D208473229C7}"/>
              </a:ext>
            </a:extLst>
          </p:cNvPr>
          <p:cNvSpPr>
            <a:spLocks noGrp="1" noChangeArrowheads="1"/>
          </p:cNvSpPr>
          <p:nvPr>
            <p:ph type="sldNum" sz="quarter" idx="11"/>
          </p:nvPr>
        </p:nvSpPr>
        <p:spPr>
          <a:ln/>
        </p:spPr>
        <p:txBody>
          <a:bodyPr/>
          <a:lstStyle>
            <a:lvl1pPr>
              <a:defRPr/>
            </a:lvl1pPr>
          </a:lstStyle>
          <a:p>
            <a:fld id="{4FBD525E-FB3C-4B3A-8948-9583061054AC}" type="slidenum">
              <a:rPr lang="en-US" altLang="en-US"/>
              <a:pPr/>
              <a:t>‹#›</a:t>
            </a:fld>
            <a:endParaRPr lang="en-US" altLang="en-US"/>
          </a:p>
        </p:txBody>
      </p:sp>
    </p:spTree>
    <p:extLst>
      <p:ext uri="{BB962C8B-B14F-4D97-AF65-F5344CB8AC3E}">
        <p14:creationId xmlns:p14="http://schemas.microsoft.com/office/powerpoint/2010/main" val="128498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8">
            <a:extLst>
              <a:ext uri="{FF2B5EF4-FFF2-40B4-BE49-F238E27FC236}">
                <a16:creationId xmlns:a16="http://schemas.microsoft.com/office/drawing/2014/main" id="{9F0980CA-1B97-40AF-9DE7-47185785B67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10">
            <a:extLst>
              <a:ext uri="{FF2B5EF4-FFF2-40B4-BE49-F238E27FC236}">
                <a16:creationId xmlns:a16="http://schemas.microsoft.com/office/drawing/2014/main" id="{0EFBACE6-87B6-4C94-9A4B-D0596C60A3E9}"/>
              </a:ext>
            </a:extLst>
          </p:cNvPr>
          <p:cNvSpPr>
            <a:spLocks noGrp="1" noChangeArrowheads="1"/>
          </p:cNvSpPr>
          <p:nvPr>
            <p:ph type="sldNum" sz="quarter" idx="11"/>
          </p:nvPr>
        </p:nvSpPr>
        <p:spPr>
          <a:ln/>
        </p:spPr>
        <p:txBody>
          <a:bodyPr/>
          <a:lstStyle>
            <a:lvl1pPr>
              <a:defRPr/>
            </a:lvl1pPr>
          </a:lstStyle>
          <a:p>
            <a:fld id="{BF2A7932-ABE4-469C-BB38-F2E5DD86B863}" type="slidenum">
              <a:rPr lang="en-US" altLang="en-US"/>
              <a:pPr/>
              <a:t>‹#›</a:t>
            </a:fld>
            <a:endParaRPr lang="en-US" altLang="en-US"/>
          </a:p>
        </p:txBody>
      </p:sp>
    </p:spTree>
    <p:extLst>
      <p:ext uri="{BB962C8B-B14F-4D97-AF65-F5344CB8AC3E}">
        <p14:creationId xmlns:p14="http://schemas.microsoft.com/office/powerpoint/2010/main" val="638527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3">
            <a:extLst>
              <a:ext uri="{FF2B5EF4-FFF2-40B4-BE49-F238E27FC236}">
                <a16:creationId xmlns:a16="http://schemas.microsoft.com/office/drawing/2014/main" id="{8E4AD877-6C88-4E27-BB0E-260F2A63CC12}"/>
              </a:ext>
            </a:extLst>
          </p:cNvPr>
          <p:cNvGrpSpPr>
            <a:grpSpLocks/>
          </p:cNvGrpSpPr>
          <p:nvPr/>
        </p:nvGrpSpPr>
        <p:grpSpPr bwMode="auto">
          <a:xfrm>
            <a:off x="0" y="68263"/>
            <a:ext cx="457200" cy="6713537"/>
            <a:chOff x="0" y="43"/>
            <a:chExt cx="5760" cy="4229"/>
          </a:xfrm>
        </p:grpSpPr>
        <p:sp>
          <p:nvSpPr>
            <p:cNvPr id="40964" name="Line 4">
              <a:extLst>
                <a:ext uri="{FF2B5EF4-FFF2-40B4-BE49-F238E27FC236}">
                  <a16:creationId xmlns:a16="http://schemas.microsoft.com/office/drawing/2014/main" id="{47E22EAF-F5D3-4CFE-B598-393D7E857428}"/>
                </a:ext>
              </a:extLst>
            </p:cNvPr>
            <p:cNvSpPr>
              <a:spLocks noChangeShapeType="1"/>
            </p:cNvSpPr>
            <p:nvPr userDrawn="1"/>
          </p:nvSpPr>
          <p:spPr bwMode="auto">
            <a:xfrm>
              <a:off x="0" y="4203"/>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0965" name="Line 5">
              <a:extLst>
                <a:ext uri="{FF2B5EF4-FFF2-40B4-BE49-F238E27FC236}">
                  <a16:creationId xmlns:a16="http://schemas.microsoft.com/office/drawing/2014/main" id="{D0A2FDF7-0045-42A2-8029-00791F253D12}"/>
                </a:ext>
              </a:extLst>
            </p:cNvPr>
            <p:cNvSpPr>
              <a:spLocks noChangeShapeType="1"/>
            </p:cNvSpPr>
            <p:nvPr userDrawn="1"/>
          </p:nvSpPr>
          <p:spPr bwMode="auto">
            <a:xfrm>
              <a:off x="0" y="4239"/>
              <a:ext cx="5760" cy="0"/>
            </a:xfrm>
            <a:prstGeom prst="line">
              <a:avLst/>
            </a:prstGeom>
            <a:noFill/>
            <a:ln w="38100">
              <a:solidFill>
                <a:schemeClr val="bg2"/>
              </a:solidFill>
              <a:round/>
              <a:headEnd/>
              <a:tailEnd/>
            </a:ln>
            <a:effectLst/>
          </p:spPr>
          <p:txBody>
            <a:bodyPr wrap="none" anchor="ctr"/>
            <a:lstStyle/>
            <a:p>
              <a:pPr>
                <a:defRPr/>
              </a:pPr>
              <a:endParaRPr lang="en-US"/>
            </a:p>
          </p:txBody>
        </p:sp>
        <p:sp>
          <p:nvSpPr>
            <p:cNvPr id="40966" name="Line 6">
              <a:extLst>
                <a:ext uri="{FF2B5EF4-FFF2-40B4-BE49-F238E27FC236}">
                  <a16:creationId xmlns:a16="http://schemas.microsoft.com/office/drawing/2014/main" id="{55CCC5B9-F530-4215-AC89-EFA146018AF8}"/>
                </a:ext>
              </a:extLst>
            </p:cNvPr>
            <p:cNvSpPr>
              <a:spLocks noChangeShapeType="1"/>
            </p:cNvSpPr>
            <p:nvPr userDrawn="1"/>
          </p:nvSpPr>
          <p:spPr bwMode="auto">
            <a:xfrm>
              <a:off x="0" y="4272"/>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0967" name="Line 7">
              <a:extLst>
                <a:ext uri="{FF2B5EF4-FFF2-40B4-BE49-F238E27FC236}">
                  <a16:creationId xmlns:a16="http://schemas.microsoft.com/office/drawing/2014/main" id="{3FBCF1F8-0EE2-440F-A452-009CD21428BD}"/>
                </a:ext>
              </a:extLst>
            </p:cNvPr>
            <p:cNvSpPr>
              <a:spLocks noChangeShapeType="1"/>
            </p:cNvSpPr>
            <p:nvPr userDrawn="1"/>
          </p:nvSpPr>
          <p:spPr bwMode="auto">
            <a:xfrm>
              <a:off x="0" y="4113"/>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0968" name="Line 8">
              <a:extLst>
                <a:ext uri="{FF2B5EF4-FFF2-40B4-BE49-F238E27FC236}">
                  <a16:creationId xmlns:a16="http://schemas.microsoft.com/office/drawing/2014/main" id="{46D05D54-9229-4139-B088-D327CFC003F4}"/>
                </a:ext>
              </a:extLst>
            </p:cNvPr>
            <p:cNvSpPr>
              <a:spLocks noChangeShapeType="1"/>
            </p:cNvSpPr>
            <p:nvPr userDrawn="1"/>
          </p:nvSpPr>
          <p:spPr bwMode="auto">
            <a:xfrm>
              <a:off x="0" y="4065"/>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0969" name="Line 9">
              <a:extLst>
                <a:ext uri="{FF2B5EF4-FFF2-40B4-BE49-F238E27FC236}">
                  <a16:creationId xmlns:a16="http://schemas.microsoft.com/office/drawing/2014/main" id="{E44AA917-9B71-48C6-AF77-53BF6534F020}"/>
                </a:ext>
              </a:extLst>
            </p:cNvPr>
            <p:cNvSpPr>
              <a:spLocks noChangeShapeType="1"/>
            </p:cNvSpPr>
            <p:nvPr userDrawn="1"/>
          </p:nvSpPr>
          <p:spPr bwMode="auto">
            <a:xfrm>
              <a:off x="0" y="4158"/>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0970" name="Line 10">
              <a:extLst>
                <a:ext uri="{FF2B5EF4-FFF2-40B4-BE49-F238E27FC236}">
                  <a16:creationId xmlns:a16="http://schemas.microsoft.com/office/drawing/2014/main" id="{76F3C792-B053-4B7E-A4B6-9F483D8D838E}"/>
                </a:ext>
              </a:extLst>
            </p:cNvPr>
            <p:cNvSpPr>
              <a:spLocks noChangeShapeType="1"/>
            </p:cNvSpPr>
            <p:nvPr userDrawn="1"/>
          </p:nvSpPr>
          <p:spPr bwMode="auto">
            <a:xfrm>
              <a:off x="0" y="3666"/>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0971" name="Line 11">
              <a:extLst>
                <a:ext uri="{FF2B5EF4-FFF2-40B4-BE49-F238E27FC236}">
                  <a16:creationId xmlns:a16="http://schemas.microsoft.com/office/drawing/2014/main" id="{B62ED16D-82C1-4F80-B940-43231B358F01}"/>
                </a:ext>
              </a:extLst>
            </p:cNvPr>
            <p:cNvSpPr>
              <a:spLocks noChangeShapeType="1"/>
            </p:cNvSpPr>
            <p:nvPr userDrawn="1"/>
          </p:nvSpPr>
          <p:spPr bwMode="auto">
            <a:xfrm>
              <a:off x="0" y="3639"/>
              <a:ext cx="5760" cy="0"/>
            </a:xfrm>
            <a:prstGeom prst="line">
              <a:avLst/>
            </a:prstGeom>
            <a:noFill/>
            <a:ln w="38100">
              <a:solidFill>
                <a:schemeClr val="bg2"/>
              </a:solidFill>
              <a:round/>
              <a:headEnd/>
              <a:tailEnd/>
            </a:ln>
            <a:effectLst/>
          </p:spPr>
          <p:txBody>
            <a:bodyPr wrap="none" anchor="ctr"/>
            <a:lstStyle/>
            <a:p>
              <a:pPr>
                <a:defRPr/>
              </a:pPr>
              <a:endParaRPr lang="en-US"/>
            </a:p>
          </p:txBody>
        </p:sp>
        <p:sp>
          <p:nvSpPr>
            <p:cNvPr id="40972" name="Line 12">
              <a:extLst>
                <a:ext uri="{FF2B5EF4-FFF2-40B4-BE49-F238E27FC236}">
                  <a16:creationId xmlns:a16="http://schemas.microsoft.com/office/drawing/2014/main" id="{4D444A2F-EBF8-495A-A6B8-54AE6834930D}"/>
                </a:ext>
              </a:extLst>
            </p:cNvPr>
            <p:cNvSpPr>
              <a:spLocks noChangeShapeType="1"/>
            </p:cNvSpPr>
            <p:nvPr userDrawn="1"/>
          </p:nvSpPr>
          <p:spPr bwMode="auto">
            <a:xfrm>
              <a:off x="0" y="4020"/>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0973" name="Line 13">
              <a:extLst>
                <a:ext uri="{FF2B5EF4-FFF2-40B4-BE49-F238E27FC236}">
                  <a16:creationId xmlns:a16="http://schemas.microsoft.com/office/drawing/2014/main" id="{B18CE949-5C42-492C-ACEA-4EF104DCB43C}"/>
                </a:ext>
              </a:extLst>
            </p:cNvPr>
            <p:cNvSpPr>
              <a:spLocks noChangeShapeType="1"/>
            </p:cNvSpPr>
            <p:nvPr userDrawn="1"/>
          </p:nvSpPr>
          <p:spPr bwMode="auto">
            <a:xfrm>
              <a:off x="0" y="3894"/>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0974" name="Line 14">
              <a:extLst>
                <a:ext uri="{FF2B5EF4-FFF2-40B4-BE49-F238E27FC236}">
                  <a16:creationId xmlns:a16="http://schemas.microsoft.com/office/drawing/2014/main" id="{22383D62-A5A4-4269-BE14-D4665E27AD15}"/>
                </a:ext>
              </a:extLst>
            </p:cNvPr>
            <p:cNvSpPr>
              <a:spLocks noChangeShapeType="1"/>
            </p:cNvSpPr>
            <p:nvPr userDrawn="1"/>
          </p:nvSpPr>
          <p:spPr bwMode="auto">
            <a:xfrm>
              <a:off x="0" y="3813"/>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0975" name="Line 15">
              <a:extLst>
                <a:ext uri="{FF2B5EF4-FFF2-40B4-BE49-F238E27FC236}">
                  <a16:creationId xmlns:a16="http://schemas.microsoft.com/office/drawing/2014/main" id="{6AC7B400-C2B7-4958-8E53-792A56B8C0E7}"/>
                </a:ext>
              </a:extLst>
            </p:cNvPr>
            <p:cNvSpPr>
              <a:spLocks noChangeShapeType="1"/>
            </p:cNvSpPr>
            <p:nvPr userDrawn="1"/>
          </p:nvSpPr>
          <p:spPr bwMode="auto">
            <a:xfrm>
              <a:off x="0" y="3999"/>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0976" name="Line 16">
              <a:extLst>
                <a:ext uri="{FF2B5EF4-FFF2-40B4-BE49-F238E27FC236}">
                  <a16:creationId xmlns:a16="http://schemas.microsoft.com/office/drawing/2014/main" id="{7DEB87AC-B6D6-445D-A44B-E34FBF695420}"/>
                </a:ext>
              </a:extLst>
            </p:cNvPr>
            <p:cNvSpPr>
              <a:spLocks noChangeShapeType="1"/>
            </p:cNvSpPr>
            <p:nvPr userDrawn="1"/>
          </p:nvSpPr>
          <p:spPr bwMode="auto">
            <a:xfrm>
              <a:off x="0" y="3687"/>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0977" name="Line 17">
              <a:extLst>
                <a:ext uri="{FF2B5EF4-FFF2-40B4-BE49-F238E27FC236}">
                  <a16:creationId xmlns:a16="http://schemas.microsoft.com/office/drawing/2014/main" id="{24902262-6D23-430E-BA77-0F27D4ECD671}"/>
                </a:ext>
              </a:extLst>
            </p:cNvPr>
            <p:cNvSpPr>
              <a:spLocks noChangeShapeType="1"/>
            </p:cNvSpPr>
            <p:nvPr userDrawn="1"/>
          </p:nvSpPr>
          <p:spPr bwMode="auto">
            <a:xfrm>
              <a:off x="0" y="3741"/>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0978" name="Line 18">
              <a:extLst>
                <a:ext uri="{FF2B5EF4-FFF2-40B4-BE49-F238E27FC236}">
                  <a16:creationId xmlns:a16="http://schemas.microsoft.com/office/drawing/2014/main" id="{808C5354-4CA5-41A0-A831-8AB2D49F7CD8}"/>
                </a:ext>
              </a:extLst>
            </p:cNvPr>
            <p:cNvSpPr>
              <a:spLocks noChangeShapeType="1"/>
            </p:cNvSpPr>
            <p:nvPr userDrawn="1"/>
          </p:nvSpPr>
          <p:spPr bwMode="auto">
            <a:xfrm>
              <a:off x="0" y="3939"/>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0979" name="Line 19">
              <a:extLst>
                <a:ext uri="{FF2B5EF4-FFF2-40B4-BE49-F238E27FC236}">
                  <a16:creationId xmlns:a16="http://schemas.microsoft.com/office/drawing/2014/main" id="{27C74F16-3E05-4AA3-8BC4-3FC81D9EC0CE}"/>
                </a:ext>
              </a:extLst>
            </p:cNvPr>
            <p:cNvSpPr>
              <a:spLocks noChangeShapeType="1"/>
            </p:cNvSpPr>
            <p:nvPr userDrawn="1"/>
          </p:nvSpPr>
          <p:spPr bwMode="auto">
            <a:xfrm>
              <a:off x="0" y="3918"/>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0980" name="Line 20">
              <a:extLst>
                <a:ext uri="{FF2B5EF4-FFF2-40B4-BE49-F238E27FC236}">
                  <a16:creationId xmlns:a16="http://schemas.microsoft.com/office/drawing/2014/main" id="{ACD711E9-7398-4FFB-B8A9-9F5C45A147B9}"/>
                </a:ext>
              </a:extLst>
            </p:cNvPr>
            <p:cNvSpPr>
              <a:spLocks noChangeShapeType="1"/>
            </p:cNvSpPr>
            <p:nvPr userDrawn="1"/>
          </p:nvSpPr>
          <p:spPr bwMode="auto">
            <a:xfrm>
              <a:off x="0" y="3510"/>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0981" name="Line 21">
              <a:extLst>
                <a:ext uri="{FF2B5EF4-FFF2-40B4-BE49-F238E27FC236}">
                  <a16:creationId xmlns:a16="http://schemas.microsoft.com/office/drawing/2014/main" id="{08B67C53-0260-4797-9674-B0E5A1537573}"/>
                </a:ext>
              </a:extLst>
            </p:cNvPr>
            <p:cNvSpPr>
              <a:spLocks noChangeShapeType="1"/>
            </p:cNvSpPr>
            <p:nvPr userDrawn="1"/>
          </p:nvSpPr>
          <p:spPr bwMode="auto">
            <a:xfrm>
              <a:off x="0" y="3546"/>
              <a:ext cx="5760" cy="0"/>
            </a:xfrm>
            <a:prstGeom prst="line">
              <a:avLst/>
            </a:prstGeom>
            <a:noFill/>
            <a:ln w="38100">
              <a:solidFill>
                <a:schemeClr val="bg2"/>
              </a:solidFill>
              <a:round/>
              <a:headEnd/>
              <a:tailEnd/>
            </a:ln>
            <a:effectLst/>
          </p:spPr>
          <p:txBody>
            <a:bodyPr wrap="none" anchor="ctr"/>
            <a:lstStyle/>
            <a:p>
              <a:pPr>
                <a:defRPr/>
              </a:pPr>
              <a:endParaRPr lang="en-US"/>
            </a:p>
          </p:txBody>
        </p:sp>
        <p:sp>
          <p:nvSpPr>
            <p:cNvPr id="40982" name="Line 22">
              <a:extLst>
                <a:ext uri="{FF2B5EF4-FFF2-40B4-BE49-F238E27FC236}">
                  <a16:creationId xmlns:a16="http://schemas.microsoft.com/office/drawing/2014/main" id="{9D683384-88D7-4506-AD8E-34E99A7A13DE}"/>
                </a:ext>
              </a:extLst>
            </p:cNvPr>
            <p:cNvSpPr>
              <a:spLocks noChangeShapeType="1"/>
            </p:cNvSpPr>
            <p:nvPr userDrawn="1"/>
          </p:nvSpPr>
          <p:spPr bwMode="auto">
            <a:xfrm>
              <a:off x="0" y="3579"/>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0983" name="Line 23">
              <a:extLst>
                <a:ext uri="{FF2B5EF4-FFF2-40B4-BE49-F238E27FC236}">
                  <a16:creationId xmlns:a16="http://schemas.microsoft.com/office/drawing/2014/main" id="{8188B58B-2AA9-419E-AB4B-78E1D1CB38A3}"/>
                </a:ext>
              </a:extLst>
            </p:cNvPr>
            <p:cNvSpPr>
              <a:spLocks noChangeShapeType="1"/>
            </p:cNvSpPr>
            <p:nvPr userDrawn="1"/>
          </p:nvSpPr>
          <p:spPr bwMode="auto">
            <a:xfrm>
              <a:off x="0" y="3420"/>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0984" name="Line 24">
              <a:extLst>
                <a:ext uri="{FF2B5EF4-FFF2-40B4-BE49-F238E27FC236}">
                  <a16:creationId xmlns:a16="http://schemas.microsoft.com/office/drawing/2014/main" id="{D54781B3-C0A9-4EF9-A938-0E9C368C414A}"/>
                </a:ext>
              </a:extLst>
            </p:cNvPr>
            <p:cNvSpPr>
              <a:spLocks noChangeShapeType="1"/>
            </p:cNvSpPr>
            <p:nvPr userDrawn="1"/>
          </p:nvSpPr>
          <p:spPr bwMode="auto">
            <a:xfrm>
              <a:off x="0" y="3372"/>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0985" name="Line 25">
              <a:extLst>
                <a:ext uri="{FF2B5EF4-FFF2-40B4-BE49-F238E27FC236}">
                  <a16:creationId xmlns:a16="http://schemas.microsoft.com/office/drawing/2014/main" id="{EFE261C6-1339-4246-AFB3-94CB644F5586}"/>
                </a:ext>
              </a:extLst>
            </p:cNvPr>
            <p:cNvSpPr>
              <a:spLocks noChangeShapeType="1"/>
            </p:cNvSpPr>
            <p:nvPr userDrawn="1"/>
          </p:nvSpPr>
          <p:spPr bwMode="auto">
            <a:xfrm>
              <a:off x="0" y="3465"/>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0986" name="Line 26">
              <a:extLst>
                <a:ext uri="{FF2B5EF4-FFF2-40B4-BE49-F238E27FC236}">
                  <a16:creationId xmlns:a16="http://schemas.microsoft.com/office/drawing/2014/main" id="{EB39FE02-7B5D-4F32-8EC7-73BA7120D5BA}"/>
                </a:ext>
              </a:extLst>
            </p:cNvPr>
            <p:cNvSpPr>
              <a:spLocks noChangeShapeType="1"/>
            </p:cNvSpPr>
            <p:nvPr userDrawn="1"/>
          </p:nvSpPr>
          <p:spPr bwMode="auto">
            <a:xfrm>
              <a:off x="0" y="2973"/>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0987" name="Line 27">
              <a:extLst>
                <a:ext uri="{FF2B5EF4-FFF2-40B4-BE49-F238E27FC236}">
                  <a16:creationId xmlns:a16="http://schemas.microsoft.com/office/drawing/2014/main" id="{B0AB7AD8-B38A-4935-84D4-536BD391B72F}"/>
                </a:ext>
              </a:extLst>
            </p:cNvPr>
            <p:cNvSpPr>
              <a:spLocks noChangeShapeType="1"/>
            </p:cNvSpPr>
            <p:nvPr userDrawn="1"/>
          </p:nvSpPr>
          <p:spPr bwMode="auto">
            <a:xfrm>
              <a:off x="0" y="2946"/>
              <a:ext cx="5760" cy="0"/>
            </a:xfrm>
            <a:prstGeom prst="line">
              <a:avLst/>
            </a:prstGeom>
            <a:noFill/>
            <a:ln w="38100">
              <a:solidFill>
                <a:schemeClr val="bg2"/>
              </a:solidFill>
              <a:round/>
              <a:headEnd/>
              <a:tailEnd/>
            </a:ln>
            <a:effectLst/>
          </p:spPr>
          <p:txBody>
            <a:bodyPr wrap="none" anchor="ctr"/>
            <a:lstStyle/>
            <a:p>
              <a:pPr>
                <a:defRPr/>
              </a:pPr>
              <a:endParaRPr lang="en-US"/>
            </a:p>
          </p:txBody>
        </p:sp>
        <p:sp>
          <p:nvSpPr>
            <p:cNvPr id="40988" name="Line 28">
              <a:extLst>
                <a:ext uri="{FF2B5EF4-FFF2-40B4-BE49-F238E27FC236}">
                  <a16:creationId xmlns:a16="http://schemas.microsoft.com/office/drawing/2014/main" id="{B8D4FA3F-2507-4207-89AA-200DF7AA1D46}"/>
                </a:ext>
              </a:extLst>
            </p:cNvPr>
            <p:cNvSpPr>
              <a:spLocks noChangeShapeType="1"/>
            </p:cNvSpPr>
            <p:nvPr userDrawn="1"/>
          </p:nvSpPr>
          <p:spPr bwMode="auto">
            <a:xfrm>
              <a:off x="0" y="3327"/>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0989" name="Line 29">
              <a:extLst>
                <a:ext uri="{FF2B5EF4-FFF2-40B4-BE49-F238E27FC236}">
                  <a16:creationId xmlns:a16="http://schemas.microsoft.com/office/drawing/2014/main" id="{49237AB7-8F8A-4F40-9155-1810511663BC}"/>
                </a:ext>
              </a:extLst>
            </p:cNvPr>
            <p:cNvSpPr>
              <a:spLocks noChangeShapeType="1"/>
            </p:cNvSpPr>
            <p:nvPr userDrawn="1"/>
          </p:nvSpPr>
          <p:spPr bwMode="auto">
            <a:xfrm>
              <a:off x="0" y="3201"/>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0990" name="Line 30">
              <a:extLst>
                <a:ext uri="{FF2B5EF4-FFF2-40B4-BE49-F238E27FC236}">
                  <a16:creationId xmlns:a16="http://schemas.microsoft.com/office/drawing/2014/main" id="{C030C139-9CC8-429A-960E-47EE56AE1524}"/>
                </a:ext>
              </a:extLst>
            </p:cNvPr>
            <p:cNvSpPr>
              <a:spLocks noChangeShapeType="1"/>
            </p:cNvSpPr>
            <p:nvPr userDrawn="1"/>
          </p:nvSpPr>
          <p:spPr bwMode="auto">
            <a:xfrm>
              <a:off x="0" y="3120"/>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0991" name="Line 31">
              <a:extLst>
                <a:ext uri="{FF2B5EF4-FFF2-40B4-BE49-F238E27FC236}">
                  <a16:creationId xmlns:a16="http://schemas.microsoft.com/office/drawing/2014/main" id="{8ECE4FD4-1639-46DB-93EF-FF6BBB72E137}"/>
                </a:ext>
              </a:extLst>
            </p:cNvPr>
            <p:cNvSpPr>
              <a:spLocks noChangeShapeType="1"/>
            </p:cNvSpPr>
            <p:nvPr userDrawn="1"/>
          </p:nvSpPr>
          <p:spPr bwMode="auto">
            <a:xfrm>
              <a:off x="0" y="3306"/>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0992" name="Line 32">
              <a:extLst>
                <a:ext uri="{FF2B5EF4-FFF2-40B4-BE49-F238E27FC236}">
                  <a16:creationId xmlns:a16="http://schemas.microsoft.com/office/drawing/2014/main" id="{3ECE7D20-B7D4-4331-8A2D-C693086E717E}"/>
                </a:ext>
              </a:extLst>
            </p:cNvPr>
            <p:cNvSpPr>
              <a:spLocks noChangeShapeType="1"/>
            </p:cNvSpPr>
            <p:nvPr userDrawn="1"/>
          </p:nvSpPr>
          <p:spPr bwMode="auto">
            <a:xfrm>
              <a:off x="0" y="2994"/>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0993" name="Line 33">
              <a:extLst>
                <a:ext uri="{FF2B5EF4-FFF2-40B4-BE49-F238E27FC236}">
                  <a16:creationId xmlns:a16="http://schemas.microsoft.com/office/drawing/2014/main" id="{72E7C64B-58F7-494D-838B-606CFE60FA30}"/>
                </a:ext>
              </a:extLst>
            </p:cNvPr>
            <p:cNvSpPr>
              <a:spLocks noChangeShapeType="1"/>
            </p:cNvSpPr>
            <p:nvPr userDrawn="1"/>
          </p:nvSpPr>
          <p:spPr bwMode="auto">
            <a:xfrm>
              <a:off x="0" y="3048"/>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0994" name="Line 34">
              <a:extLst>
                <a:ext uri="{FF2B5EF4-FFF2-40B4-BE49-F238E27FC236}">
                  <a16:creationId xmlns:a16="http://schemas.microsoft.com/office/drawing/2014/main" id="{E99A36CE-E04F-4AA7-B6C3-F6F1FC2BCCC5}"/>
                </a:ext>
              </a:extLst>
            </p:cNvPr>
            <p:cNvSpPr>
              <a:spLocks noChangeShapeType="1"/>
            </p:cNvSpPr>
            <p:nvPr userDrawn="1"/>
          </p:nvSpPr>
          <p:spPr bwMode="auto">
            <a:xfrm>
              <a:off x="0" y="3246"/>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0995" name="Line 35">
              <a:extLst>
                <a:ext uri="{FF2B5EF4-FFF2-40B4-BE49-F238E27FC236}">
                  <a16:creationId xmlns:a16="http://schemas.microsoft.com/office/drawing/2014/main" id="{A9178AEC-C753-44FC-A6ED-778C34287619}"/>
                </a:ext>
              </a:extLst>
            </p:cNvPr>
            <p:cNvSpPr>
              <a:spLocks noChangeShapeType="1"/>
            </p:cNvSpPr>
            <p:nvPr userDrawn="1"/>
          </p:nvSpPr>
          <p:spPr bwMode="auto">
            <a:xfrm>
              <a:off x="0" y="3225"/>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0996" name="Line 36">
              <a:extLst>
                <a:ext uri="{FF2B5EF4-FFF2-40B4-BE49-F238E27FC236}">
                  <a16:creationId xmlns:a16="http://schemas.microsoft.com/office/drawing/2014/main" id="{8F6236FE-D476-40E2-830F-432D9A769F68}"/>
                </a:ext>
              </a:extLst>
            </p:cNvPr>
            <p:cNvSpPr>
              <a:spLocks noChangeShapeType="1"/>
            </p:cNvSpPr>
            <p:nvPr userDrawn="1"/>
          </p:nvSpPr>
          <p:spPr bwMode="auto">
            <a:xfrm>
              <a:off x="0" y="2831"/>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0997" name="Line 37">
              <a:extLst>
                <a:ext uri="{FF2B5EF4-FFF2-40B4-BE49-F238E27FC236}">
                  <a16:creationId xmlns:a16="http://schemas.microsoft.com/office/drawing/2014/main" id="{14859146-671D-4E78-9C8C-A3F68C0B7129}"/>
                </a:ext>
              </a:extLst>
            </p:cNvPr>
            <p:cNvSpPr>
              <a:spLocks noChangeShapeType="1"/>
            </p:cNvSpPr>
            <p:nvPr userDrawn="1"/>
          </p:nvSpPr>
          <p:spPr bwMode="auto">
            <a:xfrm>
              <a:off x="0" y="2750"/>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0998" name="Line 38">
              <a:extLst>
                <a:ext uri="{FF2B5EF4-FFF2-40B4-BE49-F238E27FC236}">
                  <a16:creationId xmlns:a16="http://schemas.microsoft.com/office/drawing/2014/main" id="{7BD5FD35-99BF-46A3-A880-900B3110CD03}"/>
                </a:ext>
              </a:extLst>
            </p:cNvPr>
            <p:cNvSpPr>
              <a:spLocks noChangeShapeType="1"/>
            </p:cNvSpPr>
            <p:nvPr userDrawn="1"/>
          </p:nvSpPr>
          <p:spPr bwMode="auto">
            <a:xfrm>
              <a:off x="0" y="2678"/>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0999" name="Line 39">
              <a:extLst>
                <a:ext uri="{FF2B5EF4-FFF2-40B4-BE49-F238E27FC236}">
                  <a16:creationId xmlns:a16="http://schemas.microsoft.com/office/drawing/2014/main" id="{E335493E-A8B1-4236-88E9-7762849B7C45}"/>
                </a:ext>
              </a:extLst>
            </p:cNvPr>
            <p:cNvSpPr>
              <a:spLocks noChangeShapeType="1"/>
            </p:cNvSpPr>
            <p:nvPr userDrawn="1"/>
          </p:nvSpPr>
          <p:spPr bwMode="auto">
            <a:xfrm>
              <a:off x="0" y="2876"/>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00" name="Line 40">
              <a:extLst>
                <a:ext uri="{FF2B5EF4-FFF2-40B4-BE49-F238E27FC236}">
                  <a16:creationId xmlns:a16="http://schemas.microsoft.com/office/drawing/2014/main" id="{46CB558C-DB48-4968-A6A8-7B7F4032F1EF}"/>
                </a:ext>
              </a:extLst>
            </p:cNvPr>
            <p:cNvSpPr>
              <a:spLocks noChangeShapeType="1"/>
            </p:cNvSpPr>
            <p:nvPr userDrawn="1"/>
          </p:nvSpPr>
          <p:spPr bwMode="auto">
            <a:xfrm>
              <a:off x="0" y="2855"/>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01" name="Line 41">
              <a:extLst>
                <a:ext uri="{FF2B5EF4-FFF2-40B4-BE49-F238E27FC236}">
                  <a16:creationId xmlns:a16="http://schemas.microsoft.com/office/drawing/2014/main" id="{12F00E4C-AF9F-440C-BE99-3D2FEC541813}"/>
                </a:ext>
              </a:extLst>
            </p:cNvPr>
            <p:cNvSpPr>
              <a:spLocks noChangeShapeType="1"/>
            </p:cNvSpPr>
            <p:nvPr userDrawn="1"/>
          </p:nvSpPr>
          <p:spPr bwMode="auto">
            <a:xfrm>
              <a:off x="0" y="2554"/>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02" name="Line 42">
              <a:extLst>
                <a:ext uri="{FF2B5EF4-FFF2-40B4-BE49-F238E27FC236}">
                  <a16:creationId xmlns:a16="http://schemas.microsoft.com/office/drawing/2014/main" id="{6833C52F-9F01-4D9A-97A7-C42ABD8CD67B}"/>
                </a:ext>
              </a:extLst>
            </p:cNvPr>
            <p:cNvSpPr>
              <a:spLocks noChangeShapeType="1"/>
            </p:cNvSpPr>
            <p:nvPr userDrawn="1"/>
          </p:nvSpPr>
          <p:spPr bwMode="auto">
            <a:xfrm>
              <a:off x="0" y="2590"/>
              <a:ext cx="5760" cy="0"/>
            </a:xfrm>
            <a:prstGeom prst="line">
              <a:avLst/>
            </a:prstGeom>
            <a:noFill/>
            <a:ln w="38100">
              <a:solidFill>
                <a:schemeClr val="bg2"/>
              </a:solidFill>
              <a:round/>
              <a:headEnd/>
              <a:tailEnd/>
            </a:ln>
            <a:effectLst/>
          </p:spPr>
          <p:txBody>
            <a:bodyPr wrap="none" anchor="ctr"/>
            <a:lstStyle/>
            <a:p>
              <a:pPr>
                <a:defRPr/>
              </a:pPr>
              <a:endParaRPr lang="en-US"/>
            </a:p>
          </p:txBody>
        </p:sp>
        <p:sp>
          <p:nvSpPr>
            <p:cNvPr id="41003" name="Line 43">
              <a:extLst>
                <a:ext uri="{FF2B5EF4-FFF2-40B4-BE49-F238E27FC236}">
                  <a16:creationId xmlns:a16="http://schemas.microsoft.com/office/drawing/2014/main" id="{C20A4F4A-7ACC-4521-BF12-9DD2C023E428}"/>
                </a:ext>
              </a:extLst>
            </p:cNvPr>
            <p:cNvSpPr>
              <a:spLocks noChangeShapeType="1"/>
            </p:cNvSpPr>
            <p:nvPr userDrawn="1"/>
          </p:nvSpPr>
          <p:spPr bwMode="auto">
            <a:xfrm>
              <a:off x="0" y="2623"/>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04" name="Line 44">
              <a:extLst>
                <a:ext uri="{FF2B5EF4-FFF2-40B4-BE49-F238E27FC236}">
                  <a16:creationId xmlns:a16="http://schemas.microsoft.com/office/drawing/2014/main" id="{21959DA5-F6E3-4B0D-8D05-31ED289473A7}"/>
                </a:ext>
              </a:extLst>
            </p:cNvPr>
            <p:cNvSpPr>
              <a:spLocks noChangeShapeType="1"/>
            </p:cNvSpPr>
            <p:nvPr userDrawn="1"/>
          </p:nvSpPr>
          <p:spPr bwMode="auto">
            <a:xfrm>
              <a:off x="0" y="2464"/>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1005" name="Line 45">
              <a:extLst>
                <a:ext uri="{FF2B5EF4-FFF2-40B4-BE49-F238E27FC236}">
                  <a16:creationId xmlns:a16="http://schemas.microsoft.com/office/drawing/2014/main" id="{D47FBC36-7714-4FAC-BA85-736154D44B39}"/>
                </a:ext>
              </a:extLst>
            </p:cNvPr>
            <p:cNvSpPr>
              <a:spLocks noChangeShapeType="1"/>
            </p:cNvSpPr>
            <p:nvPr userDrawn="1"/>
          </p:nvSpPr>
          <p:spPr bwMode="auto">
            <a:xfrm>
              <a:off x="0" y="2416"/>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06" name="Line 46">
              <a:extLst>
                <a:ext uri="{FF2B5EF4-FFF2-40B4-BE49-F238E27FC236}">
                  <a16:creationId xmlns:a16="http://schemas.microsoft.com/office/drawing/2014/main" id="{01DF7C77-04E8-4617-ACB2-83ED9F768FC7}"/>
                </a:ext>
              </a:extLst>
            </p:cNvPr>
            <p:cNvSpPr>
              <a:spLocks noChangeShapeType="1"/>
            </p:cNvSpPr>
            <p:nvPr userDrawn="1"/>
          </p:nvSpPr>
          <p:spPr bwMode="auto">
            <a:xfrm>
              <a:off x="0" y="2509"/>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07" name="Line 47">
              <a:extLst>
                <a:ext uri="{FF2B5EF4-FFF2-40B4-BE49-F238E27FC236}">
                  <a16:creationId xmlns:a16="http://schemas.microsoft.com/office/drawing/2014/main" id="{1D72ECFA-4904-4966-BFC0-990074FC95C1}"/>
                </a:ext>
              </a:extLst>
            </p:cNvPr>
            <p:cNvSpPr>
              <a:spLocks noChangeShapeType="1"/>
            </p:cNvSpPr>
            <p:nvPr userDrawn="1"/>
          </p:nvSpPr>
          <p:spPr bwMode="auto">
            <a:xfrm>
              <a:off x="0" y="2371"/>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08" name="Line 48">
              <a:extLst>
                <a:ext uri="{FF2B5EF4-FFF2-40B4-BE49-F238E27FC236}">
                  <a16:creationId xmlns:a16="http://schemas.microsoft.com/office/drawing/2014/main" id="{6585A31E-F933-42D9-981A-2AE49F712A8D}"/>
                </a:ext>
              </a:extLst>
            </p:cNvPr>
            <p:cNvSpPr>
              <a:spLocks noChangeShapeType="1"/>
            </p:cNvSpPr>
            <p:nvPr userDrawn="1"/>
          </p:nvSpPr>
          <p:spPr bwMode="auto">
            <a:xfrm>
              <a:off x="0" y="2245"/>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1009" name="Line 49">
              <a:extLst>
                <a:ext uri="{FF2B5EF4-FFF2-40B4-BE49-F238E27FC236}">
                  <a16:creationId xmlns:a16="http://schemas.microsoft.com/office/drawing/2014/main" id="{8B4821D8-7A02-42B2-B381-CC2F337FD430}"/>
                </a:ext>
              </a:extLst>
            </p:cNvPr>
            <p:cNvSpPr>
              <a:spLocks noChangeShapeType="1"/>
            </p:cNvSpPr>
            <p:nvPr userDrawn="1"/>
          </p:nvSpPr>
          <p:spPr bwMode="auto">
            <a:xfrm>
              <a:off x="0" y="2350"/>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10" name="Line 50">
              <a:extLst>
                <a:ext uri="{FF2B5EF4-FFF2-40B4-BE49-F238E27FC236}">
                  <a16:creationId xmlns:a16="http://schemas.microsoft.com/office/drawing/2014/main" id="{32F809A9-61DD-4084-8C77-A33A9916B23B}"/>
                </a:ext>
              </a:extLst>
            </p:cNvPr>
            <p:cNvSpPr>
              <a:spLocks noChangeShapeType="1"/>
            </p:cNvSpPr>
            <p:nvPr userDrawn="1"/>
          </p:nvSpPr>
          <p:spPr bwMode="auto">
            <a:xfrm>
              <a:off x="0" y="2290"/>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11" name="Line 51">
              <a:extLst>
                <a:ext uri="{FF2B5EF4-FFF2-40B4-BE49-F238E27FC236}">
                  <a16:creationId xmlns:a16="http://schemas.microsoft.com/office/drawing/2014/main" id="{FFE13DB8-6CAB-4F87-B113-83C70B318C59}"/>
                </a:ext>
              </a:extLst>
            </p:cNvPr>
            <p:cNvSpPr>
              <a:spLocks noChangeShapeType="1"/>
            </p:cNvSpPr>
            <p:nvPr userDrawn="1"/>
          </p:nvSpPr>
          <p:spPr bwMode="auto">
            <a:xfrm>
              <a:off x="0" y="2269"/>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12" name="Line 52">
              <a:extLst>
                <a:ext uri="{FF2B5EF4-FFF2-40B4-BE49-F238E27FC236}">
                  <a16:creationId xmlns:a16="http://schemas.microsoft.com/office/drawing/2014/main" id="{55302E7D-462B-4453-A40B-27B993787948}"/>
                </a:ext>
              </a:extLst>
            </p:cNvPr>
            <p:cNvSpPr>
              <a:spLocks noChangeShapeType="1"/>
            </p:cNvSpPr>
            <p:nvPr userDrawn="1"/>
          </p:nvSpPr>
          <p:spPr bwMode="auto">
            <a:xfrm>
              <a:off x="0" y="2130"/>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13" name="Line 53">
              <a:extLst>
                <a:ext uri="{FF2B5EF4-FFF2-40B4-BE49-F238E27FC236}">
                  <a16:creationId xmlns:a16="http://schemas.microsoft.com/office/drawing/2014/main" id="{44CE6A82-B731-4515-84B1-A3CE46AC43B3}"/>
                </a:ext>
              </a:extLst>
            </p:cNvPr>
            <p:cNvSpPr>
              <a:spLocks noChangeShapeType="1"/>
            </p:cNvSpPr>
            <p:nvPr userDrawn="1"/>
          </p:nvSpPr>
          <p:spPr bwMode="auto">
            <a:xfrm>
              <a:off x="0" y="2166"/>
              <a:ext cx="5760" cy="0"/>
            </a:xfrm>
            <a:prstGeom prst="line">
              <a:avLst/>
            </a:prstGeom>
            <a:noFill/>
            <a:ln w="38100">
              <a:solidFill>
                <a:schemeClr val="bg2"/>
              </a:solidFill>
              <a:round/>
              <a:headEnd/>
              <a:tailEnd/>
            </a:ln>
            <a:effectLst/>
          </p:spPr>
          <p:txBody>
            <a:bodyPr wrap="none" anchor="ctr"/>
            <a:lstStyle/>
            <a:p>
              <a:pPr>
                <a:defRPr/>
              </a:pPr>
              <a:endParaRPr lang="en-US"/>
            </a:p>
          </p:txBody>
        </p:sp>
        <p:sp>
          <p:nvSpPr>
            <p:cNvPr id="41014" name="Line 54">
              <a:extLst>
                <a:ext uri="{FF2B5EF4-FFF2-40B4-BE49-F238E27FC236}">
                  <a16:creationId xmlns:a16="http://schemas.microsoft.com/office/drawing/2014/main" id="{AC565722-B321-482B-ACD8-4D816546803A}"/>
                </a:ext>
              </a:extLst>
            </p:cNvPr>
            <p:cNvSpPr>
              <a:spLocks noChangeShapeType="1"/>
            </p:cNvSpPr>
            <p:nvPr userDrawn="1"/>
          </p:nvSpPr>
          <p:spPr bwMode="auto">
            <a:xfrm>
              <a:off x="0" y="2199"/>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15" name="Line 55">
              <a:extLst>
                <a:ext uri="{FF2B5EF4-FFF2-40B4-BE49-F238E27FC236}">
                  <a16:creationId xmlns:a16="http://schemas.microsoft.com/office/drawing/2014/main" id="{63BCF287-D37E-46B9-9C76-AC13164BAA80}"/>
                </a:ext>
              </a:extLst>
            </p:cNvPr>
            <p:cNvSpPr>
              <a:spLocks noChangeShapeType="1"/>
            </p:cNvSpPr>
            <p:nvPr userDrawn="1"/>
          </p:nvSpPr>
          <p:spPr bwMode="auto">
            <a:xfrm>
              <a:off x="0" y="2040"/>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1016" name="Line 56">
              <a:extLst>
                <a:ext uri="{FF2B5EF4-FFF2-40B4-BE49-F238E27FC236}">
                  <a16:creationId xmlns:a16="http://schemas.microsoft.com/office/drawing/2014/main" id="{90F92019-87E0-4163-8002-89F65F14F4FC}"/>
                </a:ext>
              </a:extLst>
            </p:cNvPr>
            <p:cNvSpPr>
              <a:spLocks noChangeShapeType="1"/>
            </p:cNvSpPr>
            <p:nvPr userDrawn="1"/>
          </p:nvSpPr>
          <p:spPr bwMode="auto">
            <a:xfrm>
              <a:off x="0" y="1992"/>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17" name="Line 57">
              <a:extLst>
                <a:ext uri="{FF2B5EF4-FFF2-40B4-BE49-F238E27FC236}">
                  <a16:creationId xmlns:a16="http://schemas.microsoft.com/office/drawing/2014/main" id="{8F0118F9-CC47-4477-9360-59DA6DC26465}"/>
                </a:ext>
              </a:extLst>
            </p:cNvPr>
            <p:cNvSpPr>
              <a:spLocks noChangeShapeType="1"/>
            </p:cNvSpPr>
            <p:nvPr userDrawn="1"/>
          </p:nvSpPr>
          <p:spPr bwMode="auto">
            <a:xfrm>
              <a:off x="0" y="2085"/>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18" name="Line 58">
              <a:extLst>
                <a:ext uri="{FF2B5EF4-FFF2-40B4-BE49-F238E27FC236}">
                  <a16:creationId xmlns:a16="http://schemas.microsoft.com/office/drawing/2014/main" id="{D79BF7B5-47BC-49AD-83C0-974261931621}"/>
                </a:ext>
              </a:extLst>
            </p:cNvPr>
            <p:cNvSpPr>
              <a:spLocks noChangeShapeType="1"/>
            </p:cNvSpPr>
            <p:nvPr userDrawn="1"/>
          </p:nvSpPr>
          <p:spPr bwMode="auto">
            <a:xfrm>
              <a:off x="0" y="1593"/>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19" name="Line 59">
              <a:extLst>
                <a:ext uri="{FF2B5EF4-FFF2-40B4-BE49-F238E27FC236}">
                  <a16:creationId xmlns:a16="http://schemas.microsoft.com/office/drawing/2014/main" id="{74AE1FF8-44E8-4D8A-B8B3-55BE3244C040}"/>
                </a:ext>
              </a:extLst>
            </p:cNvPr>
            <p:cNvSpPr>
              <a:spLocks noChangeShapeType="1"/>
            </p:cNvSpPr>
            <p:nvPr userDrawn="1"/>
          </p:nvSpPr>
          <p:spPr bwMode="auto">
            <a:xfrm>
              <a:off x="0" y="1566"/>
              <a:ext cx="5760" cy="0"/>
            </a:xfrm>
            <a:prstGeom prst="line">
              <a:avLst/>
            </a:prstGeom>
            <a:noFill/>
            <a:ln w="38100">
              <a:solidFill>
                <a:schemeClr val="bg2"/>
              </a:solidFill>
              <a:round/>
              <a:headEnd/>
              <a:tailEnd/>
            </a:ln>
            <a:effectLst/>
          </p:spPr>
          <p:txBody>
            <a:bodyPr wrap="none" anchor="ctr"/>
            <a:lstStyle/>
            <a:p>
              <a:pPr>
                <a:defRPr/>
              </a:pPr>
              <a:endParaRPr lang="en-US"/>
            </a:p>
          </p:txBody>
        </p:sp>
        <p:sp>
          <p:nvSpPr>
            <p:cNvPr id="41020" name="Line 60">
              <a:extLst>
                <a:ext uri="{FF2B5EF4-FFF2-40B4-BE49-F238E27FC236}">
                  <a16:creationId xmlns:a16="http://schemas.microsoft.com/office/drawing/2014/main" id="{601CAD6C-7C6F-4787-B32E-C8E271B3264E}"/>
                </a:ext>
              </a:extLst>
            </p:cNvPr>
            <p:cNvSpPr>
              <a:spLocks noChangeShapeType="1"/>
            </p:cNvSpPr>
            <p:nvPr userDrawn="1"/>
          </p:nvSpPr>
          <p:spPr bwMode="auto">
            <a:xfrm>
              <a:off x="0" y="1947"/>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21" name="Line 61">
              <a:extLst>
                <a:ext uri="{FF2B5EF4-FFF2-40B4-BE49-F238E27FC236}">
                  <a16:creationId xmlns:a16="http://schemas.microsoft.com/office/drawing/2014/main" id="{70FDE44A-6D14-4C30-841F-427567F1D978}"/>
                </a:ext>
              </a:extLst>
            </p:cNvPr>
            <p:cNvSpPr>
              <a:spLocks noChangeShapeType="1"/>
            </p:cNvSpPr>
            <p:nvPr userDrawn="1"/>
          </p:nvSpPr>
          <p:spPr bwMode="auto">
            <a:xfrm>
              <a:off x="0" y="1821"/>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1022" name="Line 62">
              <a:extLst>
                <a:ext uri="{FF2B5EF4-FFF2-40B4-BE49-F238E27FC236}">
                  <a16:creationId xmlns:a16="http://schemas.microsoft.com/office/drawing/2014/main" id="{1204B5B3-90AD-45CE-B94B-F61961C3850C}"/>
                </a:ext>
              </a:extLst>
            </p:cNvPr>
            <p:cNvSpPr>
              <a:spLocks noChangeShapeType="1"/>
            </p:cNvSpPr>
            <p:nvPr userDrawn="1"/>
          </p:nvSpPr>
          <p:spPr bwMode="auto">
            <a:xfrm>
              <a:off x="0" y="1740"/>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23" name="Line 63">
              <a:extLst>
                <a:ext uri="{FF2B5EF4-FFF2-40B4-BE49-F238E27FC236}">
                  <a16:creationId xmlns:a16="http://schemas.microsoft.com/office/drawing/2014/main" id="{31777698-64ED-4CEF-A0C8-6164458BE796}"/>
                </a:ext>
              </a:extLst>
            </p:cNvPr>
            <p:cNvSpPr>
              <a:spLocks noChangeShapeType="1"/>
            </p:cNvSpPr>
            <p:nvPr userDrawn="1"/>
          </p:nvSpPr>
          <p:spPr bwMode="auto">
            <a:xfrm>
              <a:off x="0" y="1926"/>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24" name="Line 64">
              <a:extLst>
                <a:ext uri="{FF2B5EF4-FFF2-40B4-BE49-F238E27FC236}">
                  <a16:creationId xmlns:a16="http://schemas.microsoft.com/office/drawing/2014/main" id="{89DED8A8-9CD8-4828-8741-599063334E12}"/>
                </a:ext>
              </a:extLst>
            </p:cNvPr>
            <p:cNvSpPr>
              <a:spLocks noChangeShapeType="1"/>
            </p:cNvSpPr>
            <p:nvPr userDrawn="1"/>
          </p:nvSpPr>
          <p:spPr bwMode="auto">
            <a:xfrm>
              <a:off x="0" y="1614"/>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25" name="Line 65">
              <a:extLst>
                <a:ext uri="{FF2B5EF4-FFF2-40B4-BE49-F238E27FC236}">
                  <a16:creationId xmlns:a16="http://schemas.microsoft.com/office/drawing/2014/main" id="{FF0846DA-2616-457C-9DC6-9EFC71B774B7}"/>
                </a:ext>
              </a:extLst>
            </p:cNvPr>
            <p:cNvSpPr>
              <a:spLocks noChangeShapeType="1"/>
            </p:cNvSpPr>
            <p:nvPr userDrawn="1"/>
          </p:nvSpPr>
          <p:spPr bwMode="auto">
            <a:xfrm>
              <a:off x="0" y="1668"/>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26" name="Line 66">
              <a:extLst>
                <a:ext uri="{FF2B5EF4-FFF2-40B4-BE49-F238E27FC236}">
                  <a16:creationId xmlns:a16="http://schemas.microsoft.com/office/drawing/2014/main" id="{56E37170-988C-4CE8-B95F-EDDE357949BD}"/>
                </a:ext>
              </a:extLst>
            </p:cNvPr>
            <p:cNvSpPr>
              <a:spLocks noChangeShapeType="1"/>
            </p:cNvSpPr>
            <p:nvPr userDrawn="1"/>
          </p:nvSpPr>
          <p:spPr bwMode="auto">
            <a:xfrm>
              <a:off x="0" y="1866"/>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27" name="Line 67">
              <a:extLst>
                <a:ext uri="{FF2B5EF4-FFF2-40B4-BE49-F238E27FC236}">
                  <a16:creationId xmlns:a16="http://schemas.microsoft.com/office/drawing/2014/main" id="{6F136430-E147-48A4-A9E4-C043A3FEF61E}"/>
                </a:ext>
              </a:extLst>
            </p:cNvPr>
            <p:cNvSpPr>
              <a:spLocks noChangeShapeType="1"/>
            </p:cNvSpPr>
            <p:nvPr userDrawn="1"/>
          </p:nvSpPr>
          <p:spPr bwMode="auto">
            <a:xfrm>
              <a:off x="0" y="1845"/>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28" name="Line 68">
              <a:extLst>
                <a:ext uri="{FF2B5EF4-FFF2-40B4-BE49-F238E27FC236}">
                  <a16:creationId xmlns:a16="http://schemas.microsoft.com/office/drawing/2014/main" id="{C993397C-C803-4A24-A9C3-549E7F07A67B}"/>
                </a:ext>
              </a:extLst>
            </p:cNvPr>
            <p:cNvSpPr>
              <a:spLocks noChangeShapeType="1"/>
            </p:cNvSpPr>
            <p:nvPr userDrawn="1"/>
          </p:nvSpPr>
          <p:spPr bwMode="auto">
            <a:xfrm>
              <a:off x="0" y="1437"/>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29" name="Line 69">
              <a:extLst>
                <a:ext uri="{FF2B5EF4-FFF2-40B4-BE49-F238E27FC236}">
                  <a16:creationId xmlns:a16="http://schemas.microsoft.com/office/drawing/2014/main" id="{179D5D82-ABD6-4C68-ADF6-20503AB239CD}"/>
                </a:ext>
              </a:extLst>
            </p:cNvPr>
            <p:cNvSpPr>
              <a:spLocks noChangeShapeType="1"/>
            </p:cNvSpPr>
            <p:nvPr userDrawn="1"/>
          </p:nvSpPr>
          <p:spPr bwMode="auto">
            <a:xfrm>
              <a:off x="0" y="1473"/>
              <a:ext cx="5760" cy="0"/>
            </a:xfrm>
            <a:prstGeom prst="line">
              <a:avLst/>
            </a:prstGeom>
            <a:noFill/>
            <a:ln w="38100">
              <a:solidFill>
                <a:schemeClr val="bg2"/>
              </a:solidFill>
              <a:round/>
              <a:headEnd/>
              <a:tailEnd/>
            </a:ln>
            <a:effectLst/>
          </p:spPr>
          <p:txBody>
            <a:bodyPr wrap="none" anchor="ctr"/>
            <a:lstStyle/>
            <a:p>
              <a:pPr>
                <a:defRPr/>
              </a:pPr>
              <a:endParaRPr lang="en-US"/>
            </a:p>
          </p:txBody>
        </p:sp>
        <p:sp>
          <p:nvSpPr>
            <p:cNvPr id="41030" name="Line 70">
              <a:extLst>
                <a:ext uri="{FF2B5EF4-FFF2-40B4-BE49-F238E27FC236}">
                  <a16:creationId xmlns:a16="http://schemas.microsoft.com/office/drawing/2014/main" id="{996DD35D-F152-4675-8099-F0048A730918}"/>
                </a:ext>
              </a:extLst>
            </p:cNvPr>
            <p:cNvSpPr>
              <a:spLocks noChangeShapeType="1"/>
            </p:cNvSpPr>
            <p:nvPr userDrawn="1"/>
          </p:nvSpPr>
          <p:spPr bwMode="auto">
            <a:xfrm>
              <a:off x="0" y="1506"/>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31" name="Line 71">
              <a:extLst>
                <a:ext uri="{FF2B5EF4-FFF2-40B4-BE49-F238E27FC236}">
                  <a16:creationId xmlns:a16="http://schemas.microsoft.com/office/drawing/2014/main" id="{591698B3-96EB-49B4-B3D5-C402F634E4BA}"/>
                </a:ext>
              </a:extLst>
            </p:cNvPr>
            <p:cNvSpPr>
              <a:spLocks noChangeShapeType="1"/>
            </p:cNvSpPr>
            <p:nvPr userDrawn="1"/>
          </p:nvSpPr>
          <p:spPr bwMode="auto">
            <a:xfrm>
              <a:off x="0" y="1347"/>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1032" name="Line 72">
              <a:extLst>
                <a:ext uri="{FF2B5EF4-FFF2-40B4-BE49-F238E27FC236}">
                  <a16:creationId xmlns:a16="http://schemas.microsoft.com/office/drawing/2014/main" id="{A85BD9D2-CB52-4C10-A86B-978FA9EA7BD2}"/>
                </a:ext>
              </a:extLst>
            </p:cNvPr>
            <p:cNvSpPr>
              <a:spLocks noChangeShapeType="1"/>
            </p:cNvSpPr>
            <p:nvPr userDrawn="1"/>
          </p:nvSpPr>
          <p:spPr bwMode="auto">
            <a:xfrm>
              <a:off x="0" y="1392"/>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33" name="Line 73">
              <a:extLst>
                <a:ext uri="{FF2B5EF4-FFF2-40B4-BE49-F238E27FC236}">
                  <a16:creationId xmlns:a16="http://schemas.microsoft.com/office/drawing/2014/main" id="{6F3ECEFE-0075-4B34-9A0A-BB107531E795}"/>
                </a:ext>
              </a:extLst>
            </p:cNvPr>
            <p:cNvSpPr>
              <a:spLocks noChangeShapeType="1"/>
            </p:cNvSpPr>
            <p:nvPr userDrawn="1"/>
          </p:nvSpPr>
          <p:spPr bwMode="auto">
            <a:xfrm>
              <a:off x="0" y="1016"/>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34" name="Line 74">
              <a:extLst>
                <a:ext uri="{FF2B5EF4-FFF2-40B4-BE49-F238E27FC236}">
                  <a16:creationId xmlns:a16="http://schemas.microsoft.com/office/drawing/2014/main" id="{D8D6D67F-A0EB-4BE2-8D44-76DB3EF23694}"/>
                </a:ext>
              </a:extLst>
            </p:cNvPr>
            <p:cNvSpPr>
              <a:spLocks noChangeShapeType="1"/>
            </p:cNvSpPr>
            <p:nvPr userDrawn="1"/>
          </p:nvSpPr>
          <p:spPr bwMode="auto">
            <a:xfrm>
              <a:off x="0" y="989"/>
              <a:ext cx="5760" cy="0"/>
            </a:xfrm>
            <a:prstGeom prst="line">
              <a:avLst/>
            </a:prstGeom>
            <a:noFill/>
            <a:ln w="38100">
              <a:solidFill>
                <a:schemeClr val="bg2"/>
              </a:solidFill>
              <a:round/>
              <a:headEnd/>
              <a:tailEnd/>
            </a:ln>
            <a:effectLst/>
          </p:spPr>
          <p:txBody>
            <a:bodyPr wrap="none" anchor="ctr"/>
            <a:lstStyle/>
            <a:p>
              <a:pPr>
                <a:defRPr/>
              </a:pPr>
              <a:endParaRPr lang="en-US"/>
            </a:p>
          </p:txBody>
        </p:sp>
        <p:sp>
          <p:nvSpPr>
            <p:cNvPr id="41035" name="Line 75">
              <a:extLst>
                <a:ext uri="{FF2B5EF4-FFF2-40B4-BE49-F238E27FC236}">
                  <a16:creationId xmlns:a16="http://schemas.microsoft.com/office/drawing/2014/main" id="{899D4F19-1D2A-4906-AA26-74E03B21A21B}"/>
                </a:ext>
              </a:extLst>
            </p:cNvPr>
            <p:cNvSpPr>
              <a:spLocks noChangeShapeType="1"/>
            </p:cNvSpPr>
            <p:nvPr userDrawn="1"/>
          </p:nvSpPr>
          <p:spPr bwMode="auto">
            <a:xfrm>
              <a:off x="0" y="1244"/>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1036" name="Line 76">
              <a:extLst>
                <a:ext uri="{FF2B5EF4-FFF2-40B4-BE49-F238E27FC236}">
                  <a16:creationId xmlns:a16="http://schemas.microsoft.com/office/drawing/2014/main" id="{62573D4C-0EC8-499D-BCD1-4B2665FABD07}"/>
                </a:ext>
              </a:extLst>
            </p:cNvPr>
            <p:cNvSpPr>
              <a:spLocks noChangeShapeType="1"/>
            </p:cNvSpPr>
            <p:nvPr userDrawn="1"/>
          </p:nvSpPr>
          <p:spPr bwMode="auto">
            <a:xfrm>
              <a:off x="0" y="1163"/>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37" name="Line 77">
              <a:extLst>
                <a:ext uri="{FF2B5EF4-FFF2-40B4-BE49-F238E27FC236}">
                  <a16:creationId xmlns:a16="http://schemas.microsoft.com/office/drawing/2014/main" id="{6D3F628A-2476-4214-BDDC-DC2516EBF8B5}"/>
                </a:ext>
              </a:extLst>
            </p:cNvPr>
            <p:cNvSpPr>
              <a:spLocks noChangeShapeType="1"/>
            </p:cNvSpPr>
            <p:nvPr userDrawn="1"/>
          </p:nvSpPr>
          <p:spPr bwMode="auto">
            <a:xfrm>
              <a:off x="0" y="1037"/>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38" name="Line 78">
              <a:extLst>
                <a:ext uri="{FF2B5EF4-FFF2-40B4-BE49-F238E27FC236}">
                  <a16:creationId xmlns:a16="http://schemas.microsoft.com/office/drawing/2014/main" id="{351456F5-E976-49F9-B86D-845BA7B6BA51}"/>
                </a:ext>
              </a:extLst>
            </p:cNvPr>
            <p:cNvSpPr>
              <a:spLocks noChangeShapeType="1"/>
            </p:cNvSpPr>
            <p:nvPr userDrawn="1"/>
          </p:nvSpPr>
          <p:spPr bwMode="auto">
            <a:xfrm>
              <a:off x="0" y="1091"/>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39" name="Line 79">
              <a:extLst>
                <a:ext uri="{FF2B5EF4-FFF2-40B4-BE49-F238E27FC236}">
                  <a16:creationId xmlns:a16="http://schemas.microsoft.com/office/drawing/2014/main" id="{BACB09E0-2C40-41CA-8A1A-9BE73948A96D}"/>
                </a:ext>
              </a:extLst>
            </p:cNvPr>
            <p:cNvSpPr>
              <a:spLocks noChangeShapeType="1"/>
            </p:cNvSpPr>
            <p:nvPr userDrawn="1"/>
          </p:nvSpPr>
          <p:spPr bwMode="auto">
            <a:xfrm>
              <a:off x="0" y="1289"/>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40" name="Line 80">
              <a:extLst>
                <a:ext uri="{FF2B5EF4-FFF2-40B4-BE49-F238E27FC236}">
                  <a16:creationId xmlns:a16="http://schemas.microsoft.com/office/drawing/2014/main" id="{D7393A03-A86B-4AF3-8663-324345530D3A}"/>
                </a:ext>
              </a:extLst>
            </p:cNvPr>
            <p:cNvSpPr>
              <a:spLocks noChangeShapeType="1"/>
            </p:cNvSpPr>
            <p:nvPr userDrawn="1"/>
          </p:nvSpPr>
          <p:spPr bwMode="auto">
            <a:xfrm>
              <a:off x="0" y="1268"/>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41" name="Line 81">
              <a:extLst>
                <a:ext uri="{FF2B5EF4-FFF2-40B4-BE49-F238E27FC236}">
                  <a16:creationId xmlns:a16="http://schemas.microsoft.com/office/drawing/2014/main" id="{F8F76F8C-690D-40A2-B546-B496E8C5EB70}"/>
                </a:ext>
              </a:extLst>
            </p:cNvPr>
            <p:cNvSpPr>
              <a:spLocks noChangeShapeType="1"/>
            </p:cNvSpPr>
            <p:nvPr userDrawn="1"/>
          </p:nvSpPr>
          <p:spPr bwMode="auto">
            <a:xfrm>
              <a:off x="0" y="860"/>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42" name="Line 82">
              <a:extLst>
                <a:ext uri="{FF2B5EF4-FFF2-40B4-BE49-F238E27FC236}">
                  <a16:creationId xmlns:a16="http://schemas.microsoft.com/office/drawing/2014/main" id="{10F4F7D8-4101-474C-8434-528B5570C80B}"/>
                </a:ext>
              </a:extLst>
            </p:cNvPr>
            <p:cNvSpPr>
              <a:spLocks noChangeShapeType="1"/>
            </p:cNvSpPr>
            <p:nvPr userDrawn="1"/>
          </p:nvSpPr>
          <p:spPr bwMode="auto">
            <a:xfrm>
              <a:off x="0" y="896"/>
              <a:ext cx="5760" cy="0"/>
            </a:xfrm>
            <a:prstGeom prst="line">
              <a:avLst/>
            </a:prstGeom>
            <a:noFill/>
            <a:ln w="38100">
              <a:solidFill>
                <a:schemeClr val="bg2"/>
              </a:solidFill>
              <a:round/>
              <a:headEnd/>
              <a:tailEnd/>
            </a:ln>
            <a:effectLst/>
          </p:spPr>
          <p:txBody>
            <a:bodyPr wrap="none" anchor="ctr"/>
            <a:lstStyle/>
            <a:p>
              <a:pPr>
                <a:defRPr/>
              </a:pPr>
              <a:endParaRPr lang="en-US"/>
            </a:p>
          </p:txBody>
        </p:sp>
        <p:sp>
          <p:nvSpPr>
            <p:cNvPr id="41043" name="Line 83">
              <a:extLst>
                <a:ext uri="{FF2B5EF4-FFF2-40B4-BE49-F238E27FC236}">
                  <a16:creationId xmlns:a16="http://schemas.microsoft.com/office/drawing/2014/main" id="{7E03EC13-A063-44B1-89FC-A9250C6209F2}"/>
                </a:ext>
              </a:extLst>
            </p:cNvPr>
            <p:cNvSpPr>
              <a:spLocks noChangeShapeType="1"/>
            </p:cNvSpPr>
            <p:nvPr userDrawn="1"/>
          </p:nvSpPr>
          <p:spPr bwMode="auto">
            <a:xfrm>
              <a:off x="0" y="929"/>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44" name="Line 84">
              <a:extLst>
                <a:ext uri="{FF2B5EF4-FFF2-40B4-BE49-F238E27FC236}">
                  <a16:creationId xmlns:a16="http://schemas.microsoft.com/office/drawing/2014/main" id="{2C372CE9-27A5-4367-B130-365B171C7AF9}"/>
                </a:ext>
              </a:extLst>
            </p:cNvPr>
            <p:cNvSpPr>
              <a:spLocks noChangeShapeType="1"/>
            </p:cNvSpPr>
            <p:nvPr userDrawn="1"/>
          </p:nvSpPr>
          <p:spPr bwMode="auto">
            <a:xfrm>
              <a:off x="0" y="770"/>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1045" name="Line 85">
              <a:extLst>
                <a:ext uri="{FF2B5EF4-FFF2-40B4-BE49-F238E27FC236}">
                  <a16:creationId xmlns:a16="http://schemas.microsoft.com/office/drawing/2014/main" id="{21BD1E19-EF98-4D59-9478-E7A90A9BF4E6}"/>
                </a:ext>
              </a:extLst>
            </p:cNvPr>
            <p:cNvSpPr>
              <a:spLocks noChangeShapeType="1"/>
            </p:cNvSpPr>
            <p:nvPr userDrawn="1"/>
          </p:nvSpPr>
          <p:spPr bwMode="auto">
            <a:xfrm>
              <a:off x="0" y="815"/>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46" name="Line 86">
              <a:extLst>
                <a:ext uri="{FF2B5EF4-FFF2-40B4-BE49-F238E27FC236}">
                  <a16:creationId xmlns:a16="http://schemas.microsoft.com/office/drawing/2014/main" id="{F8A78B5C-B972-4B4D-9398-533A83B855F8}"/>
                </a:ext>
              </a:extLst>
            </p:cNvPr>
            <p:cNvSpPr>
              <a:spLocks noChangeShapeType="1"/>
            </p:cNvSpPr>
            <p:nvPr userDrawn="1"/>
          </p:nvSpPr>
          <p:spPr bwMode="auto">
            <a:xfrm>
              <a:off x="0" y="718"/>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47" name="Line 87">
              <a:extLst>
                <a:ext uri="{FF2B5EF4-FFF2-40B4-BE49-F238E27FC236}">
                  <a16:creationId xmlns:a16="http://schemas.microsoft.com/office/drawing/2014/main" id="{919AE543-7DD9-4A1A-8F3E-49F74DECF9A3}"/>
                </a:ext>
              </a:extLst>
            </p:cNvPr>
            <p:cNvSpPr>
              <a:spLocks noChangeShapeType="1"/>
            </p:cNvSpPr>
            <p:nvPr userDrawn="1"/>
          </p:nvSpPr>
          <p:spPr bwMode="auto">
            <a:xfrm>
              <a:off x="0" y="646"/>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48" name="Line 88">
              <a:extLst>
                <a:ext uri="{FF2B5EF4-FFF2-40B4-BE49-F238E27FC236}">
                  <a16:creationId xmlns:a16="http://schemas.microsoft.com/office/drawing/2014/main" id="{B5BE66A4-0FDB-47E9-8C84-C31CD8F1CB3D}"/>
                </a:ext>
              </a:extLst>
            </p:cNvPr>
            <p:cNvSpPr>
              <a:spLocks noChangeShapeType="1"/>
            </p:cNvSpPr>
            <p:nvPr userDrawn="1"/>
          </p:nvSpPr>
          <p:spPr bwMode="auto">
            <a:xfrm>
              <a:off x="0" y="522"/>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49" name="Line 89">
              <a:extLst>
                <a:ext uri="{FF2B5EF4-FFF2-40B4-BE49-F238E27FC236}">
                  <a16:creationId xmlns:a16="http://schemas.microsoft.com/office/drawing/2014/main" id="{BB706243-30A4-458A-9483-F6154540F244}"/>
                </a:ext>
              </a:extLst>
            </p:cNvPr>
            <p:cNvSpPr>
              <a:spLocks noChangeShapeType="1"/>
            </p:cNvSpPr>
            <p:nvPr userDrawn="1"/>
          </p:nvSpPr>
          <p:spPr bwMode="auto">
            <a:xfrm>
              <a:off x="0" y="558"/>
              <a:ext cx="5760" cy="0"/>
            </a:xfrm>
            <a:prstGeom prst="line">
              <a:avLst/>
            </a:prstGeom>
            <a:noFill/>
            <a:ln w="38100">
              <a:solidFill>
                <a:schemeClr val="bg2"/>
              </a:solidFill>
              <a:round/>
              <a:headEnd/>
              <a:tailEnd/>
            </a:ln>
            <a:effectLst/>
          </p:spPr>
          <p:txBody>
            <a:bodyPr wrap="none" anchor="ctr"/>
            <a:lstStyle/>
            <a:p>
              <a:pPr>
                <a:defRPr/>
              </a:pPr>
              <a:endParaRPr lang="en-US"/>
            </a:p>
          </p:txBody>
        </p:sp>
        <p:sp>
          <p:nvSpPr>
            <p:cNvPr id="41050" name="Line 90">
              <a:extLst>
                <a:ext uri="{FF2B5EF4-FFF2-40B4-BE49-F238E27FC236}">
                  <a16:creationId xmlns:a16="http://schemas.microsoft.com/office/drawing/2014/main" id="{4A39FD75-23B0-4C8D-94AD-26EB91CEA6F5}"/>
                </a:ext>
              </a:extLst>
            </p:cNvPr>
            <p:cNvSpPr>
              <a:spLocks noChangeShapeType="1"/>
            </p:cNvSpPr>
            <p:nvPr userDrawn="1"/>
          </p:nvSpPr>
          <p:spPr bwMode="auto">
            <a:xfrm>
              <a:off x="0" y="591"/>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51" name="Line 91">
              <a:extLst>
                <a:ext uri="{FF2B5EF4-FFF2-40B4-BE49-F238E27FC236}">
                  <a16:creationId xmlns:a16="http://schemas.microsoft.com/office/drawing/2014/main" id="{27A61252-0E41-43C8-8649-46600C0B6C73}"/>
                </a:ext>
              </a:extLst>
            </p:cNvPr>
            <p:cNvSpPr>
              <a:spLocks noChangeShapeType="1"/>
            </p:cNvSpPr>
            <p:nvPr userDrawn="1"/>
          </p:nvSpPr>
          <p:spPr bwMode="auto">
            <a:xfrm>
              <a:off x="0" y="432"/>
              <a:ext cx="5760" cy="0"/>
            </a:xfrm>
            <a:prstGeom prst="line">
              <a:avLst/>
            </a:prstGeom>
            <a:noFill/>
            <a:ln w="28575">
              <a:solidFill>
                <a:schemeClr val="bg2"/>
              </a:solidFill>
              <a:round/>
              <a:headEnd/>
              <a:tailEnd/>
            </a:ln>
            <a:effectLst/>
          </p:spPr>
          <p:txBody>
            <a:bodyPr wrap="none" anchor="ctr"/>
            <a:lstStyle/>
            <a:p>
              <a:pPr>
                <a:defRPr/>
              </a:pPr>
              <a:endParaRPr lang="en-US"/>
            </a:p>
          </p:txBody>
        </p:sp>
        <p:sp>
          <p:nvSpPr>
            <p:cNvPr id="41052" name="Line 92">
              <a:extLst>
                <a:ext uri="{FF2B5EF4-FFF2-40B4-BE49-F238E27FC236}">
                  <a16:creationId xmlns:a16="http://schemas.microsoft.com/office/drawing/2014/main" id="{2F9703AE-9232-4AA0-9F64-2315AA0DC4F3}"/>
                </a:ext>
              </a:extLst>
            </p:cNvPr>
            <p:cNvSpPr>
              <a:spLocks noChangeShapeType="1"/>
            </p:cNvSpPr>
            <p:nvPr userDrawn="1"/>
          </p:nvSpPr>
          <p:spPr bwMode="auto">
            <a:xfrm>
              <a:off x="0" y="384"/>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53" name="Line 93">
              <a:extLst>
                <a:ext uri="{FF2B5EF4-FFF2-40B4-BE49-F238E27FC236}">
                  <a16:creationId xmlns:a16="http://schemas.microsoft.com/office/drawing/2014/main" id="{ED1C530E-E7FF-40D3-B638-B6A674241131}"/>
                </a:ext>
              </a:extLst>
            </p:cNvPr>
            <p:cNvSpPr>
              <a:spLocks noChangeShapeType="1"/>
            </p:cNvSpPr>
            <p:nvPr userDrawn="1"/>
          </p:nvSpPr>
          <p:spPr bwMode="auto">
            <a:xfrm>
              <a:off x="0" y="477"/>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54" name="Line 94">
              <a:extLst>
                <a:ext uri="{FF2B5EF4-FFF2-40B4-BE49-F238E27FC236}">
                  <a16:creationId xmlns:a16="http://schemas.microsoft.com/office/drawing/2014/main" id="{8E0BF192-3603-43EA-950C-81A8B28B8E71}"/>
                </a:ext>
              </a:extLst>
            </p:cNvPr>
            <p:cNvSpPr>
              <a:spLocks noChangeShapeType="1"/>
            </p:cNvSpPr>
            <p:nvPr userDrawn="1"/>
          </p:nvSpPr>
          <p:spPr bwMode="auto">
            <a:xfrm>
              <a:off x="0" y="339"/>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55" name="Line 95">
              <a:extLst>
                <a:ext uri="{FF2B5EF4-FFF2-40B4-BE49-F238E27FC236}">
                  <a16:creationId xmlns:a16="http://schemas.microsoft.com/office/drawing/2014/main" id="{7DE42B28-0592-4E4F-8605-D8C060003FE5}"/>
                </a:ext>
              </a:extLst>
            </p:cNvPr>
            <p:cNvSpPr>
              <a:spLocks noChangeShapeType="1"/>
            </p:cNvSpPr>
            <p:nvPr userDrawn="1"/>
          </p:nvSpPr>
          <p:spPr bwMode="auto">
            <a:xfrm>
              <a:off x="0" y="318"/>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56" name="Line 96">
              <a:extLst>
                <a:ext uri="{FF2B5EF4-FFF2-40B4-BE49-F238E27FC236}">
                  <a16:creationId xmlns:a16="http://schemas.microsoft.com/office/drawing/2014/main" id="{289D06DC-F873-4AA1-ACA4-482A476E5E78}"/>
                </a:ext>
              </a:extLst>
            </p:cNvPr>
            <p:cNvSpPr>
              <a:spLocks noChangeShapeType="1"/>
            </p:cNvSpPr>
            <p:nvPr userDrawn="1"/>
          </p:nvSpPr>
          <p:spPr bwMode="auto">
            <a:xfrm>
              <a:off x="0" y="258"/>
              <a:ext cx="5760" cy="0"/>
            </a:xfrm>
            <a:prstGeom prst="line">
              <a:avLst/>
            </a:prstGeom>
            <a:noFill/>
            <a:ln w="19050">
              <a:solidFill>
                <a:schemeClr val="bg2"/>
              </a:solidFill>
              <a:round/>
              <a:headEnd/>
              <a:tailEnd/>
            </a:ln>
            <a:effectLst/>
          </p:spPr>
          <p:txBody>
            <a:bodyPr wrap="none" anchor="ctr"/>
            <a:lstStyle/>
            <a:p>
              <a:pPr>
                <a:defRPr/>
              </a:pPr>
              <a:endParaRPr lang="en-US"/>
            </a:p>
          </p:txBody>
        </p:sp>
        <p:sp>
          <p:nvSpPr>
            <p:cNvPr id="41057" name="Line 97">
              <a:extLst>
                <a:ext uri="{FF2B5EF4-FFF2-40B4-BE49-F238E27FC236}">
                  <a16:creationId xmlns:a16="http://schemas.microsoft.com/office/drawing/2014/main" id="{FD4BB6A2-FC2E-42EF-91D2-19B8FAA297C4}"/>
                </a:ext>
              </a:extLst>
            </p:cNvPr>
            <p:cNvSpPr>
              <a:spLocks noChangeShapeType="1"/>
            </p:cNvSpPr>
            <p:nvPr userDrawn="1"/>
          </p:nvSpPr>
          <p:spPr bwMode="auto">
            <a:xfrm>
              <a:off x="0" y="70"/>
              <a:ext cx="5760" cy="0"/>
            </a:xfrm>
            <a:prstGeom prst="line">
              <a:avLst/>
            </a:prstGeom>
            <a:noFill/>
            <a:ln w="9525">
              <a:solidFill>
                <a:schemeClr val="bg2"/>
              </a:solidFill>
              <a:round/>
              <a:headEnd/>
              <a:tailEnd/>
            </a:ln>
            <a:effectLst/>
          </p:spPr>
          <p:txBody>
            <a:bodyPr wrap="none" anchor="ctr"/>
            <a:lstStyle/>
            <a:p>
              <a:pPr>
                <a:defRPr/>
              </a:pPr>
              <a:endParaRPr lang="en-US"/>
            </a:p>
          </p:txBody>
        </p:sp>
        <p:sp>
          <p:nvSpPr>
            <p:cNvPr id="41058" name="Line 98">
              <a:extLst>
                <a:ext uri="{FF2B5EF4-FFF2-40B4-BE49-F238E27FC236}">
                  <a16:creationId xmlns:a16="http://schemas.microsoft.com/office/drawing/2014/main" id="{C7A6CB3A-79A1-45F5-A84A-FD5F51E81D44}"/>
                </a:ext>
              </a:extLst>
            </p:cNvPr>
            <p:cNvSpPr>
              <a:spLocks noChangeShapeType="1"/>
            </p:cNvSpPr>
            <p:nvPr userDrawn="1"/>
          </p:nvSpPr>
          <p:spPr bwMode="auto">
            <a:xfrm>
              <a:off x="0" y="43"/>
              <a:ext cx="5760" cy="0"/>
            </a:xfrm>
            <a:prstGeom prst="line">
              <a:avLst/>
            </a:prstGeom>
            <a:noFill/>
            <a:ln w="38100">
              <a:solidFill>
                <a:schemeClr val="bg2"/>
              </a:solidFill>
              <a:round/>
              <a:headEnd/>
              <a:tailEnd/>
            </a:ln>
            <a:effectLst/>
          </p:spPr>
          <p:txBody>
            <a:bodyPr wrap="none" anchor="ctr"/>
            <a:lstStyle/>
            <a:p>
              <a:pPr>
                <a:defRPr/>
              </a:pPr>
              <a:endParaRPr lang="en-US"/>
            </a:p>
          </p:txBody>
        </p:sp>
        <p:sp>
          <p:nvSpPr>
            <p:cNvPr id="41059" name="Line 99">
              <a:extLst>
                <a:ext uri="{FF2B5EF4-FFF2-40B4-BE49-F238E27FC236}">
                  <a16:creationId xmlns:a16="http://schemas.microsoft.com/office/drawing/2014/main" id="{B775D170-B466-4947-B6B6-D91447438852}"/>
                </a:ext>
              </a:extLst>
            </p:cNvPr>
            <p:cNvSpPr>
              <a:spLocks noChangeShapeType="1"/>
            </p:cNvSpPr>
            <p:nvPr userDrawn="1"/>
          </p:nvSpPr>
          <p:spPr bwMode="auto">
            <a:xfrm>
              <a:off x="0" y="91"/>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60" name="Line 100">
              <a:extLst>
                <a:ext uri="{FF2B5EF4-FFF2-40B4-BE49-F238E27FC236}">
                  <a16:creationId xmlns:a16="http://schemas.microsoft.com/office/drawing/2014/main" id="{B5A97A8E-1936-4847-847D-479FF0300081}"/>
                </a:ext>
              </a:extLst>
            </p:cNvPr>
            <p:cNvSpPr>
              <a:spLocks noChangeShapeType="1"/>
            </p:cNvSpPr>
            <p:nvPr userDrawn="1"/>
          </p:nvSpPr>
          <p:spPr bwMode="auto">
            <a:xfrm>
              <a:off x="0" y="145"/>
              <a:ext cx="5760" cy="0"/>
            </a:xfrm>
            <a:prstGeom prst="line">
              <a:avLst/>
            </a:prstGeom>
            <a:noFill/>
            <a:ln w="12700">
              <a:solidFill>
                <a:schemeClr val="bg2"/>
              </a:solidFill>
              <a:round/>
              <a:headEnd/>
              <a:tailEnd/>
            </a:ln>
            <a:effectLst/>
          </p:spPr>
          <p:txBody>
            <a:bodyPr wrap="none" anchor="ctr"/>
            <a:lstStyle/>
            <a:p>
              <a:pPr>
                <a:defRPr/>
              </a:pPr>
              <a:endParaRPr lang="en-US"/>
            </a:p>
          </p:txBody>
        </p:sp>
        <p:sp>
          <p:nvSpPr>
            <p:cNvPr id="41061" name="Line 101">
              <a:extLst>
                <a:ext uri="{FF2B5EF4-FFF2-40B4-BE49-F238E27FC236}">
                  <a16:creationId xmlns:a16="http://schemas.microsoft.com/office/drawing/2014/main" id="{E490972D-3155-423A-A12A-B09790258BAC}"/>
                </a:ext>
              </a:extLst>
            </p:cNvPr>
            <p:cNvSpPr>
              <a:spLocks noChangeShapeType="1"/>
            </p:cNvSpPr>
            <p:nvPr userDrawn="1"/>
          </p:nvSpPr>
          <p:spPr bwMode="auto">
            <a:xfrm>
              <a:off x="0" y="202"/>
              <a:ext cx="5760" cy="0"/>
            </a:xfrm>
            <a:prstGeom prst="line">
              <a:avLst/>
            </a:prstGeom>
            <a:noFill/>
            <a:ln w="38100">
              <a:solidFill>
                <a:schemeClr val="bg2"/>
              </a:solidFill>
              <a:round/>
              <a:headEnd/>
              <a:tailEnd/>
            </a:ln>
            <a:effectLst/>
          </p:spPr>
          <p:txBody>
            <a:bodyPr wrap="none" anchor="ctr"/>
            <a:lstStyle/>
            <a:p>
              <a:pPr>
                <a:defRPr/>
              </a:pPr>
              <a:endParaRPr lang="en-US"/>
            </a:p>
          </p:txBody>
        </p:sp>
      </p:grpSp>
      <p:sp>
        <p:nvSpPr>
          <p:cNvPr id="41063" name="Rectangle 103">
            <a:extLst>
              <a:ext uri="{FF2B5EF4-FFF2-40B4-BE49-F238E27FC236}">
                <a16:creationId xmlns:a16="http://schemas.microsoft.com/office/drawing/2014/main" id="{76F7E41F-D720-4409-960F-A21F1C52F616}"/>
              </a:ext>
            </a:extLst>
          </p:cNvPr>
          <p:cNvSpPr>
            <a:spLocks noChangeArrowheads="1"/>
          </p:cNvSpPr>
          <p:nvPr/>
        </p:nvSpPr>
        <p:spPr bwMode="auto">
          <a:xfrm>
            <a:off x="76200" y="76200"/>
            <a:ext cx="304800" cy="1450975"/>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41064" name="Rectangle 104">
            <a:extLst>
              <a:ext uri="{FF2B5EF4-FFF2-40B4-BE49-F238E27FC236}">
                <a16:creationId xmlns:a16="http://schemas.microsoft.com/office/drawing/2014/main" id="{691567E0-DDD2-4F06-9F85-AD4F8AAFF963}"/>
              </a:ext>
            </a:extLst>
          </p:cNvPr>
          <p:cNvSpPr>
            <a:spLocks noChangeArrowheads="1"/>
          </p:cNvSpPr>
          <p:nvPr/>
        </p:nvSpPr>
        <p:spPr bwMode="auto">
          <a:xfrm>
            <a:off x="204788" y="150813"/>
            <a:ext cx="5662612" cy="77787"/>
          </a:xfrm>
          <a:prstGeom prst="rect">
            <a:avLst/>
          </a:prstGeom>
          <a:solidFill>
            <a:schemeClr val="hlink"/>
          </a:solidFill>
          <a:ln w="9525">
            <a:noFill/>
            <a:miter lim="800000"/>
            <a:headEnd/>
            <a:tailEnd/>
          </a:ln>
          <a:effectLst/>
        </p:spPr>
        <p:txBody>
          <a:bodyPr wrap="none" anchor="ctr"/>
          <a:lstStyle/>
          <a:p>
            <a:pPr>
              <a:defRPr/>
            </a:pPr>
            <a:endParaRPr lang="en-US"/>
          </a:p>
        </p:txBody>
      </p:sp>
      <p:sp>
        <p:nvSpPr>
          <p:cNvPr id="41065" name="Rectangle 105">
            <a:extLst>
              <a:ext uri="{FF2B5EF4-FFF2-40B4-BE49-F238E27FC236}">
                <a16:creationId xmlns:a16="http://schemas.microsoft.com/office/drawing/2014/main" id="{9978E96A-2159-4341-B2CA-D3A15D01FC2F}"/>
              </a:ext>
            </a:extLst>
          </p:cNvPr>
          <p:cNvSpPr>
            <a:spLocks noChangeArrowheads="1"/>
          </p:cNvSpPr>
          <p:nvPr/>
        </p:nvSpPr>
        <p:spPr bwMode="auto">
          <a:xfrm>
            <a:off x="7300913" y="1185863"/>
            <a:ext cx="1474787" cy="338137"/>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41066" name="Rectangle 106">
            <a:extLst>
              <a:ext uri="{FF2B5EF4-FFF2-40B4-BE49-F238E27FC236}">
                <a16:creationId xmlns:a16="http://schemas.microsoft.com/office/drawing/2014/main" id="{1D478FAB-9BE0-421A-9701-39879371AF1E}"/>
              </a:ext>
            </a:extLst>
          </p:cNvPr>
          <p:cNvSpPr>
            <a:spLocks noChangeArrowheads="1"/>
          </p:cNvSpPr>
          <p:nvPr/>
        </p:nvSpPr>
        <p:spPr bwMode="auto">
          <a:xfrm>
            <a:off x="3252788" y="1338263"/>
            <a:ext cx="5662612" cy="77787"/>
          </a:xfrm>
          <a:prstGeom prst="rect">
            <a:avLst/>
          </a:prstGeom>
          <a:solidFill>
            <a:schemeClr val="hlink"/>
          </a:solidFill>
          <a:ln w="9525">
            <a:noFill/>
            <a:miter lim="800000"/>
            <a:headEnd/>
            <a:tailEnd/>
          </a:ln>
          <a:effectLst/>
        </p:spPr>
        <p:txBody>
          <a:bodyPr wrap="none" anchor="ctr"/>
          <a:lstStyle/>
          <a:p>
            <a:pPr>
              <a:defRPr/>
            </a:pPr>
            <a:endParaRPr lang="en-US"/>
          </a:p>
        </p:txBody>
      </p:sp>
      <p:sp>
        <p:nvSpPr>
          <p:cNvPr id="2055" name="Rectangle 107">
            <a:extLst>
              <a:ext uri="{FF2B5EF4-FFF2-40B4-BE49-F238E27FC236}">
                <a16:creationId xmlns:a16="http://schemas.microsoft.com/office/drawing/2014/main" id="{4C78985B-554C-4E46-BBA5-2B1534A28FED}"/>
              </a:ext>
            </a:extLst>
          </p:cNvPr>
          <p:cNvSpPr>
            <a:spLocks noGrp="1" noChangeArrowheads="1"/>
          </p:cNvSpPr>
          <p:nvPr>
            <p:ph type="body" idx="1"/>
          </p:nvPr>
        </p:nvSpPr>
        <p:spPr bwMode="auto">
          <a:xfrm>
            <a:off x="457200" y="1524000"/>
            <a:ext cx="8475663"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68" name="Rectangle 108">
            <a:extLst>
              <a:ext uri="{FF2B5EF4-FFF2-40B4-BE49-F238E27FC236}">
                <a16:creationId xmlns:a16="http://schemas.microsoft.com/office/drawing/2014/main" id="{B9C6A938-6206-4AAE-AB84-205B48841C28}"/>
              </a:ext>
            </a:extLst>
          </p:cNvPr>
          <p:cNvSpPr>
            <a:spLocks noGrp="1" noChangeArrowheads="1"/>
          </p:cNvSpPr>
          <p:nvPr>
            <p:ph type="dt" sz="half" idx="2"/>
          </p:nvPr>
        </p:nvSpPr>
        <p:spPr bwMode="auto">
          <a:xfrm>
            <a:off x="809625" y="63738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chemeClr val="folHlink"/>
                </a:solidFill>
                <a:latin typeface="+mn-lt"/>
              </a:defRPr>
            </a:lvl1pPr>
          </a:lstStyle>
          <a:p>
            <a:pPr>
              <a:defRPr/>
            </a:pPr>
            <a:endParaRPr lang="en-US"/>
          </a:p>
        </p:txBody>
      </p:sp>
      <p:sp>
        <p:nvSpPr>
          <p:cNvPr id="41070" name="Rectangle 110">
            <a:extLst>
              <a:ext uri="{FF2B5EF4-FFF2-40B4-BE49-F238E27FC236}">
                <a16:creationId xmlns:a16="http://schemas.microsoft.com/office/drawing/2014/main" id="{2FEDAFD4-8BF2-4FDB-B551-076EDFEEC5CF}"/>
              </a:ext>
            </a:extLst>
          </p:cNvPr>
          <p:cNvSpPr>
            <a:spLocks noGrp="1" noChangeArrowheads="1"/>
          </p:cNvSpPr>
          <p:nvPr>
            <p:ph type="sldNum" sz="quarter" idx="4"/>
          </p:nvPr>
        </p:nvSpPr>
        <p:spPr bwMode="auto">
          <a:xfrm>
            <a:off x="6589713" y="6376988"/>
            <a:ext cx="21939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folHlink"/>
                </a:solidFill>
                <a:latin typeface="Arial" panose="020B0604020202020204" pitchFamily="34" charset="0"/>
              </a:defRPr>
            </a:lvl1pPr>
          </a:lstStyle>
          <a:p>
            <a:fld id="{C5707964-080C-4549-B43F-1BFDA8A06682}" type="slidenum">
              <a:rPr lang="en-US" altLang="en-US"/>
              <a:pPr/>
              <a:t>‹#›</a:t>
            </a:fld>
            <a:endParaRPr lang="en-US" altLang="en-US"/>
          </a:p>
        </p:txBody>
      </p:sp>
      <p:sp>
        <p:nvSpPr>
          <p:cNvPr id="2058" name="Rectangle 111">
            <a:extLst>
              <a:ext uri="{FF2B5EF4-FFF2-40B4-BE49-F238E27FC236}">
                <a16:creationId xmlns:a16="http://schemas.microsoft.com/office/drawing/2014/main" id="{FA1D224B-6128-4199-A386-740153B88BB1}"/>
              </a:ext>
            </a:extLst>
          </p:cNvPr>
          <p:cNvSpPr>
            <a:spLocks noGrp="1" noChangeArrowheads="1"/>
          </p:cNvSpPr>
          <p:nvPr>
            <p:ph type="title"/>
          </p:nvPr>
        </p:nvSpPr>
        <p:spPr bwMode="auto">
          <a:xfrm>
            <a:off x="457200" y="152400"/>
            <a:ext cx="8458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grpSp>
        <p:nvGrpSpPr>
          <p:cNvPr id="2059" name="Group 126">
            <a:extLst>
              <a:ext uri="{FF2B5EF4-FFF2-40B4-BE49-F238E27FC236}">
                <a16:creationId xmlns:a16="http://schemas.microsoft.com/office/drawing/2014/main" id="{4BA252EC-CB60-4B05-B039-AA663BF7EA22}"/>
              </a:ext>
            </a:extLst>
          </p:cNvPr>
          <p:cNvGrpSpPr>
            <a:grpSpLocks/>
          </p:cNvGrpSpPr>
          <p:nvPr userDrawn="1"/>
        </p:nvGrpSpPr>
        <p:grpSpPr bwMode="auto">
          <a:xfrm>
            <a:off x="7620000" y="228600"/>
            <a:ext cx="1066800" cy="838200"/>
            <a:chOff x="912" y="1344"/>
            <a:chExt cx="672" cy="528"/>
          </a:xfrm>
        </p:grpSpPr>
        <p:sp>
          <p:nvSpPr>
            <p:cNvPr id="41087" name="Rectangle 127">
              <a:extLst>
                <a:ext uri="{FF2B5EF4-FFF2-40B4-BE49-F238E27FC236}">
                  <a16:creationId xmlns:a16="http://schemas.microsoft.com/office/drawing/2014/main" id="{4450E46B-D7BE-457D-8719-37F1A82C8800}"/>
                </a:ext>
              </a:extLst>
            </p:cNvPr>
            <p:cNvSpPr>
              <a:spLocks noChangeArrowheads="1"/>
            </p:cNvSpPr>
            <p:nvPr userDrawn="1"/>
          </p:nvSpPr>
          <p:spPr bwMode="auto">
            <a:xfrm>
              <a:off x="912" y="1344"/>
              <a:ext cx="672" cy="528"/>
            </a:xfrm>
            <a:prstGeom prst="rect">
              <a:avLst/>
            </a:prstGeom>
            <a:solidFill>
              <a:schemeClr val="bg1"/>
            </a:solidFill>
            <a:ln w="28575">
              <a:solidFill>
                <a:schemeClr val="tx1"/>
              </a:solidFill>
              <a:miter lim="800000"/>
              <a:headEnd/>
              <a:tailEnd/>
            </a:ln>
            <a:effectLst/>
          </p:spPr>
          <p:txBody>
            <a:bodyPr wrap="none" anchor="ctr"/>
            <a:lstStyle/>
            <a:p>
              <a:pPr>
                <a:defRPr/>
              </a:pPr>
              <a:endParaRPr lang="en-US"/>
            </a:p>
          </p:txBody>
        </p:sp>
        <p:sp>
          <p:nvSpPr>
            <p:cNvPr id="41088" name="Rectangle 128">
              <a:extLst>
                <a:ext uri="{FF2B5EF4-FFF2-40B4-BE49-F238E27FC236}">
                  <a16:creationId xmlns:a16="http://schemas.microsoft.com/office/drawing/2014/main" id="{FCDA5CDC-4BED-4CB5-B529-9DB7AEBE5455}"/>
                </a:ext>
              </a:extLst>
            </p:cNvPr>
            <p:cNvSpPr>
              <a:spLocks noChangeArrowheads="1"/>
            </p:cNvSpPr>
            <p:nvPr userDrawn="1"/>
          </p:nvSpPr>
          <p:spPr bwMode="auto">
            <a:xfrm>
              <a:off x="1478" y="1721"/>
              <a:ext cx="71" cy="76"/>
            </a:xfrm>
            <a:prstGeom prst="rect">
              <a:avLst/>
            </a:prstGeom>
            <a:solidFill>
              <a:schemeClr val="folHlink"/>
            </a:solidFill>
            <a:ln w="9525">
              <a:noFill/>
              <a:miter lim="800000"/>
              <a:headEnd/>
              <a:tailEnd/>
            </a:ln>
            <a:effectLst/>
          </p:spPr>
          <p:txBody>
            <a:bodyPr wrap="none" anchor="ctr"/>
            <a:lstStyle/>
            <a:p>
              <a:pPr>
                <a:defRPr/>
              </a:pPr>
              <a:endParaRPr lang="en-US"/>
            </a:p>
          </p:txBody>
        </p:sp>
        <p:grpSp>
          <p:nvGrpSpPr>
            <p:cNvPr id="2062" name="Group 129">
              <a:extLst>
                <a:ext uri="{FF2B5EF4-FFF2-40B4-BE49-F238E27FC236}">
                  <a16:creationId xmlns:a16="http://schemas.microsoft.com/office/drawing/2014/main" id="{EE0C6F61-9CA8-4E6F-B409-949194E64718}"/>
                </a:ext>
              </a:extLst>
            </p:cNvPr>
            <p:cNvGrpSpPr>
              <a:grpSpLocks/>
            </p:cNvGrpSpPr>
            <p:nvPr userDrawn="1"/>
          </p:nvGrpSpPr>
          <p:grpSpPr bwMode="auto">
            <a:xfrm>
              <a:off x="947" y="1419"/>
              <a:ext cx="566" cy="378"/>
              <a:chOff x="1920" y="96"/>
              <a:chExt cx="768" cy="480"/>
            </a:xfrm>
          </p:grpSpPr>
          <p:sp>
            <p:nvSpPr>
              <p:cNvPr id="41090" name="Oval 130">
                <a:extLst>
                  <a:ext uri="{FF2B5EF4-FFF2-40B4-BE49-F238E27FC236}">
                    <a16:creationId xmlns:a16="http://schemas.microsoft.com/office/drawing/2014/main" id="{94BF7789-AF87-455D-A31F-A2976665690C}"/>
                  </a:ext>
                </a:extLst>
              </p:cNvPr>
              <p:cNvSpPr>
                <a:spLocks noChangeArrowheads="1"/>
              </p:cNvSpPr>
              <p:nvPr userDrawn="1"/>
            </p:nvSpPr>
            <p:spPr bwMode="auto">
              <a:xfrm>
                <a:off x="1920" y="193"/>
                <a:ext cx="577" cy="240"/>
              </a:xfrm>
              <a:prstGeom prst="ellipse">
                <a:avLst/>
              </a:prstGeom>
              <a:solidFill>
                <a:srgbClr val="6F6FFF"/>
              </a:solidFill>
              <a:ln w="9525">
                <a:noFill/>
                <a:round/>
                <a:headEnd/>
                <a:tailEnd/>
              </a:ln>
              <a:effectLst/>
            </p:spPr>
            <p:txBody>
              <a:bodyPr wrap="none" anchor="ctr"/>
              <a:lstStyle/>
              <a:p>
                <a:pPr>
                  <a:defRPr/>
                </a:pPr>
                <a:endParaRPr lang="en-US"/>
              </a:p>
            </p:txBody>
          </p:sp>
          <p:sp>
            <p:nvSpPr>
              <p:cNvPr id="41091" name="Oval 131">
                <a:extLst>
                  <a:ext uri="{FF2B5EF4-FFF2-40B4-BE49-F238E27FC236}">
                    <a16:creationId xmlns:a16="http://schemas.microsoft.com/office/drawing/2014/main" id="{ED0F7269-D854-4559-AB35-7D6FDFBB550C}"/>
                  </a:ext>
                </a:extLst>
              </p:cNvPr>
              <p:cNvSpPr>
                <a:spLocks noChangeArrowheads="1"/>
              </p:cNvSpPr>
              <p:nvPr userDrawn="1"/>
            </p:nvSpPr>
            <p:spPr bwMode="auto">
              <a:xfrm>
                <a:off x="2016" y="96"/>
                <a:ext cx="575" cy="240"/>
              </a:xfrm>
              <a:prstGeom prst="ellipse">
                <a:avLst/>
              </a:prstGeom>
              <a:solidFill>
                <a:srgbClr val="6F6FFF"/>
              </a:solidFill>
              <a:ln w="9525">
                <a:noFill/>
                <a:round/>
                <a:headEnd/>
                <a:tailEnd/>
              </a:ln>
              <a:effectLst/>
            </p:spPr>
            <p:txBody>
              <a:bodyPr wrap="none" anchor="ctr"/>
              <a:lstStyle/>
              <a:p>
                <a:pPr>
                  <a:defRPr/>
                </a:pPr>
                <a:endParaRPr lang="en-US"/>
              </a:p>
            </p:txBody>
          </p:sp>
          <p:sp>
            <p:nvSpPr>
              <p:cNvPr id="41092" name="Oval 132">
                <a:extLst>
                  <a:ext uri="{FF2B5EF4-FFF2-40B4-BE49-F238E27FC236}">
                    <a16:creationId xmlns:a16="http://schemas.microsoft.com/office/drawing/2014/main" id="{EAF714D8-9529-446D-9EF7-E113DD09FEFE}"/>
                  </a:ext>
                </a:extLst>
              </p:cNvPr>
              <p:cNvSpPr>
                <a:spLocks noChangeArrowheads="1"/>
              </p:cNvSpPr>
              <p:nvPr userDrawn="1"/>
            </p:nvSpPr>
            <p:spPr bwMode="auto">
              <a:xfrm>
                <a:off x="2016" y="336"/>
                <a:ext cx="335" cy="240"/>
              </a:xfrm>
              <a:prstGeom prst="ellipse">
                <a:avLst/>
              </a:prstGeom>
              <a:solidFill>
                <a:srgbClr val="6F6FFF"/>
              </a:solidFill>
              <a:ln w="9525">
                <a:noFill/>
                <a:round/>
                <a:headEnd/>
                <a:tailEnd/>
              </a:ln>
              <a:effectLst/>
            </p:spPr>
            <p:txBody>
              <a:bodyPr wrap="none" anchor="ctr"/>
              <a:lstStyle/>
              <a:p>
                <a:pPr>
                  <a:defRPr/>
                </a:pPr>
                <a:endParaRPr lang="en-US"/>
              </a:p>
            </p:txBody>
          </p:sp>
          <p:sp>
            <p:nvSpPr>
              <p:cNvPr id="41093" name="Oval 133">
                <a:extLst>
                  <a:ext uri="{FF2B5EF4-FFF2-40B4-BE49-F238E27FC236}">
                    <a16:creationId xmlns:a16="http://schemas.microsoft.com/office/drawing/2014/main" id="{EB41C14D-5EC8-472D-A7E5-6BFFC3D8A2F4}"/>
                  </a:ext>
                </a:extLst>
              </p:cNvPr>
              <p:cNvSpPr>
                <a:spLocks noChangeArrowheads="1"/>
              </p:cNvSpPr>
              <p:nvPr userDrawn="1"/>
            </p:nvSpPr>
            <p:spPr bwMode="auto">
              <a:xfrm>
                <a:off x="2257" y="336"/>
                <a:ext cx="335" cy="240"/>
              </a:xfrm>
              <a:prstGeom prst="ellipse">
                <a:avLst/>
              </a:prstGeom>
              <a:solidFill>
                <a:srgbClr val="6F6FFF"/>
              </a:solidFill>
              <a:ln w="9525">
                <a:noFill/>
                <a:round/>
                <a:headEnd/>
                <a:tailEnd/>
              </a:ln>
              <a:effectLst/>
            </p:spPr>
            <p:txBody>
              <a:bodyPr wrap="none" anchor="ctr"/>
              <a:lstStyle/>
              <a:p>
                <a:pPr>
                  <a:defRPr/>
                </a:pPr>
                <a:endParaRPr lang="en-US"/>
              </a:p>
            </p:txBody>
          </p:sp>
          <p:sp>
            <p:nvSpPr>
              <p:cNvPr id="41094" name="Oval 134">
                <a:extLst>
                  <a:ext uri="{FF2B5EF4-FFF2-40B4-BE49-F238E27FC236}">
                    <a16:creationId xmlns:a16="http://schemas.microsoft.com/office/drawing/2014/main" id="{FAC80FC4-27CD-40D2-96F1-38A972B56EAD}"/>
                  </a:ext>
                </a:extLst>
              </p:cNvPr>
              <p:cNvSpPr>
                <a:spLocks noChangeArrowheads="1"/>
              </p:cNvSpPr>
              <p:nvPr userDrawn="1"/>
            </p:nvSpPr>
            <p:spPr bwMode="auto">
              <a:xfrm>
                <a:off x="2257" y="239"/>
                <a:ext cx="335" cy="240"/>
              </a:xfrm>
              <a:prstGeom prst="ellipse">
                <a:avLst/>
              </a:prstGeom>
              <a:solidFill>
                <a:srgbClr val="6F6FFF"/>
              </a:solidFill>
              <a:ln w="9525">
                <a:noFill/>
                <a:round/>
                <a:headEnd/>
                <a:tailEnd/>
              </a:ln>
              <a:effectLst/>
            </p:spPr>
            <p:txBody>
              <a:bodyPr wrap="none" anchor="ctr"/>
              <a:lstStyle/>
              <a:p>
                <a:pPr>
                  <a:defRPr/>
                </a:pPr>
                <a:endParaRPr lang="en-US"/>
              </a:p>
            </p:txBody>
          </p:sp>
          <p:sp>
            <p:nvSpPr>
              <p:cNvPr id="41095" name="Oval 135">
                <a:extLst>
                  <a:ext uri="{FF2B5EF4-FFF2-40B4-BE49-F238E27FC236}">
                    <a16:creationId xmlns:a16="http://schemas.microsoft.com/office/drawing/2014/main" id="{60F2F156-41C4-4461-87E1-7A6DA70387F1}"/>
                  </a:ext>
                </a:extLst>
              </p:cNvPr>
              <p:cNvSpPr>
                <a:spLocks noChangeArrowheads="1"/>
              </p:cNvSpPr>
              <p:nvPr userDrawn="1"/>
            </p:nvSpPr>
            <p:spPr bwMode="auto">
              <a:xfrm>
                <a:off x="2351" y="239"/>
                <a:ext cx="337" cy="240"/>
              </a:xfrm>
              <a:prstGeom prst="ellipse">
                <a:avLst/>
              </a:prstGeom>
              <a:solidFill>
                <a:srgbClr val="6F6FFF"/>
              </a:solidFill>
              <a:ln w="9525">
                <a:noFill/>
                <a:round/>
                <a:headEnd/>
                <a:tailEnd/>
              </a:ln>
              <a:effectLst/>
            </p:spPr>
            <p:txBody>
              <a:bodyPr wrap="none" anchor="ctr"/>
              <a:lstStyle/>
              <a:p>
                <a:pPr>
                  <a:defRPr/>
                </a:pPr>
                <a:endParaRPr lang="en-US"/>
              </a:p>
            </p:txBody>
          </p:sp>
        </p:grpSp>
        <p:sp>
          <p:nvSpPr>
            <p:cNvPr id="41096" name="Rectangle 136">
              <a:extLst>
                <a:ext uri="{FF2B5EF4-FFF2-40B4-BE49-F238E27FC236}">
                  <a16:creationId xmlns:a16="http://schemas.microsoft.com/office/drawing/2014/main" id="{38654E0D-E042-447A-A281-82E9116AE1DF}"/>
                </a:ext>
              </a:extLst>
            </p:cNvPr>
            <p:cNvSpPr>
              <a:spLocks noChangeArrowheads="1"/>
            </p:cNvSpPr>
            <p:nvPr userDrawn="1"/>
          </p:nvSpPr>
          <p:spPr bwMode="auto">
            <a:xfrm>
              <a:off x="947" y="1382"/>
              <a:ext cx="71" cy="75"/>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41097" name="Rectangle 137">
              <a:extLst>
                <a:ext uri="{FF2B5EF4-FFF2-40B4-BE49-F238E27FC236}">
                  <a16:creationId xmlns:a16="http://schemas.microsoft.com/office/drawing/2014/main" id="{862B5659-80D1-4E25-AFB9-7693E3561A5D}"/>
                </a:ext>
              </a:extLst>
            </p:cNvPr>
            <p:cNvSpPr>
              <a:spLocks noChangeArrowheads="1"/>
            </p:cNvSpPr>
            <p:nvPr userDrawn="1"/>
          </p:nvSpPr>
          <p:spPr bwMode="auto">
            <a:xfrm>
              <a:off x="983" y="1419"/>
              <a:ext cx="70" cy="76"/>
            </a:xfrm>
            <a:prstGeom prst="rect">
              <a:avLst/>
            </a:prstGeom>
            <a:solidFill>
              <a:schemeClr val="tx1"/>
            </a:solidFill>
            <a:ln w="9525">
              <a:noFill/>
              <a:miter lim="800000"/>
              <a:headEnd/>
              <a:tailEnd/>
            </a:ln>
            <a:effectLst/>
          </p:spPr>
          <p:txBody>
            <a:bodyPr wrap="none" anchor="ctr"/>
            <a:lstStyle/>
            <a:p>
              <a:pPr>
                <a:defRPr/>
              </a:pPr>
              <a:endParaRPr lang="en-US"/>
            </a:p>
          </p:txBody>
        </p:sp>
        <p:sp>
          <p:nvSpPr>
            <p:cNvPr id="41098" name="Rectangle 138">
              <a:extLst>
                <a:ext uri="{FF2B5EF4-FFF2-40B4-BE49-F238E27FC236}">
                  <a16:creationId xmlns:a16="http://schemas.microsoft.com/office/drawing/2014/main" id="{A10FF5B0-E7C9-4D3B-BA33-FC1B7EE1AB3C}"/>
                </a:ext>
              </a:extLst>
            </p:cNvPr>
            <p:cNvSpPr>
              <a:spLocks noChangeArrowheads="1"/>
            </p:cNvSpPr>
            <p:nvPr userDrawn="1"/>
          </p:nvSpPr>
          <p:spPr bwMode="auto">
            <a:xfrm>
              <a:off x="1443" y="1683"/>
              <a:ext cx="70" cy="76"/>
            </a:xfrm>
            <a:prstGeom prst="rect">
              <a:avLst/>
            </a:prstGeom>
            <a:solidFill>
              <a:schemeClr val="tx1"/>
            </a:solidFill>
            <a:ln w="9525">
              <a:noFill/>
              <a:miter lim="800000"/>
              <a:headEnd/>
              <a:tailEnd/>
            </a:ln>
            <a:effectLst/>
          </p:spPr>
          <p:txBody>
            <a:bodyPr wrap="none" anchor="ctr"/>
            <a:lstStyle/>
            <a:p>
              <a:pPr>
                <a:defRPr/>
              </a:pPr>
              <a:endParaRPr lang="en-US"/>
            </a:p>
          </p:txBody>
        </p:sp>
        <p:cxnSp>
          <p:nvCxnSpPr>
            <p:cNvPr id="2066" name="AutoShape 139">
              <a:extLst>
                <a:ext uri="{FF2B5EF4-FFF2-40B4-BE49-F238E27FC236}">
                  <a16:creationId xmlns:a16="http://schemas.microsoft.com/office/drawing/2014/main" id="{AFABB040-3EBE-40C3-88BA-4E34733508A5}"/>
                </a:ext>
              </a:extLst>
            </p:cNvPr>
            <p:cNvCxnSpPr>
              <a:cxnSpLocks noChangeShapeType="1"/>
              <a:stCxn id="41097" idx="3"/>
              <a:endCxn id="41098" idx="1"/>
            </p:cNvCxnSpPr>
            <p:nvPr userDrawn="1"/>
          </p:nvCxnSpPr>
          <p:spPr bwMode="auto">
            <a:xfrm>
              <a:off x="1053" y="1457"/>
              <a:ext cx="390" cy="264"/>
            </a:xfrm>
            <a:prstGeom prst="curvedConnector3">
              <a:avLst>
                <a:gd name="adj1" fmla="val 50000"/>
              </a:avLst>
            </a:prstGeom>
            <a:noFill/>
            <a:ln w="38100">
              <a:solidFill>
                <a:srgbClr val="FFFF00"/>
              </a:solidFill>
              <a:round/>
              <a:headEnd/>
              <a:tailEnd/>
            </a:ln>
            <a:extLst>
              <a:ext uri="{909E8E84-426E-40DD-AFC4-6F175D3DCCD1}">
                <a14:hiddenFill xmlns:a14="http://schemas.microsoft.com/office/drawing/2010/main">
                  <a:noFill/>
                </a14:hiddenFill>
              </a:ext>
            </a:extLst>
          </p:spPr>
        </p:cxnSp>
      </p:grpSp>
    </p:spTree>
  </p:cSld>
  <p:clrMap bg1="lt1" tx1="dk1" bg2="lt2" tx2="dk2" accent1="accent1" accent2="accent2" accent3="accent3" accent4="accent4" accent5="accent5" accent6="accent6" hlink="hlink" folHlink="folHlink"/>
  <p:sldLayoutIdLst>
    <p:sldLayoutId id="2147483678"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hf hdr="0" ftr="0" dt="0"/>
  <p:txStyles>
    <p:titleStyle>
      <a:lvl1pPr algn="l" rtl="0" eaLnBrk="0" fontAlgn="base" hangingPunct="0">
        <a:lnSpc>
          <a:spcPct val="85000"/>
        </a:lnSpc>
        <a:spcBef>
          <a:spcPct val="0"/>
        </a:spcBef>
        <a:spcAft>
          <a:spcPct val="0"/>
        </a:spcAft>
        <a:defRPr sz="3200">
          <a:solidFill>
            <a:schemeClr val="folHlink"/>
          </a:solidFill>
          <a:latin typeface="+mj-lt"/>
          <a:ea typeface="+mj-ea"/>
          <a:cs typeface="+mj-cs"/>
        </a:defRPr>
      </a:lvl1pPr>
      <a:lvl2pPr algn="l" rtl="0" eaLnBrk="0" fontAlgn="base" hangingPunct="0">
        <a:lnSpc>
          <a:spcPct val="85000"/>
        </a:lnSpc>
        <a:spcBef>
          <a:spcPct val="0"/>
        </a:spcBef>
        <a:spcAft>
          <a:spcPct val="0"/>
        </a:spcAft>
        <a:defRPr sz="3200">
          <a:solidFill>
            <a:schemeClr val="folHlink"/>
          </a:solidFill>
          <a:latin typeface="Arial" charset="0"/>
        </a:defRPr>
      </a:lvl2pPr>
      <a:lvl3pPr algn="l" rtl="0" eaLnBrk="0" fontAlgn="base" hangingPunct="0">
        <a:lnSpc>
          <a:spcPct val="85000"/>
        </a:lnSpc>
        <a:spcBef>
          <a:spcPct val="0"/>
        </a:spcBef>
        <a:spcAft>
          <a:spcPct val="0"/>
        </a:spcAft>
        <a:defRPr sz="3200">
          <a:solidFill>
            <a:schemeClr val="folHlink"/>
          </a:solidFill>
          <a:latin typeface="Arial" charset="0"/>
        </a:defRPr>
      </a:lvl3pPr>
      <a:lvl4pPr algn="l" rtl="0" eaLnBrk="0" fontAlgn="base" hangingPunct="0">
        <a:lnSpc>
          <a:spcPct val="85000"/>
        </a:lnSpc>
        <a:spcBef>
          <a:spcPct val="0"/>
        </a:spcBef>
        <a:spcAft>
          <a:spcPct val="0"/>
        </a:spcAft>
        <a:defRPr sz="3200">
          <a:solidFill>
            <a:schemeClr val="folHlink"/>
          </a:solidFill>
          <a:latin typeface="Arial" charset="0"/>
        </a:defRPr>
      </a:lvl4pPr>
      <a:lvl5pPr algn="l" rtl="0" eaLnBrk="0" fontAlgn="base" hangingPunct="0">
        <a:lnSpc>
          <a:spcPct val="85000"/>
        </a:lnSpc>
        <a:spcBef>
          <a:spcPct val="0"/>
        </a:spcBef>
        <a:spcAft>
          <a:spcPct val="0"/>
        </a:spcAft>
        <a:defRPr sz="3200">
          <a:solidFill>
            <a:schemeClr val="folHlink"/>
          </a:solidFill>
          <a:latin typeface="Arial" charset="0"/>
        </a:defRPr>
      </a:lvl5pPr>
      <a:lvl6pPr marL="457200" algn="l" rtl="0" fontAlgn="base">
        <a:lnSpc>
          <a:spcPct val="85000"/>
        </a:lnSpc>
        <a:spcBef>
          <a:spcPct val="0"/>
        </a:spcBef>
        <a:spcAft>
          <a:spcPct val="0"/>
        </a:spcAft>
        <a:defRPr sz="3200">
          <a:solidFill>
            <a:schemeClr val="folHlink"/>
          </a:solidFill>
          <a:latin typeface="Arial" charset="0"/>
        </a:defRPr>
      </a:lvl6pPr>
      <a:lvl7pPr marL="914400" algn="l" rtl="0" fontAlgn="base">
        <a:lnSpc>
          <a:spcPct val="85000"/>
        </a:lnSpc>
        <a:spcBef>
          <a:spcPct val="0"/>
        </a:spcBef>
        <a:spcAft>
          <a:spcPct val="0"/>
        </a:spcAft>
        <a:defRPr sz="3200">
          <a:solidFill>
            <a:schemeClr val="folHlink"/>
          </a:solidFill>
          <a:latin typeface="Arial" charset="0"/>
        </a:defRPr>
      </a:lvl7pPr>
      <a:lvl8pPr marL="1371600" algn="l" rtl="0" fontAlgn="base">
        <a:lnSpc>
          <a:spcPct val="85000"/>
        </a:lnSpc>
        <a:spcBef>
          <a:spcPct val="0"/>
        </a:spcBef>
        <a:spcAft>
          <a:spcPct val="0"/>
        </a:spcAft>
        <a:defRPr sz="3200">
          <a:solidFill>
            <a:schemeClr val="folHlink"/>
          </a:solidFill>
          <a:latin typeface="Arial" charset="0"/>
        </a:defRPr>
      </a:lvl8pPr>
      <a:lvl9pPr marL="1828800" algn="l" rtl="0" fontAlgn="base">
        <a:lnSpc>
          <a:spcPct val="85000"/>
        </a:lnSpc>
        <a:spcBef>
          <a:spcPct val="0"/>
        </a:spcBef>
        <a:spcAft>
          <a:spcPct val="0"/>
        </a:spcAft>
        <a:defRPr sz="3200">
          <a:solidFill>
            <a:schemeClr val="folHlink"/>
          </a:solidFill>
          <a:latin typeface="Arial" charset="0"/>
        </a:defRPr>
      </a:lvl9pPr>
    </p:titleStyle>
    <p:bodyStyle>
      <a:lvl1pPr marL="342900" indent="-342900" algn="l" rtl="0" eaLnBrk="0" fontAlgn="base" hangingPunct="0">
        <a:spcBef>
          <a:spcPct val="20000"/>
        </a:spcBef>
        <a:spcAft>
          <a:spcPct val="0"/>
        </a:spcAft>
        <a:buClr>
          <a:schemeClr val="accent2"/>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400">
          <a:solidFill>
            <a:schemeClr val="tx1"/>
          </a:solidFill>
          <a:latin typeface="+mn-lt"/>
        </a:defRPr>
      </a:lvl2pPr>
      <a:lvl3pPr marL="1085850" indent="-228600" algn="l" rtl="0" eaLnBrk="0" fontAlgn="base" hangingPunct="0">
        <a:spcBef>
          <a:spcPct val="20000"/>
        </a:spcBef>
        <a:spcAft>
          <a:spcPct val="0"/>
        </a:spcAft>
        <a:buClr>
          <a:schemeClr val="accent2"/>
        </a:buClr>
        <a:buChar char="•"/>
        <a:defRPr sz="2000">
          <a:solidFill>
            <a:schemeClr val="tx1"/>
          </a:solidFill>
          <a:latin typeface="+mn-lt"/>
        </a:defRPr>
      </a:lvl3pPr>
      <a:lvl4pPr marL="1428750" indent="-228600" algn="l" rtl="0" eaLnBrk="0" fontAlgn="base" hangingPunct="0">
        <a:spcBef>
          <a:spcPct val="20000"/>
        </a:spcBef>
        <a:spcAft>
          <a:spcPct val="0"/>
        </a:spcAft>
        <a:buClr>
          <a:schemeClr val="accent2"/>
        </a:buClr>
        <a:buChar char="•"/>
        <a:defRPr>
          <a:solidFill>
            <a:schemeClr val="tx1"/>
          </a:solidFill>
          <a:latin typeface="+mn-lt"/>
        </a:defRPr>
      </a:lvl4pPr>
      <a:lvl5pPr marL="1771650" indent="-228600" algn="l" rtl="0" eaLnBrk="0" fontAlgn="base" hangingPunct="0">
        <a:spcBef>
          <a:spcPct val="20000"/>
        </a:spcBef>
        <a:spcAft>
          <a:spcPct val="0"/>
        </a:spcAft>
        <a:buClr>
          <a:schemeClr val="accent2"/>
        </a:buClr>
        <a:buChar char="•"/>
        <a:defRPr sz="1600">
          <a:solidFill>
            <a:schemeClr val="tx1"/>
          </a:solidFill>
          <a:latin typeface="+mn-lt"/>
        </a:defRPr>
      </a:lvl5pPr>
      <a:lvl6pPr marL="2228850" indent="-228600" algn="l" rtl="0" fontAlgn="base">
        <a:spcBef>
          <a:spcPct val="20000"/>
        </a:spcBef>
        <a:spcAft>
          <a:spcPct val="0"/>
        </a:spcAft>
        <a:buClr>
          <a:schemeClr val="accent2"/>
        </a:buClr>
        <a:buChar char="•"/>
        <a:defRPr sz="1600">
          <a:solidFill>
            <a:schemeClr val="tx1"/>
          </a:solidFill>
          <a:latin typeface="+mn-lt"/>
        </a:defRPr>
      </a:lvl6pPr>
      <a:lvl7pPr marL="2686050" indent="-228600" algn="l" rtl="0" fontAlgn="base">
        <a:spcBef>
          <a:spcPct val="20000"/>
        </a:spcBef>
        <a:spcAft>
          <a:spcPct val="0"/>
        </a:spcAft>
        <a:buClr>
          <a:schemeClr val="accent2"/>
        </a:buClr>
        <a:buChar char="•"/>
        <a:defRPr sz="1600">
          <a:solidFill>
            <a:schemeClr val="tx1"/>
          </a:solidFill>
          <a:latin typeface="+mn-lt"/>
        </a:defRPr>
      </a:lvl7pPr>
      <a:lvl8pPr marL="3143250" indent="-228600" algn="l" rtl="0" fontAlgn="base">
        <a:spcBef>
          <a:spcPct val="20000"/>
        </a:spcBef>
        <a:spcAft>
          <a:spcPct val="0"/>
        </a:spcAft>
        <a:buClr>
          <a:schemeClr val="accent2"/>
        </a:buClr>
        <a:buChar char="•"/>
        <a:defRPr sz="1600">
          <a:solidFill>
            <a:schemeClr val="tx1"/>
          </a:solidFill>
          <a:latin typeface="+mn-lt"/>
        </a:defRPr>
      </a:lvl8pPr>
      <a:lvl9pPr marL="3600450" indent="-228600" algn="l" rtl="0" fontAlgn="base">
        <a:spcBef>
          <a:spcPct val="20000"/>
        </a:spcBef>
        <a:spcAft>
          <a:spcPct val="0"/>
        </a:spcAft>
        <a:buClr>
          <a:schemeClr val="accent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2.wmf"/><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2.xml"/><Relationship Id="rId1" Type="http://schemas.openxmlformats.org/officeDocument/2006/relationships/slideLayout" Target="../slideLayouts/slideLayout12.xml"/><Relationship Id="rId6" Type="http://schemas.openxmlformats.org/officeDocument/2006/relationships/image" Target="../media/image8.wmf"/><Relationship Id="rId5" Type="http://schemas.openxmlformats.org/officeDocument/2006/relationships/image" Target="../media/image2.wmf"/><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3.xml"/><Relationship Id="rId1" Type="http://schemas.openxmlformats.org/officeDocument/2006/relationships/slideLayout" Target="../slideLayouts/slideLayout14.xml"/><Relationship Id="rId5" Type="http://schemas.openxmlformats.org/officeDocument/2006/relationships/image" Target="../media/image4.png"/><Relationship Id="rId4" Type="http://schemas.openxmlformats.org/officeDocument/2006/relationships/image" Target="../media/image8.w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png"/><Relationship Id="rId4" Type="http://schemas.openxmlformats.org/officeDocument/2006/relationships/oleObject" Target="../embeddings/oleObject1.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www.openssl.org/" TargetMode="External"/><Relationship Id="rId3" Type="http://schemas.openxmlformats.org/officeDocument/2006/relationships/hyperlink" Target="http://en.wikipedia.org/wiki/One-time_pad" TargetMode="External"/><Relationship Id="rId7" Type="http://schemas.openxmlformats.org/officeDocument/2006/relationships/hyperlink" Target="http://en.wikipedia.org/wiki/MD5" TargetMode="External"/><Relationship Id="rId2" Type="http://schemas.openxmlformats.org/officeDocument/2006/relationships/hyperlink" Target="http://www.psc.edu/~jheffner/talks/sec_lecture.pdf" TargetMode="External"/><Relationship Id="rId1" Type="http://schemas.openxmlformats.org/officeDocument/2006/relationships/slideLayout" Target="../slideLayouts/slideLayout2.xml"/><Relationship Id="rId6" Type="http://schemas.openxmlformats.org/officeDocument/2006/relationships/hyperlink" Target="http://en.wikipedia.org/wiki/AES" TargetMode="External"/><Relationship Id="rId5" Type="http://schemas.openxmlformats.org/officeDocument/2006/relationships/hyperlink" Target="http://en.wikipedia.org/wiki/3DES" TargetMode="External"/><Relationship Id="rId4" Type="http://schemas.openxmlformats.org/officeDocument/2006/relationships/hyperlink" Target="http://www.iusmentis.com/technology/encryption/de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8B2408D-00BC-45D2-8734-B77D8F685498}"/>
              </a:ext>
            </a:extLst>
          </p:cNvPr>
          <p:cNvSpPr>
            <a:spLocks noGrp="1" noChangeArrowheads="1"/>
          </p:cNvSpPr>
          <p:nvPr>
            <p:ph type="ctrTitle"/>
          </p:nvPr>
        </p:nvSpPr>
        <p:spPr/>
        <p:txBody>
          <a:bodyPr/>
          <a:lstStyle/>
          <a:p>
            <a:pPr eaLnBrk="1" hangingPunct="1"/>
            <a:r>
              <a:rPr lang="en-US" altLang="en-US" dirty="0"/>
              <a:t>14-736: Distributed Systems</a:t>
            </a:r>
          </a:p>
        </p:txBody>
      </p:sp>
      <p:sp>
        <p:nvSpPr>
          <p:cNvPr id="4099" name="Rectangle 3">
            <a:extLst>
              <a:ext uri="{FF2B5EF4-FFF2-40B4-BE49-F238E27FC236}">
                <a16:creationId xmlns:a16="http://schemas.microsoft.com/office/drawing/2014/main" id="{49AD5CC1-BC0E-4BDA-9E32-F0D866D510D9}"/>
              </a:ext>
            </a:extLst>
          </p:cNvPr>
          <p:cNvSpPr>
            <a:spLocks noGrp="1" noChangeArrowheads="1"/>
          </p:cNvSpPr>
          <p:nvPr>
            <p:ph type="subTitle" idx="1"/>
          </p:nvPr>
        </p:nvSpPr>
        <p:spPr/>
        <p:txBody>
          <a:bodyPr/>
          <a:lstStyle/>
          <a:p>
            <a:pPr eaLnBrk="1" hangingPunct="1"/>
            <a:r>
              <a:rPr lang="en-US" altLang="en-US" sz="2400"/>
              <a:t>Lecture 23: Key Distribution and Management</a:t>
            </a:r>
          </a:p>
          <a:p>
            <a:pPr eaLnBrk="1" hangingPunct="1"/>
            <a:endParaRPr lang="en-US" altLang="en-US" sz="2400"/>
          </a:p>
          <a:p>
            <a:pPr eaLnBrk="1" hangingPunct="1"/>
            <a:endParaRPr lang="en-US" altLang="en-US" sz="2400"/>
          </a:p>
          <a:p>
            <a:pPr eaLnBrk="1" hangingPunct="1"/>
            <a:r>
              <a:rPr lang="en-US" altLang="en-US" sz="1800"/>
              <a:t>Thanks to the many, many people who have contributed various slides to this deck over the years.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a:extLst>
              <a:ext uri="{FF2B5EF4-FFF2-40B4-BE49-F238E27FC236}">
                <a16:creationId xmlns:a16="http://schemas.microsoft.com/office/drawing/2014/main" id="{FF2BBF3D-3F98-4D22-A690-95B84143765D}"/>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C20CE3A-EF51-4A49-BBBB-52849A334D6E}" type="slidenum">
              <a:rPr lang="en-US" altLang="en-US" sz="1200">
                <a:solidFill>
                  <a:schemeClr val="folHlink"/>
                </a:solidFill>
                <a:latin typeface="Arial" panose="020B0604020202020204" pitchFamily="34" charset="0"/>
              </a:rPr>
              <a:pPr eaLnBrk="1" hangingPunct="1"/>
              <a:t>10</a:t>
            </a:fld>
            <a:endParaRPr lang="en-US" altLang="en-US" sz="1200">
              <a:solidFill>
                <a:schemeClr val="folHlink"/>
              </a:solidFill>
              <a:latin typeface="Arial" panose="020B0604020202020204" pitchFamily="34" charset="0"/>
            </a:endParaRPr>
          </a:p>
        </p:txBody>
      </p:sp>
      <p:sp>
        <p:nvSpPr>
          <p:cNvPr id="13315" name="Rectangle 2">
            <a:extLst>
              <a:ext uri="{FF2B5EF4-FFF2-40B4-BE49-F238E27FC236}">
                <a16:creationId xmlns:a16="http://schemas.microsoft.com/office/drawing/2014/main" id="{8C5707A4-75E1-4D36-B70D-ADFF45DC611F}"/>
              </a:ext>
            </a:extLst>
          </p:cNvPr>
          <p:cNvSpPr>
            <a:spLocks noGrp="1" noChangeArrowheads="1"/>
          </p:cNvSpPr>
          <p:nvPr>
            <p:ph type="title"/>
          </p:nvPr>
        </p:nvSpPr>
        <p:spPr/>
        <p:txBody>
          <a:bodyPr/>
          <a:lstStyle/>
          <a:p>
            <a:pPr eaLnBrk="1" hangingPunct="1"/>
            <a:r>
              <a:rPr lang="en-US" altLang="en-US"/>
              <a:t>Kerberos Authentication Steps</a:t>
            </a:r>
          </a:p>
        </p:txBody>
      </p:sp>
      <p:sp>
        <p:nvSpPr>
          <p:cNvPr id="13316" name="Oval 3">
            <a:extLst>
              <a:ext uri="{FF2B5EF4-FFF2-40B4-BE49-F238E27FC236}">
                <a16:creationId xmlns:a16="http://schemas.microsoft.com/office/drawing/2014/main" id="{BB52B45A-8019-4DD7-8AF8-6C000D69D82E}"/>
              </a:ext>
            </a:extLst>
          </p:cNvPr>
          <p:cNvSpPr>
            <a:spLocks noChangeArrowheads="1"/>
          </p:cNvSpPr>
          <p:nvPr/>
        </p:nvSpPr>
        <p:spPr bwMode="auto">
          <a:xfrm>
            <a:off x="762000" y="2438400"/>
            <a:ext cx="1219200" cy="1219200"/>
          </a:xfrm>
          <a:prstGeom prst="ellipse">
            <a:avLst/>
          </a:prstGeom>
          <a:solidFill>
            <a:srgbClr val="FF66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a:t>Kerberos</a:t>
            </a:r>
          </a:p>
        </p:txBody>
      </p:sp>
      <p:sp>
        <p:nvSpPr>
          <p:cNvPr id="13317" name="Oval 4">
            <a:extLst>
              <a:ext uri="{FF2B5EF4-FFF2-40B4-BE49-F238E27FC236}">
                <a16:creationId xmlns:a16="http://schemas.microsoft.com/office/drawing/2014/main" id="{70E6A4A6-D582-4BD8-B094-E4FAC09CE3B0}"/>
              </a:ext>
            </a:extLst>
          </p:cNvPr>
          <p:cNvSpPr>
            <a:spLocks noChangeArrowheads="1"/>
          </p:cNvSpPr>
          <p:nvPr/>
        </p:nvSpPr>
        <p:spPr bwMode="auto">
          <a:xfrm>
            <a:off x="5334000" y="4419600"/>
            <a:ext cx="1219200" cy="1219200"/>
          </a:xfrm>
          <a:prstGeom prst="ellipse">
            <a:avLst/>
          </a:prstGeom>
          <a:solidFill>
            <a:srgbClr val="0000FF"/>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Server</a:t>
            </a:r>
          </a:p>
        </p:txBody>
      </p:sp>
      <p:sp>
        <p:nvSpPr>
          <p:cNvPr id="13318" name="Oval 5">
            <a:extLst>
              <a:ext uri="{FF2B5EF4-FFF2-40B4-BE49-F238E27FC236}">
                <a16:creationId xmlns:a16="http://schemas.microsoft.com/office/drawing/2014/main" id="{EA3C0E6D-D252-42AA-8B63-69BF4C90F1D4}"/>
              </a:ext>
            </a:extLst>
          </p:cNvPr>
          <p:cNvSpPr>
            <a:spLocks noChangeArrowheads="1"/>
          </p:cNvSpPr>
          <p:nvPr/>
        </p:nvSpPr>
        <p:spPr bwMode="auto">
          <a:xfrm>
            <a:off x="2209800" y="4419600"/>
            <a:ext cx="1219200" cy="1219200"/>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Client</a:t>
            </a:r>
          </a:p>
        </p:txBody>
      </p:sp>
      <p:sp>
        <p:nvSpPr>
          <p:cNvPr id="13319" name="Oval 6">
            <a:extLst>
              <a:ext uri="{FF2B5EF4-FFF2-40B4-BE49-F238E27FC236}">
                <a16:creationId xmlns:a16="http://schemas.microsoft.com/office/drawing/2014/main" id="{DCFBFE9C-272D-48B7-9213-7E84E48FCE35}"/>
              </a:ext>
            </a:extLst>
          </p:cNvPr>
          <p:cNvSpPr>
            <a:spLocks noChangeArrowheads="1"/>
          </p:cNvSpPr>
          <p:nvPr/>
        </p:nvSpPr>
        <p:spPr bwMode="auto">
          <a:xfrm>
            <a:off x="3886200" y="2438400"/>
            <a:ext cx="1219200" cy="1219200"/>
          </a:xfrm>
          <a:prstGeom prst="ellipse">
            <a:avLst/>
          </a:prstGeom>
          <a:solidFill>
            <a:srgbClr val="FF66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TGS</a:t>
            </a:r>
          </a:p>
        </p:txBody>
      </p:sp>
      <p:sp>
        <p:nvSpPr>
          <p:cNvPr id="13320" name="AutoShape 7">
            <a:extLst>
              <a:ext uri="{FF2B5EF4-FFF2-40B4-BE49-F238E27FC236}">
                <a16:creationId xmlns:a16="http://schemas.microsoft.com/office/drawing/2014/main" id="{B1CB41F8-D331-4966-9EA1-9DDBF39FBD82}"/>
              </a:ext>
            </a:extLst>
          </p:cNvPr>
          <p:cNvSpPr>
            <a:spLocks noChangeArrowheads="1"/>
          </p:cNvSpPr>
          <p:nvPr/>
        </p:nvSpPr>
        <p:spPr bwMode="auto">
          <a:xfrm rot="3159039">
            <a:off x="1562100" y="4000500"/>
            <a:ext cx="990600" cy="152400"/>
          </a:xfrm>
          <a:prstGeom prst="leftRightArrow">
            <a:avLst>
              <a:gd name="adj1" fmla="val 50000"/>
              <a:gd name="adj2" fmla="val 130000"/>
            </a:avLst>
          </a:prstGeom>
          <a:solidFill>
            <a:srgbClr val="FF0000"/>
          </a:solidFill>
          <a:ln w="9525">
            <a:solidFill>
              <a:schemeClr val="tx1"/>
            </a:solidFill>
            <a:miter lim="800000"/>
            <a:headEnd/>
            <a:tailEnd/>
          </a:ln>
        </p:spPr>
        <p:txBody>
          <a:bodyPr rot="10800000" vert="eaVert"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a:p>
        </p:txBody>
      </p:sp>
      <p:sp>
        <p:nvSpPr>
          <p:cNvPr id="13321" name="AutoShape 8">
            <a:extLst>
              <a:ext uri="{FF2B5EF4-FFF2-40B4-BE49-F238E27FC236}">
                <a16:creationId xmlns:a16="http://schemas.microsoft.com/office/drawing/2014/main" id="{DCBCBBAC-7529-4D34-8376-9F431FA087F2}"/>
              </a:ext>
            </a:extLst>
          </p:cNvPr>
          <p:cNvSpPr>
            <a:spLocks noChangeArrowheads="1"/>
          </p:cNvSpPr>
          <p:nvPr/>
        </p:nvSpPr>
        <p:spPr bwMode="auto">
          <a:xfrm>
            <a:off x="3581400" y="4953000"/>
            <a:ext cx="1524000" cy="152400"/>
          </a:xfrm>
          <a:prstGeom prst="leftRightArrow">
            <a:avLst>
              <a:gd name="adj1" fmla="val 50000"/>
              <a:gd name="adj2" fmla="val 200000"/>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3322" name="AutoShape 9">
            <a:extLst>
              <a:ext uri="{FF2B5EF4-FFF2-40B4-BE49-F238E27FC236}">
                <a16:creationId xmlns:a16="http://schemas.microsoft.com/office/drawing/2014/main" id="{D474519C-D674-46E4-9EE7-D65AAC409224}"/>
              </a:ext>
            </a:extLst>
          </p:cNvPr>
          <p:cNvSpPr>
            <a:spLocks noChangeArrowheads="1"/>
          </p:cNvSpPr>
          <p:nvPr/>
        </p:nvSpPr>
        <p:spPr bwMode="auto">
          <a:xfrm rot="-2931339">
            <a:off x="3162300" y="4000500"/>
            <a:ext cx="990600" cy="152400"/>
          </a:xfrm>
          <a:prstGeom prst="leftRightArrow">
            <a:avLst>
              <a:gd name="adj1" fmla="val 50000"/>
              <a:gd name="adj2" fmla="val 130000"/>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3323" name="Text Box 10">
            <a:extLst>
              <a:ext uri="{FF2B5EF4-FFF2-40B4-BE49-F238E27FC236}">
                <a16:creationId xmlns:a16="http://schemas.microsoft.com/office/drawing/2014/main" id="{FCBA2BCB-D47A-435B-8DBC-AFBC2B848607}"/>
              </a:ext>
            </a:extLst>
          </p:cNvPr>
          <p:cNvSpPr txBox="1">
            <a:spLocks noChangeArrowheads="1"/>
          </p:cNvSpPr>
          <p:nvPr/>
        </p:nvSpPr>
        <p:spPr bwMode="auto">
          <a:xfrm>
            <a:off x="1447800" y="4038600"/>
            <a:ext cx="62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TGT</a:t>
            </a:r>
          </a:p>
        </p:txBody>
      </p:sp>
      <p:sp>
        <p:nvSpPr>
          <p:cNvPr id="13324" name="Text Box 11">
            <a:extLst>
              <a:ext uri="{FF2B5EF4-FFF2-40B4-BE49-F238E27FC236}">
                <a16:creationId xmlns:a16="http://schemas.microsoft.com/office/drawing/2014/main" id="{F33E6385-C031-4EA2-A922-2BE4DDE122D1}"/>
              </a:ext>
            </a:extLst>
          </p:cNvPr>
          <p:cNvSpPr txBox="1">
            <a:spLocks noChangeArrowheads="1"/>
          </p:cNvSpPr>
          <p:nvPr/>
        </p:nvSpPr>
        <p:spPr bwMode="auto">
          <a:xfrm>
            <a:off x="3657600" y="4038600"/>
            <a:ext cx="137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Service TKT</a:t>
            </a:r>
          </a:p>
        </p:txBody>
      </p:sp>
      <p:sp>
        <p:nvSpPr>
          <p:cNvPr id="13325" name="Text Box 12">
            <a:extLst>
              <a:ext uri="{FF2B5EF4-FFF2-40B4-BE49-F238E27FC236}">
                <a16:creationId xmlns:a16="http://schemas.microsoft.com/office/drawing/2014/main" id="{88563D24-60F1-4557-8D00-7CBB0D44CB64}"/>
              </a:ext>
            </a:extLst>
          </p:cNvPr>
          <p:cNvSpPr txBox="1">
            <a:spLocks noChangeArrowheads="1"/>
          </p:cNvSpPr>
          <p:nvPr/>
        </p:nvSpPr>
        <p:spPr bwMode="auto">
          <a:xfrm>
            <a:off x="3657600" y="5105400"/>
            <a:ext cx="1384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Service REQ</a:t>
            </a:r>
          </a:p>
        </p:txBody>
      </p:sp>
      <p:pic>
        <p:nvPicPr>
          <p:cNvPr id="13326" name="Picture 13" descr="kerberos">
            <a:extLst>
              <a:ext uri="{FF2B5EF4-FFF2-40B4-BE49-F238E27FC236}">
                <a16:creationId xmlns:a16="http://schemas.microsoft.com/office/drawing/2014/main" id="{56656EBC-C46C-4F21-8162-584BB1F21E56}"/>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27063" y="1524000"/>
            <a:ext cx="8134350" cy="4724400"/>
          </a:xfr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1297F285-A8D9-4E92-A17B-DBF9E38F0418}"/>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022931D-F844-49D0-A8B8-59C89BED5B72}" type="slidenum">
              <a:rPr lang="en-US" altLang="en-US" sz="1200">
                <a:solidFill>
                  <a:schemeClr val="folHlink"/>
                </a:solidFill>
                <a:latin typeface="Arial" panose="020B0604020202020204" pitchFamily="34" charset="0"/>
              </a:rPr>
              <a:pPr eaLnBrk="1" hangingPunct="1"/>
              <a:t>11</a:t>
            </a:fld>
            <a:endParaRPr lang="en-US" altLang="en-US" sz="1200">
              <a:solidFill>
                <a:schemeClr val="folHlink"/>
              </a:solidFill>
              <a:latin typeface="Arial" panose="020B0604020202020204" pitchFamily="34" charset="0"/>
            </a:endParaRPr>
          </a:p>
        </p:txBody>
      </p:sp>
      <p:sp>
        <p:nvSpPr>
          <p:cNvPr id="14339" name="Rectangle 2">
            <a:extLst>
              <a:ext uri="{FF2B5EF4-FFF2-40B4-BE49-F238E27FC236}">
                <a16:creationId xmlns:a16="http://schemas.microsoft.com/office/drawing/2014/main" id="{092F925B-C29C-42A9-AE05-B3D703E02497}"/>
              </a:ext>
            </a:extLst>
          </p:cNvPr>
          <p:cNvSpPr>
            <a:spLocks noGrp="1" noChangeArrowheads="1"/>
          </p:cNvSpPr>
          <p:nvPr>
            <p:ph type="title"/>
          </p:nvPr>
        </p:nvSpPr>
        <p:spPr/>
        <p:txBody>
          <a:bodyPr/>
          <a:lstStyle/>
          <a:p>
            <a:pPr eaLnBrk="1" hangingPunct="1"/>
            <a:r>
              <a:rPr lang="en-US" altLang="en-US"/>
              <a:t>(2) AS_REPLY</a:t>
            </a:r>
          </a:p>
        </p:txBody>
      </p:sp>
      <p:sp>
        <p:nvSpPr>
          <p:cNvPr id="14340" name="Rectangle 3">
            <a:extLst>
              <a:ext uri="{FF2B5EF4-FFF2-40B4-BE49-F238E27FC236}">
                <a16:creationId xmlns:a16="http://schemas.microsoft.com/office/drawing/2014/main" id="{EB9ECE24-2B24-44AD-83B7-BD4511341EB3}"/>
              </a:ext>
            </a:extLst>
          </p:cNvPr>
          <p:cNvSpPr>
            <a:spLocks noGrp="1" noChangeArrowheads="1"/>
          </p:cNvSpPr>
          <p:nvPr>
            <p:ph type="body" idx="1"/>
          </p:nvPr>
        </p:nvSpPr>
        <p:spPr/>
        <p:txBody>
          <a:bodyPr/>
          <a:lstStyle/>
          <a:p>
            <a:pPr eaLnBrk="1" hangingPunct="1"/>
            <a:r>
              <a:rPr lang="en-US" altLang="en-US"/>
              <a:t>&lt;{K</a:t>
            </a:r>
            <a:r>
              <a:rPr lang="en-US" altLang="en-US" baseline="-25000"/>
              <a:t>c,TGS</a:t>
            </a:r>
            <a:r>
              <a:rPr lang="en-US" altLang="en-US"/>
              <a:t>, none1}K</a:t>
            </a:r>
            <a:r>
              <a:rPr lang="en-US" altLang="en-US" baseline="-25000"/>
              <a:t>c</a:t>
            </a:r>
            <a:r>
              <a:rPr lang="en-US" altLang="en-US"/>
              <a:t>, {ticket</a:t>
            </a:r>
            <a:r>
              <a:rPr lang="en-US" altLang="en-US" baseline="-25000"/>
              <a:t>c,tgs</a:t>
            </a:r>
            <a:r>
              <a:rPr lang="en-US" altLang="en-US"/>
              <a:t>}K</a:t>
            </a:r>
            <a:r>
              <a:rPr lang="en-US" altLang="en-US" baseline="-25000"/>
              <a:t>TGS</a:t>
            </a:r>
            <a:r>
              <a:rPr lang="en-US" altLang="en-US"/>
              <a:t>&gt; </a:t>
            </a:r>
          </a:p>
          <a:p>
            <a:pPr eaLnBrk="1" hangingPunct="1">
              <a:buFontTx/>
              <a:buNone/>
            </a:pPr>
            <a:endParaRPr lang="en-US" altLang="en-US"/>
          </a:p>
          <a:p>
            <a:pPr eaLnBrk="1" hangingPunct="1"/>
            <a:r>
              <a:rPr lang="en-US" altLang="en-US"/>
              <a:t>Notice the reply contains the following:</a:t>
            </a:r>
          </a:p>
          <a:p>
            <a:pPr lvl="1" eaLnBrk="1" hangingPunct="1"/>
            <a:r>
              <a:rPr lang="en-US" altLang="en-US"/>
              <a:t>The nonce, to prevent replays</a:t>
            </a:r>
          </a:p>
          <a:p>
            <a:pPr lvl="1" eaLnBrk="1" hangingPunct="1"/>
            <a:r>
              <a:rPr lang="en-US" altLang="en-US"/>
              <a:t>The new session key</a:t>
            </a:r>
          </a:p>
          <a:p>
            <a:pPr lvl="1" eaLnBrk="1" hangingPunct="1"/>
            <a:r>
              <a:rPr lang="en-US" altLang="en-US"/>
              <a:t>A </a:t>
            </a:r>
            <a:r>
              <a:rPr lang="en-US" altLang="en-US" i="1"/>
              <a:t>ticket</a:t>
            </a:r>
            <a:r>
              <a:rPr lang="en-US" altLang="en-US"/>
              <a:t> that the client can’t read or alter</a:t>
            </a:r>
          </a:p>
          <a:p>
            <a:pPr lvl="1" eaLnBrk="1" hangingPunct="1">
              <a:buFontTx/>
              <a:buNone/>
            </a:pPr>
            <a:endParaRPr lang="en-US" altLang="en-US"/>
          </a:p>
          <a:p>
            <a:pPr eaLnBrk="1" hangingPunct="1"/>
            <a:r>
              <a:rPr lang="en-US" altLang="en-US"/>
              <a:t>A ticket: </a:t>
            </a:r>
          </a:p>
          <a:p>
            <a:pPr lvl="1" eaLnBrk="1" hangingPunct="1"/>
            <a:r>
              <a:rPr lang="en-US" altLang="en-US" sz="2000"/>
              <a:t>ticket</a:t>
            </a:r>
            <a:r>
              <a:rPr lang="en-US" altLang="en-US" sz="2000" baseline="-25000"/>
              <a:t>x,y</a:t>
            </a:r>
            <a:r>
              <a:rPr lang="en-US" altLang="en-US" sz="2000"/>
              <a:t> = {x, y, beginning valid time, expiration time, K</a:t>
            </a:r>
            <a:r>
              <a:rPr lang="en-US" altLang="en-US" sz="2000" baseline="-25000"/>
              <a:t>x,y</a:t>
            </a:r>
            <a:r>
              <a:rPr lang="en-US" altLang="en-US" sz="2000"/>
              <a:t>} </a:t>
            </a:r>
          </a:p>
          <a:p>
            <a:pPr lvl="1" eaLnBrk="1" hangingPunct="1">
              <a:buFontTx/>
              <a:buNone/>
            </a:pPr>
            <a:endParaRPr lang="en-US" altLang="en-US" sz="2000"/>
          </a:p>
          <a:p>
            <a:pPr lvl="1" eaLnBrk="1" hangingPunct="1"/>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a:extLst>
              <a:ext uri="{FF2B5EF4-FFF2-40B4-BE49-F238E27FC236}">
                <a16:creationId xmlns:a16="http://schemas.microsoft.com/office/drawing/2014/main" id="{64FDC419-CA4A-4E90-BC2E-C760BCA0F33F}"/>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9BEF067-C746-400B-947E-B043B5AE5947}" type="slidenum">
              <a:rPr lang="en-US" altLang="en-US" sz="1200">
                <a:solidFill>
                  <a:schemeClr val="folHlink"/>
                </a:solidFill>
                <a:latin typeface="Arial" panose="020B0604020202020204" pitchFamily="34" charset="0"/>
              </a:rPr>
              <a:pPr eaLnBrk="1" hangingPunct="1"/>
              <a:t>12</a:t>
            </a:fld>
            <a:endParaRPr lang="en-US" altLang="en-US" sz="1200">
              <a:solidFill>
                <a:schemeClr val="folHlink"/>
              </a:solidFill>
              <a:latin typeface="Arial" panose="020B0604020202020204" pitchFamily="34" charset="0"/>
            </a:endParaRPr>
          </a:p>
        </p:txBody>
      </p:sp>
      <p:sp>
        <p:nvSpPr>
          <p:cNvPr id="15363" name="Rectangle 2">
            <a:extLst>
              <a:ext uri="{FF2B5EF4-FFF2-40B4-BE49-F238E27FC236}">
                <a16:creationId xmlns:a16="http://schemas.microsoft.com/office/drawing/2014/main" id="{B49B3235-846E-4AA9-93A9-1B1387FA5906}"/>
              </a:ext>
            </a:extLst>
          </p:cNvPr>
          <p:cNvSpPr>
            <a:spLocks noGrp="1" noChangeArrowheads="1"/>
          </p:cNvSpPr>
          <p:nvPr>
            <p:ph type="title"/>
          </p:nvPr>
        </p:nvSpPr>
        <p:spPr/>
        <p:txBody>
          <a:bodyPr/>
          <a:lstStyle/>
          <a:p>
            <a:pPr eaLnBrk="1" hangingPunct="1"/>
            <a:r>
              <a:rPr lang="en-US" altLang="en-US"/>
              <a:t>Kerberos Authentication Steps</a:t>
            </a:r>
          </a:p>
        </p:txBody>
      </p:sp>
      <p:sp>
        <p:nvSpPr>
          <p:cNvPr id="15364" name="Oval 3">
            <a:extLst>
              <a:ext uri="{FF2B5EF4-FFF2-40B4-BE49-F238E27FC236}">
                <a16:creationId xmlns:a16="http://schemas.microsoft.com/office/drawing/2014/main" id="{6D02C4E4-3391-40D3-B63E-E2D3F13B4F49}"/>
              </a:ext>
            </a:extLst>
          </p:cNvPr>
          <p:cNvSpPr>
            <a:spLocks noChangeArrowheads="1"/>
          </p:cNvSpPr>
          <p:nvPr/>
        </p:nvSpPr>
        <p:spPr bwMode="auto">
          <a:xfrm>
            <a:off x="762000" y="2438400"/>
            <a:ext cx="1219200" cy="1219200"/>
          </a:xfrm>
          <a:prstGeom prst="ellipse">
            <a:avLst/>
          </a:prstGeom>
          <a:solidFill>
            <a:srgbClr val="FF66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a:t>Kerberos</a:t>
            </a:r>
          </a:p>
        </p:txBody>
      </p:sp>
      <p:sp>
        <p:nvSpPr>
          <p:cNvPr id="15365" name="Oval 4">
            <a:extLst>
              <a:ext uri="{FF2B5EF4-FFF2-40B4-BE49-F238E27FC236}">
                <a16:creationId xmlns:a16="http://schemas.microsoft.com/office/drawing/2014/main" id="{EB8C6C9F-527E-4AEF-BC14-A37AACE7E197}"/>
              </a:ext>
            </a:extLst>
          </p:cNvPr>
          <p:cNvSpPr>
            <a:spLocks noChangeArrowheads="1"/>
          </p:cNvSpPr>
          <p:nvPr/>
        </p:nvSpPr>
        <p:spPr bwMode="auto">
          <a:xfrm>
            <a:off x="5334000" y="4419600"/>
            <a:ext cx="1219200" cy="1219200"/>
          </a:xfrm>
          <a:prstGeom prst="ellipse">
            <a:avLst/>
          </a:prstGeom>
          <a:solidFill>
            <a:srgbClr val="0000FF"/>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Server</a:t>
            </a:r>
          </a:p>
        </p:txBody>
      </p:sp>
      <p:sp>
        <p:nvSpPr>
          <p:cNvPr id="15366" name="Oval 5">
            <a:extLst>
              <a:ext uri="{FF2B5EF4-FFF2-40B4-BE49-F238E27FC236}">
                <a16:creationId xmlns:a16="http://schemas.microsoft.com/office/drawing/2014/main" id="{0E0A3512-7431-4532-821E-A4BEEC0C921D}"/>
              </a:ext>
            </a:extLst>
          </p:cNvPr>
          <p:cNvSpPr>
            <a:spLocks noChangeArrowheads="1"/>
          </p:cNvSpPr>
          <p:nvPr/>
        </p:nvSpPr>
        <p:spPr bwMode="auto">
          <a:xfrm>
            <a:off x="2209800" y="4419600"/>
            <a:ext cx="1219200" cy="1219200"/>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Client</a:t>
            </a:r>
          </a:p>
        </p:txBody>
      </p:sp>
      <p:sp>
        <p:nvSpPr>
          <p:cNvPr id="15367" name="Oval 6">
            <a:extLst>
              <a:ext uri="{FF2B5EF4-FFF2-40B4-BE49-F238E27FC236}">
                <a16:creationId xmlns:a16="http://schemas.microsoft.com/office/drawing/2014/main" id="{56B164AA-0684-4FC6-81BC-93A5D4319BFF}"/>
              </a:ext>
            </a:extLst>
          </p:cNvPr>
          <p:cNvSpPr>
            <a:spLocks noChangeArrowheads="1"/>
          </p:cNvSpPr>
          <p:nvPr/>
        </p:nvSpPr>
        <p:spPr bwMode="auto">
          <a:xfrm>
            <a:off x="3886200" y="2438400"/>
            <a:ext cx="1219200" cy="1219200"/>
          </a:xfrm>
          <a:prstGeom prst="ellipse">
            <a:avLst/>
          </a:prstGeom>
          <a:solidFill>
            <a:srgbClr val="FF66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TGS</a:t>
            </a:r>
          </a:p>
        </p:txBody>
      </p:sp>
      <p:sp>
        <p:nvSpPr>
          <p:cNvPr id="15368" name="AutoShape 7">
            <a:extLst>
              <a:ext uri="{FF2B5EF4-FFF2-40B4-BE49-F238E27FC236}">
                <a16:creationId xmlns:a16="http://schemas.microsoft.com/office/drawing/2014/main" id="{52814780-A06A-44D6-8AB9-FCA68C635262}"/>
              </a:ext>
            </a:extLst>
          </p:cNvPr>
          <p:cNvSpPr>
            <a:spLocks noChangeArrowheads="1"/>
          </p:cNvSpPr>
          <p:nvPr/>
        </p:nvSpPr>
        <p:spPr bwMode="auto">
          <a:xfrm rot="3159039">
            <a:off x="1562100" y="4000500"/>
            <a:ext cx="990600" cy="152400"/>
          </a:xfrm>
          <a:prstGeom prst="leftRightArrow">
            <a:avLst>
              <a:gd name="adj1" fmla="val 50000"/>
              <a:gd name="adj2" fmla="val 130000"/>
            </a:avLst>
          </a:prstGeom>
          <a:solidFill>
            <a:srgbClr val="FF0000"/>
          </a:solidFill>
          <a:ln w="9525">
            <a:solidFill>
              <a:schemeClr val="tx1"/>
            </a:solidFill>
            <a:miter lim="800000"/>
            <a:headEnd/>
            <a:tailEnd/>
          </a:ln>
        </p:spPr>
        <p:txBody>
          <a:bodyPr rot="10800000" vert="eaVert"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a:p>
        </p:txBody>
      </p:sp>
      <p:sp>
        <p:nvSpPr>
          <p:cNvPr id="15369" name="AutoShape 8">
            <a:extLst>
              <a:ext uri="{FF2B5EF4-FFF2-40B4-BE49-F238E27FC236}">
                <a16:creationId xmlns:a16="http://schemas.microsoft.com/office/drawing/2014/main" id="{F02002D9-39A7-4173-B970-4B4335E22EB9}"/>
              </a:ext>
            </a:extLst>
          </p:cNvPr>
          <p:cNvSpPr>
            <a:spLocks noChangeArrowheads="1"/>
          </p:cNvSpPr>
          <p:nvPr/>
        </p:nvSpPr>
        <p:spPr bwMode="auto">
          <a:xfrm>
            <a:off x="3581400" y="4953000"/>
            <a:ext cx="1524000" cy="152400"/>
          </a:xfrm>
          <a:prstGeom prst="leftRightArrow">
            <a:avLst>
              <a:gd name="adj1" fmla="val 50000"/>
              <a:gd name="adj2" fmla="val 200000"/>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5370" name="AutoShape 9">
            <a:extLst>
              <a:ext uri="{FF2B5EF4-FFF2-40B4-BE49-F238E27FC236}">
                <a16:creationId xmlns:a16="http://schemas.microsoft.com/office/drawing/2014/main" id="{2A9C531E-B082-4A68-8057-D5094FD79412}"/>
              </a:ext>
            </a:extLst>
          </p:cNvPr>
          <p:cNvSpPr>
            <a:spLocks noChangeArrowheads="1"/>
          </p:cNvSpPr>
          <p:nvPr/>
        </p:nvSpPr>
        <p:spPr bwMode="auto">
          <a:xfrm rot="-2931339">
            <a:off x="3162300" y="4000500"/>
            <a:ext cx="990600" cy="152400"/>
          </a:xfrm>
          <a:prstGeom prst="leftRightArrow">
            <a:avLst>
              <a:gd name="adj1" fmla="val 50000"/>
              <a:gd name="adj2" fmla="val 130000"/>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5371" name="Text Box 10">
            <a:extLst>
              <a:ext uri="{FF2B5EF4-FFF2-40B4-BE49-F238E27FC236}">
                <a16:creationId xmlns:a16="http://schemas.microsoft.com/office/drawing/2014/main" id="{7AB7CAAE-DAAC-415A-92C8-E7F848DAE415}"/>
              </a:ext>
            </a:extLst>
          </p:cNvPr>
          <p:cNvSpPr txBox="1">
            <a:spLocks noChangeArrowheads="1"/>
          </p:cNvSpPr>
          <p:nvPr/>
        </p:nvSpPr>
        <p:spPr bwMode="auto">
          <a:xfrm>
            <a:off x="1447800" y="4038600"/>
            <a:ext cx="62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TGT</a:t>
            </a:r>
          </a:p>
        </p:txBody>
      </p:sp>
      <p:sp>
        <p:nvSpPr>
          <p:cNvPr id="15372" name="Text Box 11">
            <a:extLst>
              <a:ext uri="{FF2B5EF4-FFF2-40B4-BE49-F238E27FC236}">
                <a16:creationId xmlns:a16="http://schemas.microsoft.com/office/drawing/2014/main" id="{3AA84BFE-5A66-456E-B2B6-3D8B2DBC838B}"/>
              </a:ext>
            </a:extLst>
          </p:cNvPr>
          <p:cNvSpPr txBox="1">
            <a:spLocks noChangeArrowheads="1"/>
          </p:cNvSpPr>
          <p:nvPr/>
        </p:nvSpPr>
        <p:spPr bwMode="auto">
          <a:xfrm>
            <a:off x="3657600" y="4038600"/>
            <a:ext cx="137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Service TKT</a:t>
            </a:r>
          </a:p>
        </p:txBody>
      </p:sp>
      <p:sp>
        <p:nvSpPr>
          <p:cNvPr id="15373" name="Text Box 12">
            <a:extLst>
              <a:ext uri="{FF2B5EF4-FFF2-40B4-BE49-F238E27FC236}">
                <a16:creationId xmlns:a16="http://schemas.microsoft.com/office/drawing/2014/main" id="{7CB6453D-DF12-44A4-AD59-00D3BA42078A}"/>
              </a:ext>
            </a:extLst>
          </p:cNvPr>
          <p:cNvSpPr txBox="1">
            <a:spLocks noChangeArrowheads="1"/>
          </p:cNvSpPr>
          <p:nvPr/>
        </p:nvSpPr>
        <p:spPr bwMode="auto">
          <a:xfrm>
            <a:off x="3657600" y="5105400"/>
            <a:ext cx="1384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Service REQ</a:t>
            </a:r>
          </a:p>
        </p:txBody>
      </p:sp>
      <p:pic>
        <p:nvPicPr>
          <p:cNvPr id="15374" name="Picture 13" descr="kerberos">
            <a:extLst>
              <a:ext uri="{FF2B5EF4-FFF2-40B4-BE49-F238E27FC236}">
                <a16:creationId xmlns:a16="http://schemas.microsoft.com/office/drawing/2014/main" id="{2A8FB6F4-4CA3-407C-86F0-E685660A61F4}"/>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27063" y="1524000"/>
            <a:ext cx="8134350" cy="4724400"/>
          </a:xfr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09ABF18A-D6EA-4B0F-A205-CE781245B2BF}"/>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20E3275-6655-4DFE-A5DC-72A4559BD9E1}" type="slidenum">
              <a:rPr lang="en-US" altLang="en-US" sz="1200">
                <a:solidFill>
                  <a:schemeClr val="folHlink"/>
                </a:solidFill>
                <a:latin typeface="Arial" panose="020B0604020202020204" pitchFamily="34" charset="0"/>
              </a:rPr>
              <a:pPr eaLnBrk="1" hangingPunct="1"/>
              <a:t>13</a:t>
            </a:fld>
            <a:endParaRPr lang="en-US" altLang="en-US" sz="1200">
              <a:solidFill>
                <a:schemeClr val="folHlink"/>
              </a:solidFill>
              <a:latin typeface="Arial" panose="020B0604020202020204" pitchFamily="34" charset="0"/>
            </a:endParaRPr>
          </a:p>
        </p:txBody>
      </p:sp>
      <p:sp>
        <p:nvSpPr>
          <p:cNvPr id="16387" name="Rectangle 2">
            <a:extLst>
              <a:ext uri="{FF2B5EF4-FFF2-40B4-BE49-F238E27FC236}">
                <a16:creationId xmlns:a16="http://schemas.microsoft.com/office/drawing/2014/main" id="{38E3F251-B4AF-43CE-9942-83DC5A4D3450}"/>
              </a:ext>
            </a:extLst>
          </p:cNvPr>
          <p:cNvSpPr>
            <a:spLocks noGrp="1" noChangeArrowheads="1"/>
          </p:cNvSpPr>
          <p:nvPr>
            <p:ph type="title"/>
          </p:nvPr>
        </p:nvSpPr>
        <p:spPr/>
        <p:txBody>
          <a:bodyPr/>
          <a:lstStyle/>
          <a:p>
            <a:pPr eaLnBrk="1" hangingPunct="1"/>
            <a:r>
              <a:rPr lang="en-US" altLang="en-US"/>
              <a:t>(3) TGS_REQUEST</a:t>
            </a:r>
          </a:p>
        </p:txBody>
      </p:sp>
      <p:sp>
        <p:nvSpPr>
          <p:cNvPr id="16388" name="Rectangle 3">
            <a:extLst>
              <a:ext uri="{FF2B5EF4-FFF2-40B4-BE49-F238E27FC236}">
                <a16:creationId xmlns:a16="http://schemas.microsoft.com/office/drawing/2014/main" id="{B1925CFD-382F-4073-A203-1692DBB1E9E9}"/>
              </a:ext>
            </a:extLst>
          </p:cNvPr>
          <p:cNvSpPr>
            <a:spLocks noGrp="1" noChangeArrowheads="1"/>
          </p:cNvSpPr>
          <p:nvPr>
            <p:ph type="body" idx="1"/>
          </p:nvPr>
        </p:nvSpPr>
        <p:spPr/>
        <p:txBody>
          <a:bodyPr/>
          <a:lstStyle/>
          <a:p>
            <a:pPr eaLnBrk="1" hangingPunct="1"/>
            <a:r>
              <a:rPr lang="en-US" altLang="en-US"/>
              <a:t>The TGS request asks the TGS for a ticket to communicate with a a particular service.</a:t>
            </a:r>
          </a:p>
          <a:p>
            <a:pPr eaLnBrk="1" hangingPunct="1">
              <a:buFontTx/>
              <a:buNone/>
            </a:pPr>
            <a:r>
              <a:rPr lang="en-US" altLang="en-US"/>
              <a:t> </a:t>
            </a:r>
          </a:p>
          <a:p>
            <a:pPr eaLnBrk="1" hangingPunct="1"/>
            <a:r>
              <a:rPr lang="en-US" altLang="en-US" sz="2400"/>
              <a:t>&lt;{auth</a:t>
            </a:r>
            <a:r>
              <a:rPr lang="en-US" altLang="en-US" sz="2400" baseline="-25000"/>
              <a:t>c</a:t>
            </a:r>
            <a:r>
              <a:rPr lang="en-US" altLang="en-US" sz="2400"/>
              <a:t>} </a:t>
            </a:r>
            <a:r>
              <a:rPr lang="en-US" altLang="en-US" sz="2400" baseline="-50000"/>
              <a:t>Kc, TGS</a:t>
            </a:r>
            <a:r>
              <a:rPr lang="en-US" altLang="en-US" sz="2400"/>
              <a:t>, {ticket</a:t>
            </a:r>
            <a:r>
              <a:rPr lang="en-US" altLang="en-US" sz="2400" baseline="-25000"/>
              <a:t>c</a:t>
            </a:r>
            <a:r>
              <a:rPr lang="en-US" altLang="en-US" sz="2400"/>
              <a:t>, TGS}K</a:t>
            </a:r>
            <a:r>
              <a:rPr lang="en-US" altLang="en-US" sz="2400" baseline="-25000"/>
              <a:t>TGS</a:t>
            </a:r>
            <a:r>
              <a:rPr lang="en-US" altLang="en-US" sz="2400"/>
              <a:t>, service, nonce2&gt;</a:t>
            </a:r>
          </a:p>
          <a:p>
            <a:pPr eaLnBrk="1" hangingPunct="1"/>
            <a:r>
              <a:rPr lang="en-US" altLang="en-US" sz="2400"/>
              <a:t> </a:t>
            </a:r>
          </a:p>
          <a:p>
            <a:pPr eaLnBrk="1" hangingPunct="1"/>
            <a:r>
              <a:rPr lang="en-US" altLang="en-US" sz="2400"/>
              <a:t>&lt;{auth</a:t>
            </a:r>
            <a:r>
              <a:rPr lang="en-US" altLang="en-US" sz="2400" baseline="-25000"/>
              <a:t>c</a:t>
            </a:r>
            <a:r>
              <a:rPr lang="en-US" altLang="en-US" sz="2400"/>
              <a:t>} is known as an </a:t>
            </a:r>
            <a:r>
              <a:rPr lang="en-US" altLang="en-US" sz="2400" i="1"/>
              <a:t>authenticator</a:t>
            </a:r>
            <a:r>
              <a:rPr lang="en-US" altLang="en-US" sz="2400"/>
              <a:t> it contains the name of the client  and a timestamp for freshness</a:t>
            </a:r>
            <a:r>
              <a:rPr lang="en-US" altLang="en-US" sz="2400" baseline="-50000"/>
              <a:t>.</a:t>
            </a:r>
            <a:endParaRPr lang="en-US" altLang="en-US" sz="2400"/>
          </a:p>
          <a:p>
            <a:pPr eaLnBrk="1" hangingPunct="1"/>
            <a:endParaRPr lang="en-US" alt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a:extLst>
              <a:ext uri="{FF2B5EF4-FFF2-40B4-BE49-F238E27FC236}">
                <a16:creationId xmlns:a16="http://schemas.microsoft.com/office/drawing/2014/main" id="{06FFE366-BF51-41D3-B9D2-F9BCB02343F3}"/>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D97E151-3A96-4F80-BC9E-F32E77EF8A5E}" type="slidenum">
              <a:rPr lang="en-US" altLang="en-US" sz="1200">
                <a:solidFill>
                  <a:schemeClr val="folHlink"/>
                </a:solidFill>
                <a:latin typeface="Arial" panose="020B0604020202020204" pitchFamily="34" charset="0"/>
              </a:rPr>
              <a:pPr eaLnBrk="1" hangingPunct="1"/>
              <a:t>14</a:t>
            </a:fld>
            <a:endParaRPr lang="en-US" altLang="en-US" sz="1200">
              <a:solidFill>
                <a:schemeClr val="folHlink"/>
              </a:solidFill>
              <a:latin typeface="Arial" panose="020B0604020202020204" pitchFamily="34" charset="0"/>
            </a:endParaRPr>
          </a:p>
        </p:txBody>
      </p:sp>
      <p:sp>
        <p:nvSpPr>
          <p:cNvPr id="17411" name="Rectangle 2">
            <a:extLst>
              <a:ext uri="{FF2B5EF4-FFF2-40B4-BE49-F238E27FC236}">
                <a16:creationId xmlns:a16="http://schemas.microsoft.com/office/drawing/2014/main" id="{87F1038C-A1E7-4D30-8FE4-032A17541543}"/>
              </a:ext>
            </a:extLst>
          </p:cNvPr>
          <p:cNvSpPr>
            <a:spLocks noGrp="1" noChangeArrowheads="1"/>
          </p:cNvSpPr>
          <p:nvPr>
            <p:ph type="title"/>
          </p:nvPr>
        </p:nvSpPr>
        <p:spPr/>
        <p:txBody>
          <a:bodyPr/>
          <a:lstStyle/>
          <a:p>
            <a:pPr eaLnBrk="1" hangingPunct="1"/>
            <a:r>
              <a:rPr lang="en-US" altLang="en-US"/>
              <a:t>Kerberos Authentication Steps</a:t>
            </a:r>
          </a:p>
        </p:txBody>
      </p:sp>
      <p:sp>
        <p:nvSpPr>
          <p:cNvPr id="17412" name="Oval 3">
            <a:extLst>
              <a:ext uri="{FF2B5EF4-FFF2-40B4-BE49-F238E27FC236}">
                <a16:creationId xmlns:a16="http://schemas.microsoft.com/office/drawing/2014/main" id="{B86E6DD9-377F-4C93-A902-69440BECB1B2}"/>
              </a:ext>
            </a:extLst>
          </p:cNvPr>
          <p:cNvSpPr>
            <a:spLocks noChangeArrowheads="1"/>
          </p:cNvSpPr>
          <p:nvPr/>
        </p:nvSpPr>
        <p:spPr bwMode="auto">
          <a:xfrm>
            <a:off x="762000" y="2438400"/>
            <a:ext cx="1219200" cy="1219200"/>
          </a:xfrm>
          <a:prstGeom prst="ellipse">
            <a:avLst/>
          </a:prstGeom>
          <a:solidFill>
            <a:srgbClr val="FF66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a:t>Kerberos</a:t>
            </a:r>
          </a:p>
        </p:txBody>
      </p:sp>
      <p:sp>
        <p:nvSpPr>
          <p:cNvPr id="17413" name="Oval 4">
            <a:extLst>
              <a:ext uri="{FF2B5EF4-FFF2-40B4-BE49-F238E27FC236}">
                <a16:creationId xmlns:a16="http://schemas.microsoft.com/office/drawing/2014/main" id="{A3194428-9A07-41C4-B026-046E76753A93}"/>
              </a:ext>
            </a:extLst>
          </p:cNvPr>
          <p:cNvSpPr>
            <a:spLocks noChangeArrowheads="1"/>
          </p:cNvSpPr>
          <p:nvPr/>
        </p:nvSpPr>
        <p:spPr bwMode="auto">
          <a:xfrm>
            <a:off x="5334000" y="4419600"/>
            <a:ext cx="1219200" cy="1219200"/>
          </a:xfrm>
          <a:prstGeom prst="ellipse">
            <a:avLst/>
          </a:prstGeom>
          <a:solidFill>
            <a:srgbClr val="0000FF"/>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Server</a:t>
            </a:r>
          </a:p>
        </p:txBody>
      </p:sp>
      <p:sp>
        <p:nvSpPr>
          <p:cNvPr id="17414" name="Oval 5">
            <a:extLst>
              <a:ext uri="{FF2B5EF4-FFF2-40B4-BE49-F238E27FC236}">
                <a16:creationId xmlns:a16="http://schemas.microsoft.com/office/drawing/2014/main" id="{B8309851-0C2F-4974-840E-CC820731841E}"/>
              </a:ext>
            </a:extLst>
          </p:cNvPr>
          <p:cNvSpPr>
            <a:spLocks noChangeArrowheads="1"/>
          </p:cNvSpPr>
          <p:nvPr/>
        </p:nvSpPr>
        <p:spPr bwMode="auto">
          <a:xfrm>
            <a:off x="2209800" y="4419600"/>
            <a:ext cx="1219200" cy="1219200"/>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Client</a:t>
            </a:r>
          </a:p>
        </p:txBody>
      </p:sp>
      <p:sp>
        <p:nvSpPr>
          <p:cNvPr id="17415" name="Oval 6">
            <a:extLst>
              <a:ext uri="{FF2B5EF4-FFF2-40B4-BE49-F238E27FC236}">
                <a16:creationId xmlns:a16="http://schemas.microsoft.com/office/drawing/2014/main" id="{1CC047F7-3B06-4E53-82B2-3FB0C0982A59}"/>
              </a:ext>
            </a:extLst>
          </p:cNvPr>
          <p:cNvSpPr>
            <a:spLocks noChangeArrowheads="1"/>
          </p:cNvSpPr>
          <p:nvPr/>
        </p:nvSpPr>
        <p:spPr bwMode="auto">
          <a:xfrm>
            <a:off x="3886200" y="2438400"/>
            <a:ext cx="1219200" cy="1219200"/>
          </a:xfrm>
          <a:prstGeom prst="ellipse">
            <a:avLst/>
          </a:prstGeom>
          <a:solidFill>
            <a:srgbClr val="FF66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TGS</a:t>
            </a:r>
          </a:p>
        </p:txBody>
      </p:sp>
      <p:sp>
        <p:nvSpPr>
          <p:cNvPr id="17416" name="AutoShape 7">
            <a:extLst>
              <a:ext uri="{FF2B5EF4-FFF2-40B4-BE49-F238E27FC236}">
                <a16:creationId xmlns:a16="http://schemas.microsoft.com/office/drawing/2014/main" id="{CBEBFE30-8837-4D08-B092-73049B65DA35}"/>
              </a:ext>
            </a:extLst>
          </p:cNvPr>
          <p:cNvSpPr>
            <a:spLocks noChangeArrowheads="1"/>
          </p:cNvSpPr>
          <p:nvPr/>
        </p:nvSpPr>
        <p:spPr bwMode="auto">
          <a:xfrm rot="3159039">
            <a:off x="1562100" y="4000500"/>
            <a:ext cx="990600" cy="152400"/>
          </a:xfrm>
          <a:prstGeom prst="leftRightArrow">
            <a:avLst>
              <a:gd name="adj1" fmla="val 50000"/>
              <a:gd name="adj2" fmla="val 130000"/>
            </a:avLst>
          </a:prstGeom>
          <a:solidFill>
            <a:srgbClr val="FF0000"/>
          </a:solidFill>
          <a:ln w="9525">
            <a:solidFill>
              <a:schemeClr val="tx1"/>
            </a:solidFill>
            <a:miter lim="800000"/>
            <a:headEnd/>
            <a:tailEnd/>
          </a:ln>
        </p:spPr>
        <p:txBody>
          <a:bodyPr rot="10800000" vert="eaVert"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a:p>
        </p:txBody>
      </p:sp>
      <p:sp>
        <p:nvSpPr>
          <p:cNvPr id="17417" name="AutoShape 8">
            <a:extLst>
              <a:ext uri="{FF2B5EF4-FFF2-40B4-BE49-F238E27FC236}">
                <a16:creationId xmlns:a16="http://schemas.microsoft.com/office/drawing/2014/main" id="{E547F67A-43CF-4EB6-8F8B-B18AD9248C5C}"/>
              </a:ext>
            </a:extLst>
          </p:cNvPr>
          <p:cNvSpPr>
            <a:spLocks noChangeArrowheads="1"/>
          </p:cNvSpPr>
          <p:nvPr/>
        </p:nvSpPr>
        <p:spPr bwMode="auto">
          <a:xfrm>
            <a:off x="3581400" y="4953000"/>
            <a:ext cx="1524000" cy="152400"/>
          </a:xfrm>
          <a:prstGeom prst="leftRightArrow">
            <a:avLst>
              <a:gd name="adj1" fmla="val 50000"/>
              <a:gd name="adj2" fmla="val 200000"/>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7418" name="AutoShape 9">
            <a:extLst>
              <a:ext uri="{FF2B5EF4-FFF2-40B4-BE49-F238E27FC236}">
                <a16:creationId xmlns:a16="http://schemas.microsoft.com/office/drawing/2014/main" id="{16D42788-5868-4C63-9378-EDEBF22B05BD}"/>
              </a:ext>
            </a:extLst>
          </p:cNvPr>
          <p:cNvSpPr>
            <a:spLocks noChangeArrowheads="1"/>
          </p:cNvSpPr>
          <p:nvPr/>
        </p:nvSpPr>
        <p:spPr bwMode="auto">
          <a:xfrm rot="-2931339">
            <a:off x="3162300" y="4000500"/>
            <a:ext cx="990600" cy="152400"/>
          </a:xfrm>
          <a:prstGeom prst="leftRightArrow">
            <a:avLst>
              <a:gd name="adj1" fmla="val 50000"/>
              <a:gd name="adj2" fmla="val 130000"/>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7419" name="Text Box 10">
            <a:extLst>
              <a:ext uri="{FF2B5EF4-FFF2-40B4-BE49-F238E27FC236}">
                <a16:creationId xmlns:a16="http://schemas.microsoft.com/office/drawing/2014/main" id="{9E1AC775-4267-453A-B9F2-1E908CEE69FF}"/>
              </a:ext>
            </a:extLst>
          </p:cNvPr>
          <p:cNvSpPr txBox="1">
            <a:spLocks noChangeArrowheads="1"/>
          </p:cNvSpPr>
          <p:nvPr/>
        </p:nvSpPr>
        <p:spPr bwMode="auto">
          <a:xfrm>
            <a:off x="1447800" y="4038600"/>
            <a:ext cx="62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TGT</a:t>
            </a:r>
          </a:p>
        </p:txBody>
      </p:sp>
      <p:sp>
        <p:nvSpPr>
          <p:cNvPr id="17420" name="Text Box 11">
            <a:extLst>
              <a:ext uri="{FF2B5EF4-FFF2-40B4-BE49-F238E27FC236}">
                <a16:creationId xmlns:a16="http://schemas.microsoft.com/office/drawing/2014/main" id="{D0A6832C-7CFE-452A-A66D-C07403A143BC}"/>
              </a:ext>
            </a:extLst>
          </p:cNvPr>
          <p:cNvSpPr txBox="1">
            <a:spLocks noChangeArrowheads="1"/>
          </p:cNvSpPr>
          <p:nvPr/>
        </p:nvSpPr>
        <p:spPr bwMode="auto">
          <a:xfrm>
            <a:off x="3657600" y="4038600"/>
            <a:ext cx="137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Service TKT</a:t>
            </a:r>
          </a:p>
        </p:txBody>
      </p:sp>
      <p:sp>
        <p:nvSpPr>
          <p:cNvPr id="17421" name="Text Box 12">
            <a:extLst>
              <a:ext uri="{FF2B5EF4-FFF2-40B4-BE49-F238E27FC236}">
                <a16:creationId xmlns:a16="http://schemas.microsoft.com/office/drawing/2014/main" id="{8B49B9A3-B02A-4D02-9A32-14E3BF49B551}"/>
              </a:ext>
            </a:extLst>
          </p:cNvPr>
          <p:cNvSpPr txBox="1">
            <a:spLocks noChangeArrowheads="1"/>
          </p:cNvSpPr>
          <p:nvPr/>
        </p:nvSpPr>
        <p:spPr bwMode="auto">
          <a:xfrm>
            <a:off x="3657600" y="5105400"/>
            <a:ext cx="1384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Service REQ</a:t>
            </a:r>
          </a:p>
        </p:txBody>
      </p:sp>
      <p:pic>
        <p:nvPicPr>
          <p:cNvPr id="17422" name="Picture 13" descr="kerberos">
            <a:extLst>
              <a:ext uri="{FF2B5EF4-FFF2-40B4-BE49-F238E27FC236}">
                <a16:creationId xmlns:a16="http://schemas.microsoft.com/office/drawing/2014/main" id="{1B275E96-9471-4CE7-ADED-30A11E066621}"/>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27063" y="1524000"/>
            <a:ext cx="8134350" cy="4724400"/>
          </a:xfr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A4567517-30FF-43F6-9A4C-5D6CA4FF4CA6}"/>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D7532D0-92DD-4823-9DCD-46FDE8E63557}" type="slidenum">
              <a:rPr lang="en-US" altLang="en-US" sz="1200">
                <a:solidFill>
                  <a:schemeClr val="folHlink"/>
                </a:solidFill>
                <a:latin typeface="Arial" panose="020B0604020202020204" pitchFamily="34" charset="0"/>
              </a:rPr>
              <a:pPr eaLnBrk="1" hangingPunct="1"/>
              <a:t>15</a:t>
            </a:fld>
            <a:endParaRPr lang="en-US" altLang="en-US" sz="1200">
              <a:solidFill>
                <a:schemeClr val="folHlink"/>
              </a:solidFill>
              <a:latin typeface="Arial" panose="020B0604020202020204" pitchFamily="34" charset="0"/>
            </a:endParaRPr>
          </a:p>
        </p:txBody>
      </p:sp>
      <p:sp>
        <p:nvSpPr>
          <p:cNvPr id="18435" name="Rectangle 2">
            <a:extLst>
              <a:ext uri="{FF2B5EF4-FFF2-40B4-BE49-F238E27FC236}">
                <a16:creationId xmlns:a16="http://schemas.microsoft.com/office/drawing/2014/main" id="{B6EC39B5-8CBE-4CEF-B91C-30167A822224}"/>
              </a:ext>
            </a:extLst>
          </p:cNvPr>
          <p:cNvSpPr>
            <a:spLocks noGrp="1" noChangeArrowheads="1"/>
          </p:cNvSpPr>
          <p:nvPr>
            <p:ph type="title"/>
          </p:nvPr>
        </p:nvSpPr>
        <p:spPr/>
        <p:txBody>
          <a:bodyPr/>
          <a:lstStyle/>
          <a:p>
            <a:pPr eaLnBrk="1" hangingPunct="1"/>
            <a:r>
              <a:rPr lang="en-US" altLang="en-US"/>
              <a:t>(4) TGS_REPLY</a:t>
            </a:r>
          </a:p>
        </p:txBody>
      </p:sp>
      <p:sp>
        <p:nvSpPr>
          <p:cNvPr id="18436" name="Rectangle 3">
            <a:extLst>
              <a:ext uri="{FF2B5EF4-FFF2-40B4-BE49-F238E27FC236}">
                <a16:creationId xmlns:a16="http://schemas.microsoft.com/office/drawing/2014/main" id="{0F674D53-F90E-418A-A0E9-68D972FD6D0B}"/>
              </a:ext>
            </a:extLst>
          </p:cNvPr>
          <p:cNvSpPr>
            <a:spLocks noGrp="1" noChangeArrowheads="1"/>
          </p:cNvSpPr>
          <p:nvPr>
            <p:ph type="body" idx="1"/>
          </p:nvPr>
        </p:nvSpPr>
        <p:spPr/>
        <p:txBody>
          <a:bodyPr/>
          <a:lstStyle/>
          <a:p>
            <a:pPr eaLnBrk="1" hangingPunct="1"/>
            <a:r>
              <a:rPr lang="en-US" altLang="en-US"/>
              <a:t>&lt;{K</a:t>
            </a:r>
            <a:r>
              <a:rPr lang="en-US" altLang="en-US" baseline="-25000"/>
              <a:t>c,service</a:t>
            </a:r>
            <a:r>
              <a:rPr lang="en-US" altLang="en-US"/>
              <a:t>, nonce2}K </a:t>
            </a:r>
            <a:r>
              <a:rPr lang="en-US" altLang="en-US" baseline="-25000"/>
              <a:t>c, TGS</a:t>
            </a:r>
            <a:r>
              <a:rPr lang="en-US" altLang="en-US"/>
              <a:t>, {ticket</a:t>
            </a:r>
            <a:r>
              <a:rPr lang="en-US" altLang="en-US" baseline="-25000"/>
              <a:t>c, service</a:t>
            </a:r>
            <a:r>
              <a:rPr lang="en-US" altLang="en-US"/>
              <a:t> }K</a:t>
            </a:r>
            <a:r>
              <a:rPr lang="en-US" altLang="en-US" baseline="-25000"/>
              <a:t>service</a:t>
            </a:r>
            <a:r>
              <a:rPr lang="en-US" altLang="en-US"/>
              <a:t> &gt;</a:t>
            </a:r>
          </a:p>
          <a:p>
            <a:pPr eaLnBrk="1" hangingPunct="1"/>
            <a:endParaRPr lang="en-US" altLang="en-US"/>
          </a:p>
          <a:p>
            <a:pPr eaLnBrk="1" hangingPunct="1"/>
            <a:r>
              <a:rPr lang="en-US" altLang="en-US"/>
              <a:t>Notice again that the client can’t read or alter the ticket</a:t>
            </a:r>
          </a:p>
          <a:p>
            <a:pPr eaLnBrk="1" hangingPunct="1"/>
            <a:r>
              <a:rPr lang="en-US" altLang="en-US"/>
              <a:t>Notice again the use of the session key and nonce between the client and the TGS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CD9E3380-5A4E-44F8-B260-3E5726F15ECE}"/>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7B6BFE6-3D3C-4154-9E3E-91247226C456}" type="slidenum">
              <a:rPr lang="en-US" altLang="en-US" sz="1200">
                <a:solidFill>
                  <a:schemeClr val="folHlink"/>
                </a:solidFill>
                <a:latin typeface="Arial" panose="020B0604020202020204" pitchFamily="34" charset="0"/>
              </a:rPr>
              <a:pPr eaLnBrk="1" hangingPunct="1"/>
              <a:t>16</a:t>
            </a:fld>
            <a:endParaRPr lang="en-US" altLang="en-US" sz="1200">
              <a:solidFill>
                <a:schemeClr val="folHlink"/>
              </a:solidFill>
              <a:latin typeface="Arial" panose="020B0604020202020204" pitchFamily="34" charset="0"/>
            </a:endParaRPr>
          </a:p>
        </p:txBody>
      </p:sp>
      <p:sp>
        <p:nvSpPr>
          <p:cNvPr id="19459" name="Rectangle 2">
            <a:extLst>
              <a:ext uri="{FF2B5EF4-FFF2-40B4-BE49-F238E27FC236}">
                <a16:creationId xmlns:a16="http://schemas.microsoft.com/office/drawing/2014/main" id="{4025CDEF-99DF-436F-AE69-C21F022ABEBC}"/>
              </a:ext>
            </a:extLst>
          </p:cNvPr>
          <p:cNvSpPr>
            <a:spLocks noGrp="1" noChangeArrowheads="1"/>
          </p:cNvSpPr>
          <p:nvPr>
            <p:ph type="title"/>
          </p:nvPr>
        </p:nvSpPr>
        <p:spPr/>
        <p:txBody>
          <a:bodyPr/>
          <a:lstStyle/>
          <a:p>
            <a:pPr eaLnBrk="1" hangingPunct="1"/>
            <a:r>
              <a:rPr lang="en-US" altLang="en-US"/>
              <a:t>(5) APP_REPLY</a:t>
            </a:r>
          </a:p>
        </p:txBody>
      </p:sp>
      <p:sp>
        <p:nvSpPr>
          <p:cNvPr id="19460" name="Rectangle 3">
            <a:extLst>
              <a:ext uri="{FF2B5EF4-FFF2-40B4-BE49-F238E27FC236}">
                <a16:creationId xmlns:a16="http://schemas.microsoft.com/office/drawing/2014/main" id="{9328E704-FF26-4ACF-A469-C6438B314476}"/>
              </a:ext>
            </a:extLst>
          </p:cNvPr>
          <p:cNvSpPr>
            <a:spLocks noGrp="1" noChangeArrowheads="1"/>
          </p:cNvSpPr>
          <p:nvPr>
            <p:ph type="body" idx="1"/>
          </p:nvPr>
        </p:nvSpPr>
        <p:spPr/>
        <p:txBody>
          <a:bodyPr/>
          <a:lstStyle/>
          <a:p>
            <a:pPr eaLnBrk="1" hangingPunct="1"/>
            <a:r>
              <a:rPr lang="en-US" altLang="en-US" sz="2400"/>
              <a:t>&lt;{auth</a:t>
            </a:r>
            <a:r>
              <a:rPr lang="en-US" altLang="en-US" sz="2400" baseline="-25000"/>
              <a:t>c</a:t>
            </a:r>
            <a:r>
              <a:rPr lang="en-US" altLang="en-US" sz="2400"/>
              <a:t>}K</a:t>
            </a:r>
            <a:r>
              <a:rPr lang="en-US" altLang="en-US" sz="2400" baseline="-50000"/>
              <a:t>c,service</a:t>
            </a:r>
            <a:r>
              <a:rPr lang="en-US" altLang="en-US" sz="2400"/>
              <a:t>, {ticket</a:t>
            </a:r>
            <a:r>
              <a:rPr lang="en-US" altLang="en-US" sz="2400" baseline="-25000"/>
              <a:t>c,service</a:t>
            </a:r>
            <a:r>
              <a:rPr lang="en-US" altLang="en-US" sz="2400"/>
              <a:t>}K</a:t>
            </a:r>
            <a:r>
              <a:rPr lang="en-US" altLang="en-US" sz="2400" baseline="-25000"/>
              <a:t>service</a:t>
            </a:r>
            <a:r>
              <a:rPr lang="en-US" altLang="en-US" sz="2400"/>
              <a:t>, request, nonce3&gt;</a:t>
            </a:r>
            <a:r>
              <a:rPr lang="en-US" altLang="en-US"/>
              <a:t> </a:t>
            </a:r>
          </a:p>
          <a:p>
            <a:pPr eaLnBrk="1" hangingPunct="1"/>
            <a:endParaRPr lang="en-US" altLang="en-US"/>
          </a:p>
          <a:p>
            <a:pPr eaLnBrk="1" hangingPunct="1"/>
            <a:r>
              <a:rPr lang="en-US" altLang="en-US"/>
              <a:t>Notice again the use of the session key as well as the protected ticket.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a:extLst>
              <a:ext uri="{FF2B5EF4-FFF2-40B4-BE49-F238E27FC236}">
                <a16:creationId xmlns:a16="http://schemas.microsoft.com/office/drawing/2014/main" id="{078DCBE2-A995-4F11-AD58-0FD522425025}"/>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72AEE22-2144-46B6-9495-CAE39E0B8420}" type="slidenum">
              <a:rPr lang="en-US" altLang="en-US" sz="1200">
                <a:solidFill>
                  <a:schemeClr val="folHlink"/>
                </a:solidFill>
                <a:latin typeface="Arial" panose="020B0604020202020204" pitchFamily="34" charset="0"/>
              </a:rPr>
              <a:pPr eaLnBrk="1" hangingPunct="1"/>
              <a:t>17</a:t>
            </a:fld>
            <a:endParaRPr lang="en-US" altLang="en-US" sz="1200">
              <a:solidFill>
                <a:schemeClr val="folHlink"/>
              </a:solidFill>
              <a:latin typeface="Arial" panose="020B0604020202020204" pitchFamily="34" charset="0"/>
            </a:endParaRPr>
          </a:p>
        </p:txBody>
      </p:sp>
      <p:sp>
        <p:nvSpPr>
          <p:cNvPr id="20483" name="Rectangle 2">
            <a:extLst>
              <a:ext uri="{FF2B5EF4-FFF2-40B4-BE49-F238E27FC236}">
                <a16:creationId xmlns:a16="http://schemas.microsoft.com/office/drawing/2014/main" id="{A99B2794-A9FA-4073-9DB0-7414F5EEE443}"/>
              </a:ext>
            </a:extLst>
          </p:cNvPr>
          <p:cNvSpPr>
            <a:spLocks noGrp="1" noChangeArrowheads="1"/>
          </p:cNvSpPr>
          <p:nvPr>
            <p:ph type="title"/>
          </p:nvPr>
        </p:nvSpPr>
        <p:spPr/>
        <p:txBody>
          <a:bodyPr/>
          <a:lstStyle/>
          <a:p>
            <a:pPr eaLnBrk="1" hangingPunct="1"/>
            <a:r>
              <a:rPr lang="en-US" altLang="en-US"/>
              <a:t>Kerberos Authentication Steps</a:t>
            </a:r>
          </a:p>
        </p:txBody>
      </p:sp>
      <p:sp>
        <p:nvSpPr>
          <p:cNvPr id="20484" name="Oval 3">
            <a:extLst>
              <a:ext uri="{FF2B5EF4-FFF2-40B4-BE49-F238E27FC236}">
                <a16:creationId xmlns:a16="http://schemas.microsoft.com/office/drawing/2014/main" id="{8886D0DC-4966-4C5D-92AE-9981FEF2FC97}"/>
              </a:ext>
            </a:extLst>
          </p:cNvPr>
          <p:cNvSpPr>
            <a:spLocks noChangeArrowheads="1"/>
          </p:cNvSpPr>
          <p:nvPr/>
        </p:nvSpPr>
        <p:spPr bwMode="auto">
          <a:xfrm>
            <a:off x="762000" y="2438400"/>
            <a:ext cx="1219200" cy="1219200"/>
          </a:xfrm>
          <a:prstGeom prst="ellipse">
            <a:avLst/>
          </a:prstGeom>
          <a:solidFill>
            <a:srgbClr val="FF66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a:t>Kerberos</a:t>
            </a:r>
          </a:p>
        </p:txBody>
      </p:sp>
      <p:sp>
        <p:nvSpPr>
          <p:cNvPr id="20485" name="Oval 4">
            <a:extLst>
              <a:ext uri="{FF2B5EF4-FFF2-40B4-BE49-F238E27FC236}">
                <a16:creationId xmlns:a16="http://schemas.microsoft.com/office/drawing/2014/main" id="{389C53EF-F4C8-44C9-9090-F72EA1496F4B}"/>
              </a:ext>
            </a:extLst>
          </p:cNvPr>
          <p:cNvSpPr>
            <a:spLocks noChangeArrowheads="1"/>
          </p:cNvSpPr>
          <p:nvPr/>
        </p:nvSpPr>
        <p:spPr bwMode="auto">
          <a:xfrm>
            <a:off x="5334000" y="4419600"/>
            <a:ext cx="1219200" cy="1219200"/>
          </a:xfrm>
          <a:prstGeom prst="ellipse">
            <a:avLst/>
          </a:prstGeom>
          <a:solidFill>
            <a:srgbClr val="0000FF"/>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Server</a:t>
            </a:r>
          </a:p>
        </p:txBody>
      </p:sp>
      <p:sp>
        <p:nvSpPr>
          <p:cNvPr id="20486" name="Oval 5">
            <a:extLst>
              <a:ext uri="{FF2B5EF4-FFF2-40B4-BE49-F238E27FC236}">
                <a16:creationId xmlns:a16="http://schemas.microsoft.com/office/drawing/2014/main" id="{0275432F-03B6-4F6A-BC66-885F2535A04A}"/>
              </a:ext>
            </a:extLst>
          </p:cNvPr>
          <p:cNvSpPr>
            <a:spLocks noChangeArrowheads="1"/>
          </p:cNvSpPr>
          <p:nvPr/>
        </p:nvSpPr>
        <p:spPr bwMode="auto">
          <a:xfrm>
            <a:off x="2209800" y="4419600"/>
            <a:ext cx="1219200" cy="1219200"/>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Client</a:t>
            </a:r>
          </a:p>
        </p:txBody>
      </p:sp>
      <p:sp>
        <p:nvSpPr>
          <p:cNvPr id="20487" name="Oval 6">
            <a:extLst>
              <a:ext uri="{FF2B5EF4-FFF2-40B4-BE49-F238E27FC236}">
                <a16:creationId xmlns:a16="http://schemas.microsoft.com/office/drawing/2014/main" id="{BB78A3A9-B432-4F25-8826-0E4C4096E5C9}"/>
              </a:ext>
            </a:extLst>
          </p:cNvPr>
          <p:cNvSpPr>
            <a:spLocks noChangeArrowheads="1"/>
          </p:cNvSpPr>
          <p:nvPr/>
        </p:nvSpPr>
        <p:spPr bwMode="auto">
          <a:xfrm>
            <a:off x="3886200" y="2438400"/>
            <a:ext cx="1219200" cy="1219200"/>
          </a:xfrm>
          <a:prstGeom prst="ellipse">
            <a:avLst/>
          </a:prstGeom>
          <a:solidFill>
            <a:srgbClr val="FF66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TGS</a:t>
            </a:r>
          </a:p>
        </p:txBody>
      </p:sp>
      <p:sp>
        <p:nvSpPr>
          <p:cNvPr id="20488" name="AutoShape 7">
            <a:extLst>
              <a:ext uri="{FF2B5EF4-FFF2-40B4-BE49-F238E27FC236}">
                <a16:creationId xmlns:a16="http://schemas.microsoft.com/office/drawing/2014/main" id="{BDDB8A38-DBF1-4EF6-A40B-8B845EFA7176}"/>
              </a:ext>
            </a:extLst>
          </p:cNvPr>
          <p:cNvSpPr>
            <a:spLocks noChangeArrowheads="1"/>
          </p:cNvSpPr>
          <p:nvPr/>
        </p:nvSpPr>
        <p:spPr bwMode="auto">
          <a:xfrm rot="3159039">
            <a:off x="1562100" y="4000500"/>
            <a:ext cx="990600" cy="152400"/>
          </a:xfrm>
          <a:prstGeom prst="leftRightArrow">
            <a:avLst>
              <a:gd name="adj1" fmla="val 50000"/>
              <a:gd name="adj2" fmla="val 130000"/>
            </a:avLst>
          </a:prstGeom>
          <a:solidFill>
            <a:srgbClr val="FF0000"/>
          </a:solidFill>
          <a:ln w="9525">
            <a:solidFill>
              <a:schemeClr val="tx1"/>
            </a:solidFill>
            <a:miter lim="800000"/>
            <a:headEnd/>
            <a:tailEnd/>
          </a:ln>
        </p:spPr>
        <p:txBody>
          <a:bodyPr rot="10800000" vert="eaVert"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a:p>
        </p:txBody>
      </p:sp>
      <p:sp>
        <p:nvSpPr>
          <p:cNvPr id="20489" name="AutoShape 8">
            <a:extLst>
              <a:ext uri="{FF2B5EF4-FFF2-40B4-BE49-F238E27FC236}">
                <a16:creationId xmlns:a16="http://schemas.microsoft.com/office/drawing/2014/main" id="{8DCA135C-1D49-4721-8362-67BAB801F974}"/>
              </a:ext>
            </a:extLst>
          </p:cNvPr>
          <p:cNvSpPr>
            <a:spLocks noChangeArrowheads="1"/>
          </p:cNvSpPr>
          <p:nvPr/>
        </p:nvSpPr>
        <p:spPr bwMode="auto">
          <a:xfrm>
            <a:off x="3581400" y="4953000"/>
            <a:ext cx="1524000" cy="152400"/>
          </a:xfrm>
          <a:prstGeom prst="leftRightArrow">
            <a:avLst>
              <a:gd name="adj1" fmla="val 50000"/>
              <a:gd name="adj2" fmla="val 200000"/>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490" name="AutoShape 9">
            <a:extLst>
              <a:ext uri="{FF2B5EF4-FFF2-40B4-BE49-F238E27FC236}">
                <a16:creationId xmlns:a16="http://schemas.microsoft.com/office/drawing/2014/main" id="{7213ABF2-666B-4557-83AA-C51EA539A63E}"/>
              </a:ext>
            </a:extLst>
          </p:cNvPr>
          <p:cNvSpPr>
            <a:spLocks noChangeArrowheads="1"/>
          </p:cNvSpPr>
          <p:nvPr/>
        </p:nvSpPr>
        <p:spPr bwMode="auto">
          <a:xfrm rot="-2931339">
            <a:off x="3162300" y="4000500"/>
            <a:ext cx="990600" cy="152400"/>
          </a:xfrm>
          <a:prstGeom prst="leftRightArrow">
            <a:avLst>
              <a:gd name="adj1" fmla="val 50000"/>
              <a:gd name="adj2" fmla="val 130000"/>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491" name="Text Box 10">
            <a:extLst>
              <a:ext uri="{FF2B5EF4-FFF2-40B4-BE49-F238E27FC236}">
                <a16:creationId xmlns:a16="http://schemas.microsoft.com/office/drawing/2014/main" id="{E50E4472-59A8-4531-AEE9-ECCF557553F3}"/>
              </a:ext>
            </a:extLst>
          </p:cNvPr>
          <p:cNvSpPr txBox="1">
            <a:spLocks noChangeArrowheads="1"/>
          </p:cNvSpPr>
          <p:nvPr/>
        </p:nvSpPr>
        <p:spPr bwMode="auto">
          <a:xfrm>
            <a:off x="1447800" y="4038600"/>
            <a:ext cx="62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TGT</a:t>
            </a:r>
          </a:p>
        </p:txBody>
      </p:sp>
      <p:sp>
        <p:nvSpPr>
          <p:cNvPr id="20492" name="Text Box 11">
            <a:extLst>
              <a:ext uri="{FF2B5EF4-FFF2-40B4-BE49-F238E27FC236}">
                <a16:creationId xmlns:a16="http://schemas.microsoft.com/office/drawing/2014/main" id="{88CA3624-BD19-4CF1-9C88-FAE99BD75530}"/>
              </a:ext>
            </a:extLst>
          </p:cNvPr>
          <p:cNvSpPr txBox="1">
            <a:spLocks noChangeArrowheads="1"/>
          </p:cNvSpPr>
          <p:nvPr/>
        </p:nvSpPr>
        <p:spPr bwMode="auto">
          <a:xfrm>
            <a:off x="3657600" y="4038600"/>
            <a:ext cx="137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Service TKT</a:t>
            </a:r>
          </a:p>
        </p:txBody>
      </p:sp>
      <p:sp>
        <p:nvSpPr>
          <p:cNvPr id="20493" name="Text Box 12">
            <a:extLst>
              <a:ext uri="{FF2B5EF4-FFF2-40B4-BE49-F238E27FC236}">
                <a16:creationId xmlns:a16="http://schemas.microsoft.com/office/drawing/2014/main" id="{1CC4D342-A393-43BF-AF87-87B60E09484A}"/>
              </a:ext>
            </a:extLst>
          </p:cNvPr>
          <p:cNvSpPr txBox="1">
            <a:spLocks noChangeArrowheads="1"/>
          </p:cNvSpPr>
          <p:nvPr/>
        </p:nvSpPr>
        <p:spPr bwMode="auto">
          <a:xfrm>
            <a:off x="3657600" y="5105400"/>
            <a:ext cx="1384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Service REQ</a:t>
            </a:r>
          </a:p>
        </p:txBody>
      </p:sp>
      <p:pic>
        <p:nvPicPr>
          <p:cNvPr id="20494" name="Picture 13" descr="kerberos">
            <a:extLst>
              <a:ext uri="{FF2B5EF4-FFF2-40B4-BE49-F238E27FC236}">
                <a16:creationId xmlns:a16="http://schemas.microsoft.com/office/drawing/2014/main" id="{FFA4324A-D2A0-4259-B5D5-3C5B643FA8D8}"/>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27063" y="1524000"/>
            <a:ext cx="8134350" cy="4724400"/>
          </a:xfr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ABC2184D-3B43-494B-970F-CB1C75011138}"/>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95B9164-5562-4F02-8BD2-988B584158B9}" type="slidenum">
              <a:rPr lang="en-US" altLang="en-US" sz="1200">
                <a:solidFill>
                  <a:schemeClr val="folHlink"/>
                </a:solidFill>
                <a:latin typeface="Arial" panose="020B0604020202020204" pitchFamily="34" charset="0"/>
              </a:rPr>
              <a:pPr eaLnBrk="1" hangingPunct="1"/>
              <a:t>18</a:t>
            </a:fld>
            <a:endParaRPr lang="en-US" altLang="en-US" sz="1200">
              <a:solidFill>
                <a:schemeClr val="folHlink"/>
              </a:solidFill>
              <a:latin typeface="Arial" panose="020B0604020202020204" pitchFamily="34" charset="0"/>
            </a:endParaRPr>
          </a:p>
        </p:txBody>
      </p:sp>
      <p:sp>
        <p:nvSpPr>
          <p:cNvPr id="21507" name="Rectangle 2">
            <a:extLst>
              <a:ext uri="{FF2B5EF4-FFF2-40B4-BE49-F238E27FC236}">
                <a16:creationId xmlns:a16="http://schemas.microsoft.com/office/drawing/2014/main" id="{92A2252F-24A3-45BA-8B57-AC7D636C82B7}"/>
              </a:ext>
            </a:extLst>
          </p:cNvPr>
          <p:cNvSpPr>
            <a:spLocks noGrp="1" noChangeArrowheads="1"/>
          </p:cNvSpPr>
          <p:nvPr>
            <p:ph type="title"/>
          </p:nvPr>
        </p:nvSpPr>
        <p:spPr/>
        <p:txBody>
          <a:bodyPr/>
          <a:lstStyle/>
          <a:p>
            <a:pPr eaLnBrk="1" hangingPunct="1"/>
            <a:r>
              <a:rPr lang="en-US" altLang="en-US"/>
              <a:t>(6) APP_REPLY</a:t>
            </a:r>
          </a:p>
        </p:txBody>
      </p:sp>
      <p:sp>
        <p:nvSpPr>
          <p:cNvPr id="21508" name="Rectangle 3">
            <a:extLst>
              <a:ext uri="{FF2B5EF4-FFF2-40B4-BE49-F238E27FC236}">
                <a16:creationId xmlns:a16="http://schemas.microsoft.com/office/drawing/2014/main" id="{04D39B5E-DEB7-4E9B-A02D-790E3F98A4E0}"/>
              </a:ext>
            </a:extLst>
          </p:cNvPr>
          <p:cNvSpPr>
            <a:spLocks noGrp="1" noChangeArrowheads="1"/>
          </p:cNvSpPr>
          <p:nvPr>
            <p:ph type="body" idx="1"/>
          </p:nvPr>
        </p:nvSpPr>
        <p:spPr/>
        <p:txBody>
          <a:bodyPr/>
          <a:lstStyle/>
          <a:p>
            <a:pPr eaLnBrk="1" hangingPunct="1"/>
            <a:r>
              <a:rPr lang="en-US" altLang="en-US"/>
              <a:t>&lt;{nonce3}K</a:t>
            </a:r>
            <a:r>
              <a:rPr lang="en-US" altLang="en-US" baseline="-25000"/>
              <a:t>c,service</a:t>
            </a:r>
            <a:r>
              <a:rPr lang="en-US" altLang="en-US"/>
              <a:t>, response&gt; </a:t>
            </a:r>
          </a:p>
          <a:p>
            <a:pPr eaLnBrk="1" hangingPunct="1"/>
            <a:endParaRPr lang="en-US" altLang="en-US"/>
          </a:p>
          <a:p>
            <a:pPr eaLnBrk="1" hangingPunct="1"/>
            <a:r>
              <a:rPr lang="en-US" altLang="en-US"/>
              <a:t>Because of the use of the encrypted nonce, the client is assured the reply came form the application, not an imposter.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1AD0688-A841-4BA1-8A3F-0517319699B4}"/>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3B78EDC-6BD9-465A-A01A-EABD0F8CA7A0}" type="slidenum">
              <a:rPr lang="en-US" altLang="en-US" sz="1200">
                <a:solidFill>
                  <a:schemeClr val="folHlink"/>
                </a:solidFill>
                <a:latin typeface="Arial" panose="020B0604020202020204" pitchFamily="34" charset="0"/>
              </a:rPr>
              <a:pPr eaLnBrk="1" hangingPunct="1"/>
              <a:t>19</a:t>
            </a:fld>
            <a:endParaRPr lang="en-US" altLang="en-US" sz="1200">
              <a:solidFill>
                <a:schemeClr val="folHlink"/>
              </a:solidFill>
              <a:latin typeface="Arial" panose="020B0604020202020204" pitchFamily="34" charset="0"/>
            </a:endParaRPr>
          </a:p>
        </p:txBody>
      </p:sp>
      <p:sp>
        <p:nvSpPr>
          <p:cNvPr id="22531" name="Rectangle 2">
            <a:extLst>
              <a:ext uri="{FF2B5EF4-FFF2-40B4-BE49-F238E27FC236}">
                <a16:creationId xmlns:a16="http://schemas.microsoft.com/office/drawing/2014/main" id="{414114A3-7846-4D6F-A637-18C20189B288}"/>
              </a:ext>
            </a:extLst>
          </p:cNvPr>
          <p:cNvSpPr>
            <a:spLocks noGrp="1" noChangeArrowheads="1"/>
          </p:cNvSpPr>
          <p:nvPr>
            <p:ph type="title"/>
          </p:nvPr>
        </p:nvSpPr>
        <p:spPr/>
        <p:txBody>
          <a:bodyPr/>
          <a:lstStyle/>
          <a:p>
            <a:pPr eaLnBrk="1" hangingPunct="1"/>
            <a:r>
              <a:rPr lang="en-US" altLang="en-US"/>
              <a:t>Using Kerberos</a:t>
            </a:r>
          </a:p>
        </p:txBody>
      </p:sp>
      <p:sp>
        <p:nvSpPr>
          <p:cNvPr id="22532" name="Rectangle 3">
            <a:extLst>
              <a:ext uri="{FF2B5EF4-FFF2-40B4-BE49-F238E27FC236}">
                <a16:creationId xmlns:a16="http://schemas.microsoft.com/office/drawing/2014/main" id="{FB7B309D-4237-4D25-8C74-DC53260D6FFF}"/>
              </a:ext>
            </a:extLst>
          </p:cNvPr>
          <p:cNvSpPr>
            <a:spLocks noGrp="1" noChangeArrowheads="1"/>
          </p:cNvSpPr>
          <p:nvPr>
            <p:ph type="body" idx="1"/>
          </p:nvPr>
        </p:nvSpPr>
        <p:spPr/>
        <p:txBody>
          <a:bodyPr/>
          <a:lstStyle/>
          <a:p>
            <a:pPr eaLnBrk="1" hangingPunct="1">
              <a:lnSpc>
                <a:spcPct val="80000"/>
              </a:lnSpc>
            </a:pPr>
            <a:r>
              <a:rPr lang="en-US" altLang="en-US" sz="2000"/>
              <a:t>kinit</a:t>
            </a:r>
          </a:p>
          <a:p>
            <a:pPr lvl="1" eaLnBrk="1" hangingPunct="1">
              <a:lnSpc>
                <a:spcPct val="80000"/>
              </a:lnSpc>
            </a:pPr>
            <a:r>
              <a:rPr lang="en-US" altLang="en-US" sz="1800"/>
              <a:t>Get your TGT</a:t>
            </a:r>
          </a:p>
          <a:p>
            <a:pPr lvl="1" eaLnBrk="1" hangingPunct="1">
              <a:lnSpc>
                <a:spcPct val="80000"/>
              </a:lnSpc>
            </a:pPr>
            <a:r>
              <a:rPr lang="en-US" altLang="en-US" sz="1800"/>
              <a:t>Creates file, usually stored in /tmp</a:t>
            </a:r>
          </a:p>
          <a:p>
            <a:pPr eaLnBrk="1" hangingPunct="1">
              <a:lnSpc>
                <a:spcPct val="80000"/>
              </a:lnSpc>
            </a:pPr>
            <a:r>
              <a:rPr lang="en-US" altLang="en-US" sz="2000"/>
              <a:t>klist</a:t>
            </a:r>
          </a:p>
          <a:p>
            <a:pPr lvl="1" eaLnBrk="1" hangingPunct="1">
              <a:lnSpc>
                <a:spcPct val="80000"/>
              </a:lnSpc>
            </a:pPr>
            <a:r>
              <a:rPr lang="en-US" altLang="en-US" sz="1800"/>
              <a:t>View your current Kerberos tickets</a:t>
            </a:r>
          </a:p>
          <a:p>
            <a:pPr eaLnBrk="1" hangingPunct="1">
              <a:lnSpc>
                <a:spcPct val="80000"/>
              </a:lnSpc>
            </a:pPr>
            <a:endParaRPr lang="en-US" altLang="en-US" sz="2000"/>
          </a:p>
          <a:p>
            <a:pPr eaLnBrk="1" hangingPunct="1">
              <a:lnSpc>
                <a:spcPct val="80000"/>
              </a:lnSpc>
            </a:pPr>
            <a:endParaRPr lang="en-US" altLang="en-US" sz="2000"/>
          </a:p>
          <a:p>
            <a:pPr eaLnBrk="1" hangingPunct="1">
              <a:lnSpc>
                <a:spcPct val="80000"/>
              </a:lnSpc>
            </a:pPr>
            <a:endParaRPr lang="en-US" altLang="en-US" sz="2000"/>
          </a:p>
          <a:p>
            <a:pPr eaLnBrk="1" hangingPunct="1">
              <a:lnSpc>
                <a:spcPct val="80000"/>
              </a:lnSpc>
            </a:pPr>
            <a:endParaRPr lang="en-US" altLang="en-US" sz="2000"/>
          </a:p>
          <a:p>
            <a:pPr eaLnBrk="1" hangingPunct="1">
              <a:lnSpc>
                <a:spcPct val="80000"/>
              </a:lnSpc>
            </a:pPr>
            <a:r>
              <a:rPr lang="en-US" altLang="en-US" sz="2000"/>
              <a:t>kdestory</a:t>
            </a:r>
          </a:p>
          <a:p>
            <a:pPr lvl="1" eaLnBrk="1" hangingPunct="1">
              <a:lnSpc>
                <a:spcPct val="80000"/>
              </a:lnSpc>
            </a:pPr>
            <a:r>
              <a:rPr lang="en-US" altLang="en-US" sz="1800"/>
              <a:t>End session, destroy all tickets</a:t>
            </a:r>
          </a:p>
          <a:p>
            <a:pPr eaLnBrk="1" hangingPunct="1">
              <a:lnSpc>
                <a:spcPct val="80000"/>
              </a:lnSpc>
            </a:pPr>
            <a:r>
              <a:rPr lang="en-US" altLang="en-US" sz="2000"/>
              <a:t>kpasswd</a:t>
            </a:r>
          </a:p>
          <a:p>
            <a:pPr lvl="1" eaLnBrk="1" hangingPunct="1">
              <a:lnSpc>
                <a:spcPct val="80000"/>
              </a:lnSpc>
            </a:pPr>
            <a:r>
              <a:rPr lang="en-US" altLang="en-US" sz="1800"/>
              <a:t>Changes your master key stored by the AS</a:t>
            </a:r>
          </a:p>
          <a:p>
            <a:pPr eaLnBrk="1" hangingPunct="1">
              <a:lnSpc>
                <a:spcPct val="80000"/>
              </a:lnSpc>
            </a:pPr>
            <a:r>
              <a:rPr lang="en-US" altLang="en-US" sz="2000"/>
              <a:t>“Kerberized” applications</a:t>
            </a:r>
          </a:p>
          <a:p>
            <a:pPr lvl="1" eaLnBrk="1" hangingPunct="1">
              <a:lnSpc>
                <a:spcPct val="80000"/>
              </a:lnSpc>
            </a:pPr>
            <a:r>
              <a:rPr lang="en-US" altLang="en-US" sz="1800"/>
              <a:t>kftp, ktelnet, ssh, zephyr, etc</a:t>
            </a:r>
          </a:p>
          <a:p>
            <a:pPr lvl="1" eaLnBrk="1" hangingPunct="1">
              <a:lnSpc>
                <a:spcPct val="80000"/>
              </a:lnSpc>
            </a:pPr>
            <a:r>
              <a:rPr lang="en-US" altLang="en-US" sz="1800"/>
              <a:t>afslog uses Kerberos tickets to get AFS token</a:t>
            </a:r>
          </a:p>
        </p:txBody>
      </p:sp>
      <p:sp>
        <p:nvSpPr>
          <p:cNvPr id="22533" name="Text Box 4">
            <a:extLst>
              <a:ext uri="{FF2B5EF4-FFF2-40B4-BE49-F238E27FC236}">
                <a16:creationId xmlns:a16="http://schemas.microsoft.com/office/drawing/2014/main" id="{E5237025-64F9-418A-B1CC-A02F6FCEB53B}"/>
              </a:ext>
            </a:extLst>
          </p:cNvPr>
          <p:cNvSpPr txBox="1">
            <a:spLocks noChangeArrowheads="1"/>
          </p:cNvSpPr>
          <p:nvPr/>
        </p:nvSpPr>
        <p:spPr bwMode="auto">
          <a:xfrm>
            <a:off x="1295400" y="2971800"/>
            <a:ext cx="5867400" cy="1193800"/>
          </a:xfrm>
          <a:prstGeom prst="rect">
            <a:avLst/>
          </a:prstGeom>
          <a:solidFill>
            <a:srgbClr val="FFFF99"/>
          </a:solidFill>
          <a:ln w="9525">
            <a:solidFill>
              <a:schemeClr val="tx1"/>
            </a:solidFill>
            <a:prstDash val="dash"/>
            <a:miter lim="800000"/>
            <a:headEnd/>
            <a:tailEnd/>
          </a:ln>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900">
                <a:latin typeface="Courier New" panose="02070309020205020404" pitchFamily="49" charset="0"/>
              </a:rPr>
              <a:t>unix41:~ebardsle&gt; klist</a:t>
            </a:r>
          </a:p>
          <a:p>
            <a:pPr eaLnBrk="1" hangingPunct="1"/>
            <a:r>
              <a:rPr lang="en-US" altLang="en-US" sz="900">
                <a:latin typeface="Courier New" panose="02070309020205020404" pitchFamily="49" charset="0"/>
              </a:rPr>
              <a:t>Credentials cache: FILE:/ticket/krb5cc_61189_9FTlN6</a:t>
            </a:r>
          </a:p>
          <a:p>
            <a:pPr eaLnBrk="1" hangingPunct="1"/>
            <a:r>
              <a:rPr lang="en-US" altLang="en-US" sz="900">
                <a:latin typeface="Courier New" panose="02070309020205020404" pitchFamily="49" charset="0"/>
              </a:rPr>
              <a:t>        Principal: ebardsle@ANDREW.CMU.EDU</a:t>
            </a:r>
          </a:p>
          <a:p>
            <a:pPr eaLnBrk="1" hangingPunct="1"/>
            <a:endParaRPr lang="en-US" altLang="en-US" sz="900">
              <a:latin typeface="Courier New" panose="02070309020205020404" pitchFamily="49" charset="0"/>
            </a:endParaRPr>
          </a:p>
          <a:p>
            <a:pPr eaLnBrk="1" hangingPunct="1"/>
            <a:r>
              <a:rPr lang="en-US" altLang="en-US" sz="900">
                <a:latin typeface="Courier New" panose="02070309020205020404" pitchFamily="49" charset="0"/>
              </a:rPr>
              <a:t>  Issued           Expires          Principal</a:t>
            </a:r>
          </a:p>
          <a:p>
            <a:pPr eaLnBrk="1" hangingPunct="1"/>
            <a:r>
              <a:rPr lang="en-US" altLang="en-US" sz="900">
                <a:latin typeface="Courier New" panose="02070309020205020404" pitchFamily="49" charset="0"/>
              </a:rPr>
              <a:t>Apr 18 19:40:50  Apr 19 20:40:49  krbtgt/ANDREW.CMU.EDU@ANDREW.CMU.EDU</a:t>
            </a:r>
          </a:p>
          <a:p>
            <a:pPr eaLnBrk="1" hangingPunct="1"/>
            <a:r>
              <a:rPr lang="en-US" altLang="en-US" sz="900">
                <a:latin typeface="Courier New" panose="02070309020205020404" pitchFamily="49" charset="0"/>
              </a:rPr>
              <a:t>Apr 18 19:40:50  Apr 19 20:40:49  afs@ANDREW.CMU.EDU</a:t>
            </a:r>
          </a:p>
          <a:p>
            <a:pPr eaLnBrk="1" hangingPunct="1"/>
            <a:r>
              <a:rPr lang="en-US" altLang="en-US" sz="900">
                <a:latin typeface="Courier New" panose="02070309020205020404" pitchFamily="49" charset="0"/>
              </a:rPr>
              <a:t>Apr 18 19:40:51  Apr 19 20:40:49  imap/cyrus.andrew.cmu.edu@ANDREW.CMU.EDU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DAF5A877-BDFF-453B-84B7-5606050ECEF5}"/>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DA10EE6-A7AD-4293-9F00-6ED4FD19C89A}" type="slidenum">
              <a:rPr lang="en-US" altLang="en-US" sz="1200">
                <a:solidFill>
                  <a:schemeClr val="folHlink"/>
                </a:solidFill>
                <a:latin typeface="Arial" panose="020B0604020202020204" pitchFamily="34" charset="0"/>
              </a:rPr>
              <a:pPr eaLnBrk="1" hangingPunct="1"/>
              <a:t>2</a:t>
            </a:fld>
            <a:endParaRPr lang="en-US" altLang="en-US" sz="1200">
              <a:solidFill>
                <a:schemeClr val="folHlink"/>
              </a:solidFill>
              <a:latin typeface="Arial" panose="020B0604020202020204" pitchFamily="34" charset="0"/>
            </a:endParaRPr>
          </a:p>
        </p:txBody>
      </p:sp>
      <p:sp>
        <p:nvSpPr>
          <p:cNvPr id="5123" name="Rectangle 2">
            <a:extLst>
              <a:ext uri="{FF2B5EF4-FFF2-40B4-BE49-F238E27FC236}">
                <a16:creationId xmlns:a16="http://schemas.microsoft.com/office/drawing/2014/main" id="{199BEC1E-208F-4266-963E-BE3B784F6A47}"/>
              </a:ext>
            </a:extLst>
          </p:cNvPr>
          <p:cNvSpPr>
            <a:spLocks noGrp="1" noChangeArrowheads="1"/>
          </p:cNvSpPr>
          <p:nvPr>
            <p:ph type="title"/>
          </p:nvPr>
        </p:nvSpPr>
        <p:spPr/>
        <p:txBody>
          <a:bodyPr/>
          <a:lstStyle/>
          <a:p>
            <a:pPr eaLnBrk="1" hangingPunct="1"/>
            <a:r>
              <a:rPr lang="en-US" altLang="en-US"/>
              <a:t>Key Distribution</a:t>
            </a:r>
          </a:p>
        </p:txBody>
      </p:sp>
      <p:sp>
        <p:nvSpPr>
          <p:cNvPr id="5124" name="Rectangle 3">
            <a:extLst>
              <a:ext uri="{FF2B5EF4-FFF2-40B4-BE49-F238E27FC236}">
                <a16:creationId xmlns:a16="http://schemas.microsoft.com/office/drawing/2014/main" id="{721C306C-ADAD-4240-8A48-B45AD82A4D06}"/>
              </a:ext>
            </a:extLst>
          </p:cNvPr>
          <p:cNvSpPr>
            <a:spLocks noGrp="1" noChangeArrowheads="1"/>
          </p:cNvSpPr>
          <p:nvPr>
            <p:ph type="body" idx="1"/>
          </p:nvPr>
        </p:nvSpPr>
        <p:spPr/>
        <p:txBody>
          <a:bodyPr/>
          <a:lstStyle/>
          <a:p>
            <a:pPr eaLnBrk="1" hangingPunct="1">
              <a:lnSpc>
                <a:spcPct val="90000"/>
              </a:lnSpc>
            </a:pPr>
            <a:r>
              <a:rPr lang="en-US" altLang="en-US"/>
              <a:t>Have network with n entities</a:t>
            </a:r>
          </a:p>
          <a:p>
            <a:pPr eaLnBrk="1" hangingPunct="1">
              <a:lnSpc>
                <a:spcPct val="90000"/>
              </a:lnSpc>
            </a:pPr>
            <a:r>
              <a:rPr lang="en-US" altLang="en-US"/>
              <a:t>Add one more</a:t>
            </a:r>
          </a:p>
          <a:p>
            <a:pPr lvl="1" eaLnBrk="1" hangingPunct="1">
              <a:lnSpc>
                <a:spcPct val="90000"/>
              </a:lnSpc>
            </a:pPr>
            <a:r>
              <a:rPr lang="en-US" altLang="en-US"/>
              <a:t>Must generate n new keys</a:t>
            </a:r>
          </a:p>
          <a:p>
            <a:pPr lvl="1" eaLnBrk="1" hangingPunct="1">
              <a:lnSpc>
                <a:spcPct val="90000"/>
              </a:lnSpc>
            </a:pPr>
            <a:r>
              <a:rPr lang="en-US" altLang="en-US"/>
              <a:t>Each other entity must securely get its new key</a:t>
            </a:r>
          </a:p>
          <a:p>
            <a:pPr lvl="1" eaLnBrk="1" hangingPunct="1">
              <a:lnSpc>
                <a:spcPct val="90000"/>
              </a:lnSpc>
            </a:pPr>
            <a:r>
              <a:rPr lang="en-US" altLang="en-US"/>
              <a:t>Big headache managing n</a:t>
            </a:r>
            <a:r>
              <a:rPr lang="en-US" altLang="en-US" baseline="30000"/>
              <a:t>2</a:t>
            </a:r>
            <a:r>
              <a:rPr lang="en-US" altLang="en-US"/>
              <a:t> keys!</a:t>
            </a:r>
          </a:p>
          <a:p>
            <a:pPr eaLnBrk="1" hangingPunct="1">
              <a:lnSpc>
                <a:spcPct val="90000"/>
              </a:lnSpc>
            </a:pPr>
            <a:r>
              <a:rPr lang="en-US" altLang="en-US"/>
              <a:t>One solution: use a central keyserver</a:t>
            </a:r>
          </a:p>
          <a:p>
            <a:pPr lvl="1" eaLnBrk="1" hangingPunct="1">
              <a:lnSpc>
                <a:spcPct val="90000"/>
              </a:lnSpc>
            </a:pPr>
            <a:r>
              <a:rPr lang="en-US" altLang="en-US"/>
              <a:t>Needs n secret keys between entities and keyserver</a:t>
            </a:r>
          </a:p>
          <a:p>
            <a:pPr lvl="1" eaLnBrk="1" hangingPunct="1">
              <a:lnSpc>
                <a:spcPct val="90000"/>
              </a:lnSpc>
            </a:pPr>
            <a:r>
              <a:rPr lang="en-US" altLang="en-US"/>
              <a:t>Generates session keys as needed</a:t>
            </a:r>
          </a:p>
          <a:p>
            <a:pPr lvl="1" eaLnBrk="1" hangingPunct="1">
              <a:lnSpc>
                <a:spcPct val="90000"/>
              </a:lnSpc>
            </a:pPr>
            <a:r>
              <a:rPr lang="en-US" altLang="en-US"/>
              <a:t>Downsides</a:t>
            </a:r>
          </a:p>
          <a:p>
            <a:pPr lvl="2" eaLnBrk="1" hangingPunct="1">
              <a:lnSpc>
                <a:spcPct val="90000"/>
              </a:lnSpc>
            </a:pPr>
            <a:r>
              <a:rPr lang="en-US" altLang="en-US"/>
              <a:t>Only scales to single organization level</a:t>
            </a:r>
          </a:p>
          <a:p>
            <a:pPr lvl="2" eaLnBrk="1" hangingPunct="1">
              <a:lnSpc>
                <a:spcPct val="90000"/>
              </a:lnSpc>
            </a:pPr>
            <a:r>
              <a:rPr lang="en-US" altLang="en-US"/>
              <a:t>Single point of failure</a:t>
            </a:r>
          </a:p>
          <a:p>
            <a:pPr eaLnBrk="1" hangingPunct="1">
              <a:lnSpc>
                <a:spcPct val="90000"/>
              </a:lnSpc>
            </a:pPr>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a:extLst>
              <a:ext uri="{FF2B5EF4-FFF2-40B4-BE49-F238E27FC236}">
                <a16:creationId xmlns:a16="http://schemas.microsoft.com/office/drawing/2014/main" id="{A2B17EDA-2C0D-4791-A772-D0490781EBA0}"/>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FF35514-64E4-48E5-B364-46E05B4C2547}" type="slidenum">
              <a:rPr lang="en-US" altLang="en-US" sz="1200">
                <a:solidFill>
                  <a:schemeClr val="folHlink"/>
                </a:solidFill>
                <a:latin typeface="Arial" panose="020B0604020202020204" pitchFamily="34" charset="0"/>
              </a:rPr>
              <a:pPr eaLnBrk="1" hangingPunct="1"/>
              <a:t>20</a:t>
            </a:fld>
            <a:endParaRPr lang="en-US" altLang="en-US" sz="1200">
              <a:solidFill>
                <a:schemeClr val="folHlink"/>
              </a:solidFill>
              <a:latin typeface="Arial" panose="020B0604020202020204" pitchFamily="34" charset="0"/>
            </a:endParaRPr>
          </a:p>
        </p:txBody>
      </p:sp>
      <p:sp>
        <p:nvSpPr>
          <p:cNvPr id="23555" name="Rectangle 2">
            <a:extLst>
              <a:ext uri="{FF2B5EF4-FFF2-40B4-BE49-F238E27FC236}">
                <a16:creationId xmlns:a16="http://schemas.microsoft.com/office/drawing/2014/main" id="{25EDA6AF-8A39-4A87-AA66-DE918DC21078}"/>
              </a:ext>
            </a:extLst>
          </p:cNvPr>
          <p:cNvSpPr>
            <a:spLocks noGrp="1" noChangeArrowheads="1"/>
          </p:cNvSpPr>
          <p:nvPr>
            <p:ph type="title"/>
          </p:nvPr>
        </p:nvSpPr>
        <p:spPr/>
        <p:txBody>
          <a:bodyPr/>
          <a:lstStyle/>
          <a:p>
            <a:pPr eaLnBrk="1" hangingPunct="1"/>
            <a:r>
              <a:rPr lang="en-US" altLang="en-US"/>
              <a:t>Asymmetric Key Crypto:</a:t>
            </a:r>
          </a:p>
        </p:txBody>
      </p:sp>
      <p:sp>
        <p:nvSpPr>
          <p:cNvPr id="23556" name="Rectangle 3">
            <a:extLst>
              <a:ext uri="{FF2B5EF4-FFF2-40B4-BE49-F238E27FC236}">
                <a16:creationId xmlns:a16="http://schemas.microsoft.com/office/drawing/2014/main" id="{634A7626-2879-42EC-800D-19DAD82C8ACB}"/>
              </a:ext>
            </a:extLst>
          </p:cNvPr>
          <p:cNvSpPr>
            <a:spLocks noGrp="1" noChangeArrowheads="1"/>
          </p:cNvSpPr>
          <p:nvPr>
            <p:ph type="body" idx="1"/>
          </p:nvPr>
        </p:nvSpPr>
        <p:spPr>
          <a:xfrm>
            <a:off x="457200" y="1524000"/>
            <a:ext cx="8475663" cy="1112838"/>
          </a:xfrm>
        </p:spPr>
        <p:txBody>
          <a:bodyPr/>
          <a:lstStyle/>
          <a:p>
            <a:pPr eaLnBrk="1" hangingPunct="1"/>
            <a:r>
              <a:rPr lang="en-US" altLang="en-US"/>
              <a:t>Instead of shared keys, each person has a “key pair”</a:t>
            </a:r>
          </a:p>
        </p:txBody>
      </p:sp>
      <p:sp>
        <p:nvSpPr>
          <p:cNvPr id="23557" name="Text Box 4">
            <a:extLst>
              <a:ext uri="{FF2B5EF4-FFF2-40B4-BE49-F238E27FC236}">
                <a16:creationId xmlns:a16="http://schemas.microsoft.com/office/drawing/2014/main" id="{6EC680E3-37FB-4B94-A631-3BA72412EDF7}"/>
              </a:ext>
            </a:extLst>
          </p:cNvPr>
          <p:cNvSpPr txBox="1">
            <a:spLocks noChangeArrowheads="1"/>
          </p:cNvSpPr>
          <p:nvPr/>
        </p:nvSpPr>
        <p:spPr bwMode="auto">
          <a:xfrm>
            <a:off x="4572000" y="2514600"/>
            <a:ext cx="2511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Bob’s </a:t>
            </a:r>
            <a:r>
              <a:rPr lang="en-US" altLang="en-US" sz="1800" u="sng">
                <a:latin typeface="Arial" panose="020B0604020202020204" pitchFamily="34" charset="0"/>
              </a:rPr>
              <a:t>public</a:t>
            </a:r>
            <a:r>
              <a:rPr lang="en-US" altLang="en-US" sz="1800">
                <a:latin typeface="Arial" panose="020B0604020202020204" pitchFamily="34" charset="0"/>
              </a:rPr>
              <a:t> key </a:t>
            </a:r>
          </a:p>
        </p:txBody>
      </p:sp>
      <p:pic>
        <p:nvPicPr>
          <p:cNvPr id="23558" name="Picture 5" descr="Bob">
            <a:extLst>
              <a:ext uri="{FF2B5EF4-FFF2-40B4-BE49-F238E27FC236}">
                <a16:creationId xmlns:a16="http://schemas.microsoft.com/office/drawing/2014/main" id="{01DE069D-6DC4-4FD7-8306-6EE2805B2A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2667000"/>
            <a:ext cx="665163"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6" descr="BS00768_[1]">
            <a:extLst>
              <a:ext uri="{FF2B5EF4-FFF2-40B4-BE49-F238E27FC236}">
                <a16:creationId xmlns:a16="http://schemas.microsoft.com/office/drawing/2014/main" id="{3D571004-75B8-45A6-B7A5-FD43AD5D01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flipV="1">
            <a:off x="3617913" y="2513013"/>
            <a:ext cx="458787"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0" name="Text Box 7">
            <a:extLst>
              <a:ext uri="{FF2B5EF4-FFF2-40B4-BE49-F238E27FC236}">
                <a16:creationId xmlns:a16="http://schemas.microsoft.com/office/drawing/2014/main" id="{800045A0-FBF4-4AFC-A228-38ABFD677FD9}"/>
              </a:ext>
            </a:extLst>
          </p:cNvPr>
          <p:cNvSpPr txBox="1">
            <a:spLocks noChangeArrowheads="1"/>
          </p:cNvSpPr>
          <p:nvPr/>
        </p:nvSpPr>
        <p:spPr bwMode="auto">
          <a:xfrm>
            <a:off x="4200525" y="2424113"/>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 </a:t>
            </a:r>
          </a:p>
        </p:txBody>
      </p:sp>
      <p:sp>
        <p:nvSpPr>
          <p:cNvPr id="23561" name="Text Box 8">
            <a:extLst>
              <a:ext uri="{FF2B5EF4-FFF2-40B4-BE49-F238E27FC236}">
                <a16:creationId xmlns:a16="http://schemas.microsoft.com/office/drawing/2014/main" id="{0C5AB9BE-7238-41CB-B21D-7BE125979FB2}"/>
              </a:ext>
            </a:extLst>
          </p:cNvPr>
          <p:cNvSpPr txBox="1">
            <a:spLocks noChangeArrowheads="1"/>
          </p:cNvSpPr>
          <p:nvPr/>
        </p:nvSpPr>
        <p:spPr bwMode="auto">
          <a:xfrm>
            <a:off x="4572000" y="30480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Bob’s </a:t>
            </a:r>
            <a:r>
              <a:rPr lang="en-US" altLang="en-US" sz="1800" u="sng">
                <a:latin typeface="Arial" panose="020B0604020202020204" pitchFamily="34" charset="0"/>
              </a:rPr>
              <a:t>private </a:t>
            </a:r>
            <a:r>
              <a:rPr lang="en-US" altLang="en-US" sz="1800">
                <a:latin typeface="Arial" panose="020B0604020202020204" pitchFamily="34" charset="0"/>
              </a:rPr>
              <a:t>key </a:t>
            </a:r>
          </a:p>
        </p:txBody>
      </p:sp>
      <p:pic>
        <p:nvPicPr>
          <p:cNvPr id="23562" name="Picture 9" descr="BS00768_[1]">
            <a:extLst>
              <a:ext uri="{FF2B5EF4-FFF2-40B4-BE49-F238E27FC236}">
                <a16:creationId xmlns:a16="http://schemas.microsoft.com/office/drawing/2014/main" id="{910930CE-E7A7-4E4A-A47D-4828101E99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flipV="1">
            <a:off x="3614738" y="3186113"/>
            <a:ext cx="54292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3" name="Text Box 10">
            <a:extLst>
              <a:ext uri="{FF2B5EF4-FFF2-40B4-BE49-F238E27FC236}">
                <a16:creationId xmlns:a16="http://schemas.microsoft.com/office/drawing/2014/main" id="{612A84CA-2511-4D29-9CEA-0D7BAE6C82C3}"/>
              </a:ext>
            </a:extLst>
          </p:cNvPr>
          <p:cNvSpPr txBox="1">
            <a:spLocks noChangeArrowheads="1"/>
          </p:cNvSpPr>
          <p:nvPr/>
        </p:nvSpPr>
        <p:spPr bwMode="auto">
          <a:xfrm>
            <a:off x="4044950" y="2524125"/>
            <a:ext cx="509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K</a:t>
            </a:r>
            <a:r>
              <a:rPr lang="en-US" altLang="en-US" sz="2000" baseline="-25000">
                <a:solidFill>
                  <a:srgbClr val="FF0000"/>
                </a:solidFill>
                <a:latin typeface="Arial" panose="020B0604020202020204" pitchFamily="34" charset="0"/>
              </a:rPr>
              <a:t>B</a:t>
            </a:r>
            <a:r>
              <a:rPr lang="en-US" altLang="en-US" sz="2000" baseline="30000">
                <a:solidFill>
                  <a:srgbClr val="FF0000"/>
                </a:solidFill>
                <a:latin typeface="Arial" panose="020B0604020202020204" pitchFamily="34" charset="0"/>
              </a:rPr>
              <a:t> </a:t>
            </a:r>
          </a:p>
        </p:txBody>
      </p:sp>
      <p:sp>
        <p:nvSpPr>
          <p:cNvPr id="23564" name="Text Box 11">
            <a:extLst>
              <a:ext uri="{FF2B5EF4-FFF2-40B4-BE49-F238E27FC236}">
                <a16:creationId xmlns:a16="http://schemas.microsoft.com/office/drawing/2014/main" id="{3625C91B-7E24-48CE-8CC0-696486B4C459}"/>
              </a:ext>
            </a:extLst>
          </p:cNvPr>
          <p:cNvSpPr txBox="1">
            <a:spLocks noChangeArrowheads="1"/>
          </p:cNvSpPr>
          <p:nvPr/>
        </p:nvSpPr>
        <p:spPr bwMode="auto">
          <a:xfrm>
            <a:off x="4048125" y="3209925"/>
            <a:ext cx="657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K</a:t>
            </a:r>
            <a:r>
              <a:rPr lang="en-US" altLang="en-US" sz="2000" baseline="-25000">
                <a:solidFill>
                  <a:srgbClr val="FF0000"/>
                </a:solidFill>
                <a:latin typeface="Arial" panose="020B0604020202020204" pitchFamily="34" charset="0"/>
              </a:rPr>
              <a:t>B</a:t>
            </a:r>
            <a:r>
              <a:rPr lang="en-US" altLang="en-US" sz="2000" baseline="30000">
                <a:solidFill>
                  <a:srgbClr val="FF0000"/>
                </a:solidFill>
                <a:latin typeface="Arial" panose="020B0604020202020204" pitchFamily="34" charset="0"/>
              </a:rPr>
              <a:t>-1 </a:t>
            </a:r>
          </a:p>
        </p:txBody>
      </p:sp>
      <p:sp>
        <p:nvSpPr>
          <p:cNvPr id="23565" name="Rectangle 12">
            <a:extLst>
              <a:ext uri="{FF2B5EF4-FFF2-40B4-BE49-F238E27FC236}">
                <a16:creationId xmlns:a16="http://schemas.microsoft.com/office/drawing/2014/main" id="{07514A41-EC3A-4B54-8881-2271FB3D14E5}"/>
              </a:ext>
            </a:extLst>
          </p:cNvPr>
          <p:cNvSpPr>
            <a:spLocks noChangeArrowheads="1"/>
          </p:cNvSpPr>
          <p:nvPr/>
        </p:nvSpPr>
        <p:spPr bwMode="auto">
          <a:xfrm>
            <a:off x="381000" y="4343400"/>
            <a:ext cx="5257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Clr>
                <a:schemeClr val="accent2"/>
              </a:buClr>
              <a:buFontTx/>
              <a:buChar char="•"/>
            </a:pPr>
            <a:r>
              <a:rPr lang="en-US" altLang="en-US" sz="2800">
                <a:latin typeface="Arial" panose="020B0604020202020204" pitchFamily="34" charset="0"/>
              </a:rPr>
              <a:t>The keys are inverses, so:</a:t>
            </a:r>
          </a:p>
        </p:txBody>
      </p:sp>
      <p:sp>
        <p:nvSpPr>
          <p:cNvPr id="23566" name="Text Box 13">
            <a:extLst>
              <a:ext uri="{FF2B5EF4-FFF2-40B4-BE49-F238E27FC236}">
                <a16:creationId xmlns:a16="http://schemas.microsoft.com/office/drawing/2014/main" id="{5AF2283C-B4C7-4B0E-841D-B61701A396A3}"/>
              </a:ext>
            </a:extLst>
          </p:cNvPr>
          <p:cNvSpPr txBox="1">
            <a:spLocks noChangeArrowheads="1"/>
          </p:cNvSpPr>
          <p:nvPr/>
        </p:nvSpPr>
        <p:spPr bwMode="auto">
          <a:xfrm>
            <a:off x="6019800" y="4419600"/>
            <a:ext cx="2189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K</a:t>
            </a:r>
            <a:r>
              <a:rPr lang="en-US" altLang="en-US" sz="2000" baseline="-25000">
                <a:solidFill>
                  <a:srgbClr val="FF0000"/>
                </a:solidFill>
                <a:latin typeface="Arial" panose="020B0604020202020204" pitchFamily="34" charset="0"/>
              </a:rPr>
              <a:t>B</a:t>
            </a:r>
            <a:r>
              <a:rPr lang="en-US" altLang="en-US" sz="2000" baseline="30000">
                <a:solidFill>
                  <a:srgbClr val="FF0000"/>
                </a:solidFill>
                <a:latin typeface="Arial" panose="020B0604020202020204" pitchFamily="34" charset="0"/>
              </a:rPr>
              <a:t>-1</a:t>
            </a:r>
            <a:r>
              <a:rPr lang="en-US" altLang="en-US" sz="2000">
                <a:solidFill>
                  <a:srgbClr val="FF0000"/>
                </a:solidFill>
                <a:latin typeface="Arial" panose="020B0604020202020204" pitchFamily="34" charset="0"/>
              </a:rPr>
              <a:t> </a:t>
            </a:r>
            <a:r>
              <a:rPr lang="en-US" altLang="en-US">
                <a:solidFill>
                  <a:srgbClr val="FF0000"/>
                </a:solidFill>
                <a:latin typeface="Arial" panose="020B0604020202020204" pitchFamily="34" charset="0"/>
              </a:rPr>
              <a:t>(</a:t>
            </a:r>
            <a:r>
              <a:rPr lang="en-US" altLang="en-US" sz="2000">
                <a:solidFill>
                  <a:srgbClr val="FF0000"/>
                </a:solidFill>
                <a:latin typeface="Arial" panose="020B0604020202020204" pitchFamily="34" charset="0"/>
              </a:rPr>
              <a:t>K</a:t>
            </a:r>
            <a:r>
              <a:rPr lang="en-US" altLang="en-US" sz="2000" baseline="-25000">
                <a:solidFill>
                  <a:srgbClr val="FF0000"/>
                </a:solidFill>
                <a:latin typeface="Arial" panose="020B0604020202020204" pitchFamily="34" charset="0"/>
              </a:rPr>
              <a:t>B </a:t>
            </a:r>
            <a:r>
              <a:rPr lang="en-US" altLang="en-US" sz="2000">
                <a:solidFill>
                  <a:srgbClr val="FF0000"/>
                </a:solidFill>
                <a:latin typeface="Arial" panose="020B0604020202020204" pitchFamily="34" charset="0"/>
              </a:rPr>
              <a:t>(m)</a:t>
            </a:r>
            <a:r>
              <a:rPr lang="en-US" altLang="en-US">
                <a:solidFill>
                  <a:srgbClr val="FF0000"/>
                </a:solidFill>
                <a:latin typeface="Arial" panose="020B0604020202020204" pitchFamily="34" charset="0"/>
              </a:rPr>
              <a:t>) = 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13EF711D-B478-41A9-8104-9ACE60FB5EEB}"/>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1E0830A-A368-4A70-847B-02D20CA9EF78}" type="slidenum">
              <a:rPr lang="en-US" altLang="en-US" sz="1200">
                <a:solidFill>
                  <a:schemeClr val="folHlink"/>
                </a:solidFill>
                <a:latin typeface="Arial" panose="020B0604020202020204" pitchFamily="34" charset="0"/>
              </a:rPr>
              <a:pPr eaLnBrk="1" hangingPunct="1"/>
              <a:t>21</a:t>
            </a:fld>
            <a:endParaRPr lang="en-US" altLang="en-US" sz="1200">
              <a:solidFill>
                <a:schemeClr val="folHlink"/>
              </a:solidFill>
              <a:latin typeface="Arial" panose="020B0604020202020204" pitchFamily="34" charset="0"/>
            </a:endParaRPr>
          </a:p>
        </p:txBody>
      </p:sp>
      <p:sp>
        <p:nvSpPr>
          <p:cNvPr id="24579" name="Rectangle 2">
            <a:extLst>
              <a:ext uri="{FF2B5EF4-FFF2-40B4-BE49-F238E27FC236}">
                <a16:creationId xmlns:a16="http://schemas.microsoft.com/office/drawing/2014/main" id="{D6CC612F-CF2D-499C-A8D1-B2C3875D9485}"/>
              </a:ext>
            </a:extLst>
          </p:cNvPr>
          <p:cNvSpPr>
            <a:spLocks noGrp="1" noChangeArrowheads="1"/>
          </p:cNvSpPr>
          <p:nvPr>
            <p:ph type="title"/>
          </p:nvPr>
        </p:nvSpPr>
        <p:spPr/>
        <p:txBody>
          <a:bodyPr/>
          <a:lstStyle/>
          <a:p>
            <a:pPr eaLnBrk="1" hangingPunct="1"/>
            <a:r>
              <a:rPr lang="en-US" altLang="en-US"/>
              <a:t>Asymmetric Key Crypto:</a:t>
            </a:r>
          </a:p>
        </p:txBody>
      </p:sp>
      <p:sp>
        <p:nvSpPr>
          <p:cNvPr id="24580" name="Rectangle 3">
            <a:extLst>
              <a:ext uri="{FF2B5EF4-FFF2-40B4-BE49-F238E27FC236}">
                <a16:creationId xmlns:a16="http://schemas.microsoft.com/office/drawing/2014/main" id="{033C7279-426C-4046-8875-1B9F0398A006}"/>
              </a:ext>
            </a:extLst>
          </p:cNvPr>
          <p:cNvSpPr>
            <a:spLocks noChangeArrowheads="1"/>
          </p:cNvSpPr>
          <p:nvPr/>
        </p:nvSpPr>
        <p:spPr bwMode="auto">
          <a:xfrm>
            <a:off x="457200" y="1447800"/>
            <a:ext cx="8458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Clr>
                <a:schemeClr val="accent2"/>
              </a:buClr>
              <a:buFontTx/>
              <a:buChar char="•"/>
            </a:pPr>
            <a:r>
              <a:rPr lang="en-US" altLang="en-US" sz="2800">
                <a:latin typeface="Arial" panose="020B0604020202020204" pitchFamily="34" charset="0"/>
              </a:rPr>
              <a:t>It is believed to be computationally unfeasible to derive K</a:t>
            </a:r>
            <a:r>
              <a:rPr lang="en-US" altLang="en-US" sz="2800" baseline="-25000">
                <a:latin typeface="Arial" panose="020B0604020202020204" pitchFamily="34" charset="0"/>
              </a:rPr>
              <a:t>B</a:t>
            </a:r>
            <a:r>
              <a:rPr lang="en-US" altLang="en-US" sz="2800" baseline="30000">
                <a:latin typeface="Arial" panose="020B0604020202020204" pitchFamily="34" charset="0"/>
              </a:rPr>
              <a:t>-1</a:t>
            </a:r>
            <a:r>
              <a:rPr lang="en-US" altLang="en-US" sz="2800">
                <a:latin typeface="Arial" panose="020B0604020202020204" pitchFamily="34" charset="0"/>
              </a:rPr>
              <a:t> from K</a:t>
            </a:r>
            <a:r>
              <a:rPr lang="en-US" altLang="en-US" sz="2800" baseline="-25000">
                <a:latin typeface="Arial" panose="020B0604020202020204" pitchFamily="34" charset="0"/>
              </a:rPr>
              <a:t>B</a:t>
            </a:r>
            <a:r>
              <a:rPr lang="en-US" altLang="en-US" sz="2800">
                <a:latin typeface="Arial" panose="020B0604020202020204" pitchFamily="34" charset="0"/>
              </a:rPr>
              <a:t> or to find any way to get M from K</a:t>
            </a:r>
            <a:r>
              <a:rPr lang="en-US" altLang="en-US" sz="2800" baseline="-25000">
                <a:latin typeface="Arial" panose="020B0604020202020204" pitchFamily="34" charset="0"/>
              </a:rPr>
              <a:t>B</a:t>
            </a:r>
            <a:r>
              <a:rPr lang="en-US" altLang="en-US" sz="2800">
                <a:latin typeface="Arial" panose="020B0604020202020204" pitchFamily="34" charset="0"/>
              </a:rPr>
              <a:t>(M) other than using K</a:t>
            </a:r>
            <a:r>
              <a:rPr lang="en-US" altLang="en-US" sz="2800" baseline="-25000">
                <a:latin typeface="Arial" panose="020B0604020202020204" pitchFamily="34" charset="0"/>
              </a:rPr>
              <a:t>B</a:t>
            </a:r>
            <a:r>
              <a:rPr lang="en-US" altLang="en-US" sz="2800" baseline="30000">
                <a:latin typeface="Arial" panose="020B0604020202020204" pitchFamily="34" charset="0"/>
              </a:rPr>
              <a:t>-1</a:t>
            </a:r>
            <a:r>
              <a:rPr lang="en-US" altLang="en-US" sz="2800">
                <a:latin typeface="Arial" panose="020B0604020202020204" pitchFamily="34" charset="0"/>
              </a:rPr>
              <a:t> .  </a:t>
            </a:r>
            <a:endParaRPr lang="en-US" altLang="en-US" sz="2800" baseline="-25000">
              <a:latin typeface="Arial" panose="020B0604020202020204" pitchFamily="34" charset="0"/>
            </a:endParaRPr>
          </a:p>
          <a:p>
            <a:pPr eaLnBrk="1" hangingPunct="1">
              <a:spcBef>
                <a:spcPct val="20000"/>
              </a:spcBef>
              <a:buClr>
                <a:schemeClr val="accent2"/>
              </a:buClr>
              <a:buFontTx/>
              <a:buChar char="•"/>
            </a:pPr>
            <a:endParaRPr lang="en-US" altLang="en-US" sz="2800" baseline="-25000">
              <a:latin typeface="Arial" panose="020B0604020202020204" pitchFamily="34" charset="0"/>
            </a:endParaRPr>
          </a:p>
          <a:p>
            <a:pPr eaLnBrk="1" hangingPunct="1">
              <a:spcBef>
                <a:spcPct val="20000"/>
              </a:spcBef>
              <a:buClr>
                <a:schemeClr val="accent2"/>
              </a:buClr>
            </a:pPr>
            <a:r>
              <a:rPr lang="en-US" altLang="en-US" sz="2800">
                <a:latin typeface="Arial" panose="020B0604020202020204" pitchFamily="34" charset="0"/>
              </a:rPr>
              <a:t>=&gt; K</a:t>
            </a:r>
            <a:r>
              <a:rPr lang="en-US" altLang="en-US" sz="2800" baseline="-25000">
                <a:latin typeface="Arial" panose="020B0604020202020204" pitchFamily="34" charset="0"/>
              </a:rPr>
              <a:t>B </a:t>
            </a:r>
            <a:r>
              <a:rPr lang="en-US" altLang="en-US" sz="2800">
                <a:latin typeface="Arial" panose="020B0604020202020204" pitchFamily="34" charset="0"/>
              </a:rPr>
              <a:t>can safely be made public.</a:t>
            </a:r>
          </a:p>
          <a:p>
            <a:pPr eaLnBrk="1" hangingPunct="1">
              <a:spcBef>
                <a:spcPct val="20000"/>
              </a:spcBef>
              <a:buClr>
                <a:schemeClr val="accent2"/>
              </a:buClr>
              <a:buFontTx/>
              <a:buChar char="•"/>
            </a:pPr>
            <a:endParaRPr lang="en-US" altLang="en-US" sz="2800">
              <a:latin typeface="Arial" panose="020B0604020202020204" pitchFamily="34" charset="0"/>
            </a:endParaRPr>
          </a:p>
          <a:p>
            <a:pPr eaLnBrk="1" hangingPunct="1">
              <a:spcBef>
                <a:spcPct val="20000"/>
              </a:spcBef>
              <a:buClr>
                <a:schemeClr val="accent2"/>
              </a:buClr>
            </a:pPr>
            <a:r>
              <a:rPr lang="en-US" altLang="en-US" sz="1900">
                <a:latin typeface="Arial" panose="020B0604020202020204" pitchFamily="34" charset="0"/>
              </a:rPr>
              <a:t>	Note: We will not detail the computation that K</a:t>
            </a:r>
            <a:r>
              <a:rPr lang="en-US" altLang="en-US" sz="1900" baseline="-25000">
                <a:latin typeface="Arial" panose="020B0604020202020204" pitchFamily="34" charset="0"/>
              </a:rPr>
              <a:t>B</a:t>
            </a:r>
            <a:r>
              <a:rPr lang="en-US" altLang="en-US" sz="1900">
                <a:latin typeface="Arial" panose="020B0604020202020204" pitchFamily="34" charset="0"/>
              </a:rPr>
              <a:t>(m) entails, but rather treat these functions as black boxes with the desired properties.</a:t>
            </a:r>
            <a:r>
              <a:rPr lang="en-US" altLang="en-US" sz="2800">
                <a:latin typeface="Arial" panose="020B0604020202020204" pitchFamily="34" charset="0"/>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a:extLst>
              <a:ext uri="{FF2B5EF4-FFF2-40B4-BE49-F238E27FC236}">
                <a16:creationId xmlns:a16="http://schemas.microsoft.com/office/drawing/2014/main" id="{6FA279CA-70F9-410F-93E2-0C6620A0E965}"/>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428037B-B677-4DE3-87C1-2C773EA7ACA0}" type="slidenum">
              <a:rPr lang="en-US" altLang="en-US" sz="1200">
                <a:solidFill>
                  <a:schemeClr val="folHlink"/>
                </a:solidFill>
                <a:latin typeface="Arial" panose="020B0604020202020204" pitchFamily="34" charset="0"/>
              </a:rPr>
              <a:pPr eaLnBrk="1" hangingPunct="1"/>
              <a:t>22</a:t>
            </a:fld>
            <a:endParaRPr lang="en-US" altLang="en-US" sz="1200">
              <a:solidFill>
                <a:schemeClr val="folHlink"/>
              </a:solidFill>
              <a:latin typeface="Arial" panose="020B0604020202020204" pitchFamily="34" charset="0"/>
            </a:endParaRPr>
          </a:p>
        </p:txBody>
      </p:sp>
      <p:sp>
        <p:nvSpPr>
          <p:cNvPr id="25603" name="Rectangle 2">
            <a:extLst>
              <a:ext uri="{FF2B5EF4-FFF2-40B4-BE49-F238E27FC236}">
                <a16:creationId xmlns:a16="http://schemas.microsoft.com/office/drawing/2014/main" id="{1F68E39F-7C56-4F92-8DB3-E3117EA96F94}"/>
              </a:ext>
            </a:extLst>
          </p:cNvPr>
          <p:cNvSpPr>
            <a:spLocks noGrp="1" noChangeArrowheads="1"/>
          </p:cNvSpPr>
          <p:nvPr>
            <p:ph type="title"/>
          </p:nvPr>
        </p:nvSpPr>
        <p:spPr/>
        <p:txBody>
          <a:bodyPr/>
          <a:lstStyle/>
          <a:p>
            <a:pPr eaLnBrk="1" hangingPunct="1"/>
            <a:r>
              <a:rPr lang="en-US" altLang="en-US"/>
              <a:t>Asymmetric Key: Confidentiality</a:t>
            </a:r>
          </a:p>
        </p:txBody>
      </p:sp>
      <p:sp>
        <p:nvSpPr>
          <p:cNvPr id="622595" name="Rectangle 3">
            <a:extLst>
              <a:ext uri="{FF2B5EF4-FFF2-40B4-BE49-F238E27FC236}">
                <a16:creationId xmlns:a16="http://schemas.microsoft.com/office/drawing/2014/main" id="{367D6966-C8F8-4165-B894-647FE451BA05}"/>
              </a:ext>
            </a:extLst>
          </p:cNvPr>
          <p:cNvSpPr>
            <a:spLocks noChangeArrowheads="1"/>
          </p:cNvSpPr>
          <p:nvPr/>
        </p:nvSpPr>
        <p:spPr bwMode="auto">
          <a:xfrm>
            <a:off x="381000" y="1905000"/>
            <a:ext cx="8229600" cy="3733800"/>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25605" name="Text Box 4">
            <a:extLst>
              <a:ext uri="{FF2B5EF4-FFF2-40B4-BE49-F238E27FC236}">
                <a16:creationId xmlns:a16="http://schemas.microsoft.com/office/drawing/2014/main" id="{FA0409FA-F1C3-4CA8-A5D4-99222EE49F4C}"/>
              </a:ext>
            </a:extLst>
          </p:cNvPr>
          <p:cNvSpPr txBox="1">
            <a:spLocks noChangeArrowheads="1"/>
          </p:cNvSpPr>
          <p:nvPr/>
        </p:nvSpPr>
        <p:spPr bwMode="auto">
          <a:xfrm>
            <a:off x="3532188" y="4035425"/>
            <a:ext cx="12842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ciphertext</a:t>
            </a:r>
          </a:p>
        </p:txBody>
      </p:sp>
      <p:pic>
        <p:nvPicPr>
          <p:cNvPr id="25606" name="Picture 5" descr="Alice">
            <a:extLst>
              <a:ext uri="{FF2B5EF4-FFF2-40B4-BE49-F238E27FC236}">
                <a16:creationId xmlns:a16="http://schemas.microsoft.com/office/drawing/2014/main" id="{042408D1-C8C7-4B71-AAFA-70ABCD344F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3" y="3287713"/>
            <a:ext cx="511175"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7" name="Rectangle 6">
            <a:extLst>
              <a:ext uri="{FF2B5EF4-FFF2-40B4-BE49-F238E27FC236}">
                <a16:creationId xmlns:a16="http://schemas.microsoft.com/office/drawing/2014/main" id="{9E485537-26BE-4F2A-B775-D8A82DB98B9F}"/>
              </a:ext>
            </a:extLst>
          </p:cNvPr>
          <p:cNvSpPr>
            <a:spLocks noChangeArrowheads="1"/>
          </p:cNvSpPr>
          <p:nvPr/>
        </p:nvSpPr>
        <p:spPr bwMode="auto">
          <a:xfrm>
            <a:off x="1957388" y="3987800"/>
            <a:ext cx="1392237" cy="803275"/>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5608" name="Text Box 7">
            <a:extLst>
              <a:ext uri="{FF2B5EF4-FFF2-40B4-BE49-F238E27FC236}">
                <a16:creationId xmlns:a16="http://schemas.microsoft.com/office/drawing/2014/main" id="{F51335BF-AFE0-4385-9DC8-081B37C1F44A}"/>
              </a:ext>
            </a:extLst>
          </p:cNvPr>
          <p:cNvSpPr txBox="1">
            <a:spLocks noChangeArrowheads="1"/>
          </p:cNvSpPr>
          <p:nvPr/>
        </p:nvSpPr>
        <p:spPr bwMode="auto">
          <a:xfrm>
            <a:off x="1989138" y="3990975"/>
            <a:ext cx="13557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chemeClr val="bg1"/>
                </a:solidFill>
                <a:latin typeface="Arial" panose="020B0604020202020204" pitchFamily="34" charset="0"/>
              </a:rPr>
              <a:t>encryption</a:t>
            </a:r>
          </a:p>
          <a:p>
            <a:pPr algn="ctr"/>
            <a:r>
              <a:rPr lang="en-US" altLang="en-US" sz="2000">
                <a:solidFill>
                  <a:schemeClr val="bg1"/>
                </a:solidFill>
                <a:latin typeface="Arial" panose="020B0604020202020204" pitchFamily="34" charset="0"/>
              </a:rPr>
              <a:t>algorithm</a:t>
            </a:r>
          </a:p>
        </p:txBody>
      </p:sp>
      <p:sp>
        <p:nvSpPr>
          <p:cNvPr id="25609" name="Rectangle 8">
            <a:extLst>
              <a:ext uri="{FF2B5EF4-FFF2-40B4-BE49-F238E27FC236}">
                <a16:creationId xmlns:a16="http://schemas.microsoft.com/office/drawing/2014/main" id="{BE4902E4-C9E8-4E96-9EC5-B84F8203BA77}"/>
              </a:ext>
            </a:extLst>
          </p:cNvPr>
          <p:cNvSpPr>
            <a:spLocks noChangeArrowheads="1"/>
          </p:cNvSpPr>
          <p:nvPr/>
        </p:nvSpPr>
        <p:spPr bwMode="auto">
          <a:xfrm>
            <a:off x="5178425" y="4000500"/>
            <a:ext cx="1377950" cy="803275"/>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5610" name="Text Box 9">
            <a:extLst>
              <a:ext uri="{FF2B5EF4-FFF2-40B4-BE49-F238E27FC236}">
                <a16:creationId xmlns:a16="http://schemas.microsoft.com/office/drawing/2014/main" id="{3C0B8C64-C596-467F-A132-BE79CCA6FB5E}"/>
              </a:ext>
            </a:extLst>
          </p:cNvPr>
          <p:cNvSpPr txBox="1">
            <a:spLocks noChangeArrowheads="1"/>
          </p:cNvSpPr>
          <p:nvPr/>
        </p:nvSpPr>
        <p:spPr bwMode="auto">
          <a:xfrm>
            <a:off x="5205413" y="4017963"/>
            <a:ext cx="14255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chemeClr val="bg1"/>
                </a:solidFill>
                <a:latin typeface="Arial" panose="020B0604020202020204" pitchFamily="34" charset="0"/>
              </a:rPr>
              <a:t>decryption </a:t>
            </a:r>
          </a:p>
          <a:p>
            <a:pPr algn="ctr"/>
            <a:r>
              <a:rPr lang="en-US" altLang="en-US" sz="2000">
                <a:solidFill>
                  <a:schemeClr val="bg1"/>
                </a:solidFill>
                <a:latin typeface="Arial" panose="020B0604020202020204" pitchFamily="34" charset="0"/>
              </a:rPr>
              <a:t>algorithm</a:t>
            </a:r>
          </a:p>
        </p:txBody>
      </p:sp>
      <p:sp>
        <p:nvSpPr>
          <p:cNvPr id="25611" name="Line 10">
            <a:extLst>
              <a:ext uri="{FF2B5EF4-FFF2-40B4-BE49-F238E27FC236}">
                <a16:creationId xmlns:a16="http://schemas.microsoft.com/office/drawing/2014/main" id="{BA85155C-9E61-4C04-B548-F879CE0A974A}"/>
              </a:ext>
            </a:extLst>
          </p:cNvPr>
          <p:cNvSpPr>
            <a:spLocks noChangeShapeType="1"/>
          </p:cNvSpPr>
          <p:nvPr/>
        </p:nvSpPr>
        <p:spPr bwMode="auto">
          <a:xfrm flipV="1">
            <a:off x="3378200" y="4395788"/>
            <a:ext cx="1809750" cy="47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2" name="Text Box 11">
            <a:extLst>
              <a:ext uri="{FF2B5EF4-FFF2-40B4-BE49-F238E27FC236}">
                <a16:creationId xmlns:a16="http://schemas.microsoft.com/office/drawing/2014/main" id="{1F5D3204-5821-454F-9A8F-0EF4D46C42EB}"/>
              </a:ext>
            </a:extLst>
          </p:cNvPr>
          <p:cNvSpPr txBox="1">
            <a:spLocks noChangeArrowheads="1"/>
          </p:cNvSpPr>
          <p:nvPr/>
        </p:nvSpPr>
        <p:spPr bwMode="auto">
          <a:xfrm>
            <a:off x="6321425" y="1903413"/>
            <a:ext cx="17621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Bob’s </a:t>
            </a:r>
            <a:r>
              <a:rPr lang="en-US" altLang="en-US" sz="1800" u="sng">
                <a:latin typeface="Arial" panose="020B0604020202020204" pitchFamily="34" charset="0"/>
              </a:rPr>
              <a:t>public</a:t>
            </a:r>
            <a:r>
              <a:rPr lang="en-US" altLang="en-US" sz="1800">
                <a:latin typeface="Arial" panose="020B0604020202020204" pitchFamily="34" charset="0"/>
              </a:rPr>
              <a:t> </a:t>
            </a:r>
          </a:p>
          <a:p>
            <a:r>
              <a:rPr lang="en-US" altLang="en-US" sz="1800">
                <a:latin typeface="Arial" panose="020B0604020202020204" pitchFamily="34" charset="0"/>
              </a:rPr>
              <a:t>key </a:t>
            </a:r>
          </a:p>
        </p:txBody>
      </p:sp>
      <p:pic>
        <p:nvPicPr>
          <p:cNvPr id="25613" name="Picture 12" descr="Bob">
            <a:extLst>
              <a:ext uri="{FF2B5EF4-FFF2-40B4-BE49-F238E27FC236}">
                <a16:creationId xmlns:a16="http://schemas.microsoft.com/office/drawing/2014/main" id="{C48610FC-7D2B-44F3-AAC3-C8D5FB1808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6563" y="3305175"/>
            <a:ext cx="665162"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4" name="Line 13">
            <a:extLst>
              <a:ext uri="{FF2B5EF4-FFF2-40B4-BE49-F238E27FC236}">
                <a16:creationId xmlns:a16="http://schemas.microsoft.com/office/drawing/2014/main" id="{76E5DEF3-C36D-4C64-AACC-BDA5132C9461}"/>
              </a:ext>
            </a:extLst>
          </p:cNvPr>
          <p:cNvSpPr>
            <a:spLocks noChangeShapeType="1"/>
          </p:cNvSpPr>
          <p:nvPr/>
        </p:nvSpPr>
        <p:spPr bwMode="auto">
          <a:xfrm>
            <a:off x="1212850" y="4425950"/>
            <a:ext cx="6746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5" name="Line 14">
            <a:extLst>
              <a:ext uri="{FF2B5EF4-FFF2-40B4-BE49-F238E27FC236}">
                <a16:creationId xmlns:a16="http://schemas.microsoft.com/office/drawing/2014/main" id="{3A0EA2CC-B9E4-4C37-89EB-014C6749D2E8}"/>
              </a:ext>
            </a:extLst>
          </p:cNvPr>
          <p:cNvSpPr>
            <a:spLocks noChangeShapeType="1"/>
          </p:cNvSpPr>
          <p:nvPr/>
        </p:nvSpPr>
        <p:spPr bwMode="auto">
          <a:xfrm>
            <a:off x="6597650" y="4381500"/>
            <a:ext cx="6746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25616" name="Picture 15" descr="BS00768_[1]">
            <a:extLst>
              <a:ext uri="{FF2B5EF4-FFF2-40B4-BE49-F238E27FC236}">
                <a16:creationId xmlns:a16="http://schemas.microsoft.com/office/drawing/2014/main" id="{7047A957-58DD-4405-BF7A-5F9FC30BA74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flipV="1">
            <a:off x="5364163" y="2046288"/>
            <a:ext cx="458787"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7" name="Text Box 16">
            <a:extLst>
              <a:ext uri="{FF2B5EF4-FFF2-40B4-BE49-F238E27FC236}">
                <a16:creationId xmlns:a16="http://schemas.microsoft.com/office/drawing/2014/main" id="{2DF1066B-77EB-4E46-B216-AF075F3569E1}"/>
              </a:ext>
            </a:extLst>
          </p:cNvPr>
          <p:cNvSpPr txBox="1">
            <a:spLocks noChangeArrowheads="1"/>
          </p:cNvSpPr>
          <p:nvPr/>
        </p:nvSpPr>
        <p:spPr bwMode="auto">
          <a:xfrm>
            <a:off x="6675438" y="4030663"/>
            <a:ext cx="12144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plaintext</a:t>
            </a:r>
          </a:p>
          <a:p>
            <a:pPr algn="ctr"/>
            <a:r>
              <a:rPr lang="en-US" altLang="en-US" sz="2000">
                <a:solidFill>
                  <a:srgbClr val="FF0000"/>
                </a:solidFill>
                <a:latin typeface="Arial" panose="020B0604020202020204" pitchFamily="34" charset="0"/>
              </a:rPr>
              <a:t>message</a:t>
            </a:r>
          </a:p>
        </p:txBody>
      </p:sp>
      <p:sp>
        <p:nvSpPr>
          <p:cNvPr id="25618" name="Text Box 17">
            <a:extLst>
              <a:ext uri="{FF2B5EF4-FFF2-40B4-BE49-F238E27FC236}">
                <a16:creationId xmlns:a16="http://schemas.microsoft.com/office/drawing/2014/main" id="{99EB1191-85EC-40AE-83B4-62D5BFD6BE15}"/>
              </a:ext>
            </a:extLst>
          </p:cNvPr>
          <p:cNvSpPr txBox="1">
            <a:spLocks noChangeArrowheads="1"/>
          </p:cNvSpPr>
          <p:nvPr/>
        </p:nvSpPr>
        <p:spPr bwMode="auto">
          <a:xfrm>
            <a:off x="3733800" y="4572000"/>
            <a:ext cx="9826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K</a:t>
            </a:r>
            <a:r>
              <a:rPr lang="en-US" altLang="en-US" sz="2000" baseline="-25000">
                <a:solidFill>
                  <a:srgbClr val="FF0000"/>
                </a:solidFill>
                <a:latin typeface="Arial" panose="020B0604020202020204" pitchFamily="34" charset="0"/>
              </a:rPr>
              <a:t>B</a:t>
            </a:r>
            <a:r>
              <a:rPr lang="en-US" altLang="en-US" sz="2000">
                <a:solidFill>
                  <a:srgbClr val="FF0000"/>
                </a:solidFill>
                <a:latin typeface="Arial" panose="020B0604020202020204" pitchFamily="34" charset="0"/>
              </a:rPr>
              <a:t>  (m)</a:t>
            </a:r>
          </a:p>
        </p:txBody>
      </p:sp>
      <p:sp>
        <p:nvSpPr>
          <p:cNvPr id="25619" name="Text Box 18">
            <a:extLst>
              <a:ext uri="{FF2B5EF4-FFF2-40B4-BE49-F238E27FC236}">
                <a16:creationId xmlns:a16="http://schemas.microsoft.com/office/drawing/2014/main" id="{55052BAC-5009-4234-9E0F-A122E377CC4C}"/>
              </a:ext>
            </a:extLst>
          </p:cNvPr>
          <p:cNvSpPr txBox="1">
            <a:spLocks noChangeArrowheads="1"/>
          </p:cNvSpPr>
          <p:nvPr/>
        </p:nvSpPr>
        <p:spPr bwMode="auto">
          <a:xfrm>
            <a:off x="4048125" y="4643438"/>
            <a:ext cx="184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sz="1600">
              <a:solidFill>
                <a:srgbClr val="FF0000"/>
              </a:solidFill>
              <a:latin typeface="Arial" panose="020B0604020202020204" pitchFamily="34" charset="0"/>
            </a:endParaRPr>
          </a:p>
        </p:txBody>
      </p:sp>
      <p:sp>
        <p:nvSpPr>
          <p:cNvPr id="25620" name="Text Box 19">
            <a:extLst>
              <a:ext uri="{FF2B5EF4-FFF2-40B4-BE49-F238E27FC236}">
                <a16:creationId xmlns:a16="http://schemas.microsoft.com/office/drawing/2014/main" id="{2333F9F0-CB7A-4717-9A21-0130DF33090F}"/>
              </a:ext>
            </a:extLst>
          </p:cNvPr>
          <p:cNvSpPr txBox="1">
            <a:spLocks noChangeArrowheads="1"/>
          </p:cNvSpPr>
          <p:nvPr/>
        </p:nvSpPr>
        <p:spPr bwMode="auto">
          <a:xfrm>
            <a:off x="5946775" y="1957388"/>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 </a:t>
            </a:r>
          </a:p>
        </p:txBody>
      </p:sp>
      <p:sp>
        <p:nvSpPr>
          <p:cNvPr id="25621" name="Text Box 20">
            <a:extLst>
              <a:ext uri="{FF2B5EF4-FFF2-40B4-BE49-F238E27FC236}">
                <a16:creationId xmlns:a16="http://schemas.microsoft.com/office/drawing/2014/main" id="{B3308FF0-D4BB-4F5C-BF7F-85E8391D2647}"/>
              </a:ext>
            </a:extLst>
          </p:cNvPr>
          <p:cNvSpPr txBox="1">
            <a:spLocks noChangeArrowheads="1"/>
          </p:cNvSpPr>
          <p:nvPr/>
        </p:nvSpPr>
        <p:spPr bwMode="auto">
          <a:xfrm>
            <a:off x="6318250" y="2581275"/>
            <a:ext cx="17621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Bob’s </a:t>
            </a:r>
            <a:r>
              <a:rPr lang="en-US" altLang="en-US" sz="1800" u="sng">
                <a:latin typeface="Arial" panose="020B0604020202020204" pitchFamily="34" charset="0"/>
              </a:rPr>
              <a:t>private</a:t>
            </a:r>
          </a:p>
          <a:p>
            <a:r>
              <a:rPr lang="en-US" altLang="en-US" sz="1800">
                <a:latin typeface="Arial" panose="020B0604020202020204" pitchFamily="34" charset="0"/>
              </a:rPr>
              <a:t>key </a:t>
            </a:r>
          </a:p>
        </p:txBody>
      </p:sp>
      <p:pic>
        <p:nvPicPr>
          <p:cNvPr id="25622" name="Picture 21" descr="BS00768_[1]">
            <a:extLst>
              <a:ext uri="{FF2B5EF4-FFF2-40B4-BE49-F238E27FC236}">
                <a16:creationId xmlns:a16="http://schemas.microsoft.com/office/drawing/2014/main" id="{5687B1C4-5F5F-475C-A16F-B130573BB7E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flipV="1">
            <a:off x="5360988" y="2719388"/>
            <a:ext cx="54292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23" name="Text Box 22">
            <a:extLst>
              <a:ext uri="{FF2B5EF4-FFF2-40B4-BE49-F238E27FC236}">
                <a16:creationId xmlns:a16="http://schemas.microsoft.com/office/drawing/2014/main" id="{D02346D3-276D-4C4F-8A04-AD539C48FA9F}"/>
              </a:ext>
            </a:extLst>
          </p:cNvPr>
          <p:cNvSpPr txBox="1">
            <a:spLocks noChangeArrowheads="1"/>
          </p:cNvSpPr>
          <p:nvPr/>
        </p:nvSpPr>
        <p:spPr bwMode="auto">
          <a:xfrm>
            <a:off x="6588125" y="4622800"/>
            <a:ext cx="2087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m = K</a:t>
            </a:r>
            <a:r>
              <a:rPr lang="en-US" altLang="en-US" sz="2000" baseline="-25000">
                <a:solidFill>
                  <a:srgbClr val="FF0000"/>
                </a:solidFill>
                <a:latin typeface="Arial" panose="020B0604020202020204" pitchFamily="34" charset="0"/>
              </a:rPr>
              <a:t>B</a:t>
            </a:r>
            <a:r>
              <a:rPr lang="en-US" altLang="en-US" sz="2000" baseline="30000">
                <a:solidFill>
                  <a:srgbClr val="FF0000"/>
                </a:solidFill>
                <a:latin typeface="Arial" panose="020B0604020202020204" pitchFamily="34" charset="0"/>
              </a:rPr>
              <a:t>-1</a:t>
            </a:r>
            <a:r>
              <a:rPr lang="en-US" altLang="en-US" sz="2000">
                <a:solidFill>
                  <a:srgbClr val="FF0000"/>
                </a:solidFill>
                <a:latin typeface="Arial" panose="020B0604020202020204" pitchFamily="34" charset="0"/>
              </a:rPr>
              <a:t> </a:t>
            </a:r>
            <a:r>
              <a:rPr lang="en-US" altLang="en-US">
                <a:solidFill>
                  <a:srgbClr val="FF0000"/>
                </a:solidFill>
                <a:latin typeface="Arial" panose="020B0604020202020204" pitchFamily="34" charset="0"/>
              </a:rPr>
              <a:t>(</a:t>
            </a:r>
            <a:r>
              <a:rPr lang="en-US" altLang="en-US" sz="2000">
                <a:solidFill>
                  <a:srgbClr val="FF0000"/>
                </a:solidFill>
                <a:latin typeface="Arial" panose="020B0604020202020204" pitchFamily="34" charset="0"/>
              </a:rPr>
              <a:t>K</a:t>
            </a:r>
            <a:r>
              <a:rPr lang="en-US" altLang="en-US" sz="2000" baseline="-25000">
                <a:solidFill>
                  <a:srgbClr val="FF0000"/>
                </a:solidFill>
                <a:latin typeface="Arial" panose="020B0604020202020204" pitchFamily="34" charset="0"/>
              </a:rPr>
              <a:t>B </a:t>
            </a:r>
            <a:r>
              <a:rPr lang="en-US" altLang="en-US" sz="2000">
                <a:solidFill>
                  <a:srgbClr val="FF0000"/>
                </a:solidFill>
                <a:latin typeface="Arial" panose="020B0604020202020204" pitchFamily="34" charset="0"/>
              </a:rPr>
              <a:t>(m)</a:t>
            </a:r>
            <a:r>
              <a:rPr lang="en-US" altLang="en-US">
                <a:solidFill>
                  <a:srgbClr val="FF0000"/>
                </a:solidFill>
                <a:latin typeface="Arial" panose="020B0604020202020204" pitchFamily="34" charset="0"/>
              </a:rPr>
              <a:t>)</a:t>
            </a:r>
          </a:p>
        </p:txBody>
      </p:sp>
      <p:sp>
        <p:nvSpPr>
          <p:cNvPr id="25624" name="Freeform 23">
            <a:extLst>
              <a:ext uri="{FF2B5EF4-FFF2-40B4-BE49-F238E27FC236}">
                <a16:creationId xmlns:a16="http://schemas.microsoft.com/office/drawing/2014/main" id="{80051D9B-13C2-4FED-B40D-C043C69F5F45}"/>
              </a:ext>
            </a:extLst>
          </p:cNvPr>
          <p:cNvSpPr>
            <a:spLocks/>
          </p:cNvSpPr>
          <p:nvPr/>
        </p:nvSpPr>
        <p:spPr bwMode="auto">
          <a:xfrm>
            <a:off x="2849563" y="2179638"/>
            <a:ext cx="2393950" cy="1754187"/>
          </a:xfrm>
          <a:custGeom>
            <a:avLst/>
            <a:gdLst>
              <a:gd name="T0" fmla="*/ 1508 w 1508"/>
              <a:gd name="T1" fmla="*/ 0 h 1105"/>
              <a:gd name="T2" fmla="*/ 0 w 1508"/>
              <a:gd name="T3" fmla="*/ 0 h 1105"/>
              <a:gd name="T4" fmla="*/ 5 w 1508"/>
              <a:gd name="T5" fmla="*/ 1105 h 1105"/>
              <a:gd name="T6" fmla="*/ 0 60000 65536"/>
              <a:gd name="T7" fmla="*/ 0 60000 65536"/>
              <a:gd name="T8" fmla="*/ 0 60000 65536"/>
              <a:gd name="T9" fmla="*/ 0 w 1508"/>
              <a:gd name="T10" fmla="*/ 0 h 1105"/>
              <a:gd name="T11" fmla="*/ 1508 w 1508"/>
              <a:gd name="T12" fmla="*/ 1105 h 1105"/>
            </a:gdLst>
            <a:ahLst/>
            <a:cxnLst>
              <a:cxn ang="T6">
                <a:pos x="T0" y="T1"/>
              </a:cxn>
              <a:cxn ang="T7">
                <a:pos x="T2" y="T3"/>
              </a:cxn>
              <a:cxn ang="T8">
                <a:pos x="T4" y="T5"/>
              </a:cxn>
            </a:cxnLst>
            <a:rect l="T9" t="T10" r="T11" b="T12"/>
            <a:pathLst>
              <a:path w="1508" h="1105">
                <a:moveTo>
                  <a:pt x="1508" y="0"/>
                </a:moveTo>
                <a:lnTo>
                  <a:pt x="0" y="0"/>
                </a:lnTo>
                <a:lnTo>
                  <a:pt x="5" y="1105"/>
                </a:lnTo>
              </a:path>
            </a:pathLst>
          </a:custGeom>
          <a:noFill/>
          <a:ln w="19050" cap="flat" cmpd="sng">
            <a:solidFill>
              <a:schemeClr val="tx1"/>
            </a:solidFill>
            <a:prstDash val="dash"/>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25" name="Freeform 24">
            <a:extLst>
              <a:ext uri="{FF2B5EF4-FFF2-40B4-BE49-F238E27FC236}">
                <a16:creationId xmlns:a16="http://schemas.microsoft.com/office/drawing/2014/main" id="{5EA43C53-4C12-4794-9E7D-B8601CEB19B2}"/>
              </a:ext>
            </a:extLst>
          </p:cNvPr>
          <p:cNvSpPr>
            <a:spLocks/>
          </p:cNvSpPr>
          <p:nvPr/>
        </p:nvSpPr>
        <p:spPr bwMode="auto">
          <a:xfrm>
            <a:off x="5294313" y="2852738"/>
            <a:ext cx="330200" cy="1074737"/>
          </a:xfrm>
          <a:custGeom>
            <a:avLst/>
            <a:gdLst>
              <a:gd name="T0" fmla="*/ 184 w 184"/>
              <a:gd name="T1" fmla="*/ 0 h 1113"/>
              <a:gd name="T2" fmla="*/ 0 w 184"/>
              <a:gd name="T3" fmla="*/ 8 h 1113"/>
              <a:gd name="T4" fmla="*/ 5 w 184"/>
              <a:gd name="T5" fmla="*/ 1113 h 1113"/>
              <a:gd name="T6" fmla="*/ 0 60000 65536"/>
              <a:gd name="T7" fmla="*/ 0 60000 65536"/>
              <a:gd name="T8" fmla="*/ 0 60000 65536"/>
              <a:gd name="T9" fmla="*/ 0 w 184"/>
              <a:gd name="T10" fmla="*/ 0 h 1113"/>
              <a:gd name="T11" fmla="*/ 184 w 184"/>
              <a:gd name="T12" fmla="*/ 1113 h 1113"/>
            </a:gdLst>
            <a:ahLst/>
            <a:cxnLst>
              <a:cxn ang="T6">
                <a:pos x="T0" y="T1"/>
              </a:cxn>
              <a:cxn ang="T7">
                <a:pos x="T2" y="T3"/>
              </a:cxn>
              <a:cxn ang="T8">
                <a:pos x="T4" y="T5"/>
              </a:cxn>
            </a:cxnLst>
            <a:rect l="T9" t="T10" r="T11" b="T12"/>
            <a:pathLst>
              <a:path w="184" h="1113">
                <a:moveTo>
                  <a:pt x="184" y="0"/>
                </a:moveTo>
                <a:lnTo>
                  <a:pt x="0" y="8"/>
                </a:lnTo>
                <a:lnTo>
                  <a:pt x="5" y="1113"/>
                </a:lnTo>
              </a:path>
            </a:pathLst>
          </a:custGeom>
          <a:noFill/>
          <a:ln w="19050" cap="flat" cmpd="sng">
            <a:solidFill>
              <a:schemeClr val="tx1"/>
            </a:solidFill>
            <a:prstDash val="dash"/>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26" name="Text Box 25">
            <a:extLst>
              <a:ext uri="{FF2B5EF4-FFF2-40B4-BE49-F238E27FC236}">
                <a16:creationId xmlns:a16="http://schemas.microsoft.com/office/drawing/2014/main" id="{ADC50B10-CD2A-4C26-A36F-C783AF9FCA6D}"/>
              </a:ext>
            </a:extLst>
          </p:cNvPr>
          <p:cNvSpPr txBox="1">
            <a:spLocks noChangeArrowheads="1"/>
          </p:cNvSpPr>
          <p:nvPr/>
        </p:nvSpPr>
        <p:spPr bwMode="auto">
          <a:xfrm>
            <a:off x="5791200" y="2057400"/>
            <a:ext cx="509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K</a:t>
            </a:r>
            <a:r>
              <a:rPr lang="en-US" altLang="en-US" sz="2000" baseline="-25000">
                <a:solidFill>
                  <a:srgbClr val="FF0000"/>
                </a:solidFill>
                <a:latin typeface="Arial" panose="020B0604020202020204" pitchFamily="34" charset="0"/>
              </a:rPr>
              <a:t>B</a:t>
            </a:r>
            <a:r>
              <a:rPr lang="en-US" altLang="en-US" sz="2000" baseline="30000">
                <a:solidFill>
                  <a:srgbClr val="FF0000"/>
                </a:solidFill>
                <a:latin typeface="Arial" panose="020B0604020202020204" pitchFamily="34" charset="0"/>
              </a:rPr>
              <a:t> </a:t>
            </a:r>
          </a:p>
        </p:txBody>
      </p:sp>
      <p:sp>
        <p:nvSpPr>
          <p:cNvPr id="25627" name="Text Box 26">
            <a:extLst>
              <a:ext uri="{FF2B5EF4-FFF2-40B4-BE49-F238E27FC236}">
                <a16:creationId xmlns:a16="http://schemas.microsoft.com/office/drawing/2014/main" id="{7C74C6AC-85D7-4E9D-B27A-F170FBDDC1B6}"/>
              </a:ext>
            </a:extLst>
          </p:cNvPr>
          <p:cNvSpPr txBox="1">
            <a:spLocks noChangeArrowheads="1"/>
          </p:cNvSpPr>
          <p:nvPr/>
        </p:nvSpPr>
        <p:spPr bwMode="auto">
          <a:xfrm>
            <a:off x="5794375" y="2743200"/>
            <a:ext cx="657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K</a:t>
            </a:r>
            <a:r>
              <a:rPr lang="en-US" altLang="en-US" sz="2000" baseline="-25000">
                <a:solidFill>
                  <a:srgbClr val="FF0000"/>
                </a:solidFill>
                <a:latin typeface="Arial" panose="020B0604020202020204" pitchFamily="34" charset="0"/>
              </a:rPr>
              <a:t>B</a:t>
            </a:r>
            <a:r>
              <a:rPr lang="en-US" altLang="en-US" sz="2000" baseline="30000">
                <a:solidFill>
                  <a:srgbClr val="FF0000"/>
                </a:solidFill>
                <a:latin typeface="Arial" panose="020B0604020202020204" pitchFamily="34" charset="0"/>
              </a:rPr>
              <a:t>-1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a:extLst>
              <a:ext uri="{FF2B5EF4-FFF2-40B4-BE49-F238E27FC236}">
                <a16:creationId xmlns:a16="http://schemas.microsoft.com/office/drawing/2014/main" id="{C8E79310-A9B9-4583-A77B-6C52E9960E6E}"/>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14BBE08-4AFE-4CE6-BDAF-73AD1EF73C24}" type="slidenum">
              <a:rPr lang="en-US" altLang="en-US" sz="1200">
                <a:solidFill>
                  <a:schemeClr val="folHlink"/>
                </a:solidFill>
                <a:latin typeface="Arial" panose="020B0604020202020204" pitchFamily="34" charset="0"/>
              </a:rPr>
              <a:pPr eaLnBrk="1" hangingPunct="1"/>
              <a:t>23</a:t>
            </a:fld>
            <a:endParaRPr lang="en-US" altLang="en-US" sz="1200">
              <a:solidFill>
                <a:schemeClr val="folHlink"/>
              </a:solidFill>
              <a:latin typeface="Arial" panose="020B0604020202020204" pitchFamily="34" charset="0"/>
            </a:endParaRPr>
          </a:p>
        </p:txBody>
      </p:sp>
      <p:sp>
        <p:nvSpPr>
          <p:cNvPr id="26627" name="Rectangle 2">
            <a:extLst>
              <a:ext uri="{FF2B5EF4-FFF2-40B4-BE49-F238E27FC236}">
                <a16:creationId xmlns:a16="http://schemas.microsoft.com/office/drawing/2014/main" id="{276D9427-E68B-44CF-BB28-8BC722CB0718}"/>
              </a:ext>
            </a:extLst>
          </p:cNvPr>
          <p:cNvSpPr>
            <a:spLocks noGrp="1" noChangeArrowheads="1"/>
          </p:cNvSpPr>
          <p:nvPr>
            <p:ph type="title"/>
          </p:nvPr>
        </p:nvSpPr>
        <p:spPr/>
        <p:txBody>
          <a:bodyPr/>
          <a:lstStyle/>
          <a:p>
            <a:pPr eaLnBrk="1" hangingPunct="1"/>
            <a:r>
              <a:rPr lang="en-US" altLang="en-US"/>
              <a:t>Asymmetric Key: Sign &amp; Verify</a:t>
            </a:r>
          </a:p>
        </p:txBody>
      </p:sp>
      <p:sp>
        <p:nvSpPr>
          <p:cNvPr id="26628" name="Rectangle 3">
            <a:extLst>
              <a:ext uri="{FF2B5EF4-FFF2-40B4-BE49-F238E27FC236}">
                <a16:creationId xmlns:a16="http://schemas.microsoft.com/office/drawing/2014/main" id="{72530DF0-4CEE-4FC8-8D48-3B33362AB302}"/>
              </a:ext>
            </a:extLst>
          </p:cNvPr>
          <p:cNvSpPr>
            <a:spLocks noGrp="1" noChangeArrowheads="1"/>
          </p:cNvSpPr>
          <p:nvPr>
            <p:ph type="body" idx="1"/>
          </p:nvPr>
        </p:nvSpPr>
        <p:spPr>
          <a:xfrm>
            <a:off x="304800" y="2971800"/>
            <a:ext cx="8305800" cy="1295400"/>
          </a:xfrm>
          <a:noFill/>
        </p:spPr>
        <p:txBody>
          <a:bodyPr/>
          <a:lstStyle/>
          <a:p>
            <a:pPr eaLnBrk="1" hangingPunct="1"/>
            <a:r>
              <a:rPr lang="en-US" altLang="en-US" sz="2400"/>
              <a:t>The message must be from Bob, because it must be the case that S = K</a:t>
            </a:r>
            <a:r>
              <a:rPr lang="en-US" altLang="en-US" sz="2400" baseline="-25000"/>
              <a:t>B</a:t>
            </a:r>
            <a:r>
              <a:rPr lang="en-US" altLang="en-US" sz="2400" baseline="30000"/>
              <a:t>-1</a:t>
            </a:r>
            <a:r>
              <a:rPr lang="en-US" altLang="en-US" sz="2400"/>
              <a:t>(M), and only Bob has K</a:t>
            </a:r>
            <a:r>
              <a:rPr lang="en-US" altLang="en-US" sz="2400" baseline="-25000"/>
              <a:t>B</a:t>
            </a:r>
            <a:r>
              <a:rPr lang="en-US" altLang="en-US" sz="2400" baseline="30000"/>
              <a:t>-1 </a:t>
            </a:r>
            <a:r>
              <a:rPr lang="en-US" altLang="en-US" sz="2400"/>
              <a:t>! </a:t>
            </a:r>
          </a:p>
        </p:txBody>
      </p:sp>
      <p:sp>
        <p:nvSpPr>
          <p:cNvPr id="26629" name="Rectangle 4">
            <a:extLst>
              <a:ext uri="{FF2B5EF4-FFF2-40B4-BE49-F238E27FC236}">
                <a16:creationId xmlns:a16="http://schemas.microsoft.com/office/drawing/2014/main" id="{BEFBB90F-8C95-4E8F-A1EA-157BE5250C0D}"/>
              </a:ext>
            </a:extLst>
          </p:cNvPr>
          <p:cNvSpPr>
            <a:spLocks noChangeArrowheads="1"/>
          </p:cNvSpPr>
          <p:nvPr/>
        </p:nvSpPr>
        <p:spPr bwMode="auto">
          <a:xfrm>
            <a:off x="381000" y="1295400"/>
            <a:ext cx="8305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Clr>
                <a:schemeClr val="accent2"/>
              </a:buClr>
              <a:buFontTx/>
              <a:buChar char="•"/>
            </a:pPr>
            <a:r>
              <a:rPr lang="en-US" altLang="en-US" sz="2800">
                <a:latin typeface="Arial" panose="020B0604020202020204" pitchFamily="34" charset="0"/>
              </a:rPr>
              <a:t>If we are given a message M, and a value S such that K</a:t>
            </a:r>
            <a:r>
              <a:rPr lang="en-US" altLang="en-US" sz="2800" baseline="-25000">
                <a:latin typeface="Arial" panose="020B0604020202020204" pitchFamily="34" charset="0"/>
              </a:rPr>
              <a:t>B</a:t>
            </a:r>
            <a:r>
              <a:rPr lang="en-US" altLang="en-US" sz="2800">
                <a:latin typeface="Arial" panose="020B0604020202020204" pitchFamily="34" charset="0"/>
              </a:rPr>
              <a:t>(S) = M, what can we conclude? </a:t>
            </a:r>
          </a:p>
          <a:p>
            <a:pPr eaLnBrk="1" hangingPunct="1">
              <a:spcBef>
                <a:spcPct val="20000"/>
              </a:spcBef>
              <a:buClr>
                <a:schemeClr val="accent2"/>
              </a:buClr>
              <a:buFontTx/>
              <a:buChar char="•"/>
            </a:pPr>
            <a:endParaRPr lang="en-US" altLang="en-US" sz="2800">
              <a:latin typeface="Arial" panose="020B0604020202020204" pitchFamily="34" charset="0"/>
            </a:endParaRPr>
          </a:p>
        </p:txBody>
      </p:sp>
      <p:sp>
        <p:nvSpPr>
          <p:cNvPr id="26630" name="Rectangle 5">
            <a:extLst>
              <a:ext uri="{FF2B5EF4-FFF2-40B4-BE49-F238E27FC236}">
                <a16:creationId xmlns:a16="http://schemas.microsoft.com/office/drawing/2014/main" id="{8A617E67-7BD0-4EC4-9D07-1738A7E01689}"/>
              </a:ext>
            </a:extLst>
          </p:cNvPr>
          <p:cNvSpPr>
            <a:spLocks noChangeArrowheads="1"/>
          </p:cNvSpPr>
          <p:nvPr/>
        </p:nvSpPr>
        <p:spPr bwMode="auto">
          <a:xfrm>
            <a:off x="533400" y="4343400"/>
            <a:ext cx="8305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Clr>
                <a:schemeClr val="accent2"/>
              </a:buClr>
              <a:buFontTx/>
              <a:buChar char="•"/>
            </a:pPr>
            <a:r>
              <a:rPr lang="en-US" altLang="en-US" sz="2800">
                <a:latin typeface="Arial" panose="020B0604020202020204" pitchFamily="34" charset="0"/>
              </a:rPr>
              <a:t>This gives us two primitives:</a:t>
            </a:r>
          </a:p>
          <a:p>
            <a:pPr lvl="2" eaLnBrk="1" hangingPunct="1">
              <a:spcBef>
                <a:spcPct val="20000"/>
              </a:spcBef>
              <a:buClr>
                <a:schemeClr val="accent2"/>
              </a:buClr>
              <a:buFontTx/>
              <a:buChar char="•"/>
            </a:pPr>
            <a:r>
              <a:rPr lang="en-US" altLang="en-US" sz="2000">
                <a:latin typeface="Arial" panose="020B0604020202020204" pitchFamily="34" charset="0"/>
              </a:rPr>
              <a:t>Sign (M) = K</a:t>
            </a:r>
            <a:r>
              <a:rPr lang="en-US" altLang="en-US" sz="2000" baseline="-25000">
                <a:latin typeface="Arial" panose="020B0604020202020204" pitchFamily="34" charset="0"/>
              </a:rPr>
              <a:t>B</a:t>
            </a:r>
            <a:r>
              <a:rPr lang="en-US" altLang="en-US" sz="2000" baseline="30000">
                <a:latin typeface="Arial" panose="020B0604020202020204" pitchFamily="34" charset="0"/>
              </a:rPr>
              <a:t>-1</a:t>
            </a:r>
            <a:r>
              <a:rPr lang="en-US" altLang="en-US" sz="2000">
                <a:latin typeface="Arial" panose="020B0604020202020204" pitchFamily="34" charset="0"/>
              </a:rPr>
              <a:t>(M) = Signature S</a:t>
            </a:r>
          </a:p>
          <a:p>
            <a:pPr lvl="2" eaLnBrk="1" hangingPunct="1">
              <a:spcBef>
                <a:spcPct val="20000"/>
              </a:spcBef>
              <a:buClr>
                <a:schemeClr val="accent2"/>
              </a:buClr>
              <a:buFontTx/>
              <a:buChar char="•"/>
            </a:pPr>
            <a:r>
              <a:rPr lang="en-US" altLang="en-US" sz="2000">
                <a:latin typeface="Arial" panose="020B0604020202020204" pitchFamily="34" charset="0"/>
              </a:rPr>
              <a:t>Verify  (S, M) = test( K</a:t>
            </a:r>
            <a:r>
              <a:rPr lang="en-US" altLang="en-US" sz="2000" baseline="-25000">
                <a:latin typeface="Arial" panose="020B0604020202020204" pitchFamily="34" charset="0"/>
              </a:rPr>
              <a:t>B</a:t>
            </a:r>
            <a:r>
              <a:rPr lang="en-US" altLang="en-US" sz="2000">
                <a:latin typeface="Arial" panose="020B0604020202020204" pitchFamily="34" charset="0"/>
              </a:rPr>
              <a:t>(S) == M ) </a:t>
            </a:r>
          </a:p>
          <a:p>
            <a:pPr eaLnBrk="1" hangingPunct="1">
              <a:spcBef>
                <a:spcPct val="20000"/>
              </a:spcBef>
              <a:buClr>
                <a:schemeClr val="accent2"/>
              </a:buClr>
              <a:buFontTx/>
              <a:buChar char="•"/>
            </a:pPr>
            <a:endParaRPr lang="en-US" altLang="en-US" sz="2800">
              <a:latin typeface="Arial" panose="020B0604020202020204" pitchFamily="34" charset="0"/>
            </a:endParaRPr>
          </a:p>
          <a:p>
            <a:pPr eaLnBrk="1" hangingPunct="1">
              <a:spcBef>
                <a:spcPct val="20000"/>
              </a:spcBef>
              <a:buClr>
                <a:schemeClr val="accent2"/>
              </a:buClr>
              <a:buFontTx/>
              <a:buChar char="•"/>
            </a:pPr>
            <a:endParaRPr lang="en-US" altLang="en-US" sz="2800">
              <a:latin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4">
            <a:extLst>
              <a:ext uri="{FF2B5EF4-FFF2-40B4-BE49-F238E27FC236}">
                <a16:creationId xmlns:a16="http://schemas.microsoft.com/office/drawing/2014/main" id="{6D4A3F80-A03A-429C-8139-A26593F54FC4}"/>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B49F660-F2F3-4745-AB70-C0AEC4F0C644}" type="slidenum">
              <a:rPr lang="en-US" altLang="en-US" sz="1200">
                <a:solidFill>
                  <a:schemeClr val="folHlink"/>
                </a:solidFill>
                <a:latin typeface="Arial" panose="020B0604020202020204" pitchFamily="34" charset="0"/>
              </a:rPr>
              <a:pPr eaLnBrk="1" hangingPunct="1"/>
              <a:t>24</a:t>
            </a:fld>
            <a:endParaRPr lang="en-US" altLang="en-US" sz="1200">
              <a:solidFill>
                <a:schemeClr val="folHlink"/>
              </a:solidFill>
              <a:latin typeface="Arial" panose="020B0604020202020204" pitchFamily="34" charset="0"/>
            </a:endParaRPr>
          </a:p>
        </p:txBody>
      </p:sp>
      <p:sp>
        <p:nvSpPr>
          <p:cNvPr id="27651" name="Rectangle 2">
            <a:extLst>
              <a:ext uri="{FF2B5EF4-FFF2-40B4-BE49-F238E27FC236}">
                <a16:creationId xmlns:a16="http://schemas.microsoft.com/office/drawing/2014/main" id="{62D459F7-DC48-46FE-A52C-C8F92FD80CD3}"/>
              </a:ext>
            </a:extLst>
          </p:cNvPr>
          <p:cNvSpPr>
            <a:spLocks noGrp="1" noChangeArrowheads="1"/>
          </p:cNvSpPr>
          <p:nvPr>
            <p:ph type="title"/>
          </p:nvPr>
        </p:nvSpPr>
        <p:spPr/>
        <p:txBody>
          <a:bodyPr/>
          <a:lstStyle/>
          <a:p>
            <a:pPr eaLnBrk="1" hangingPunct="1"/>
            <a:r>
              <a:rPr lang="en-US" altLang="en-US" sz="2800"/>
              <a:t>Asymmetric Key: Integrity &amp; Authentication</a:t>
            </a:r>
          </a:p>
        </p:txBody>
      </p:sp>
      <p:sp>
        <p:nvSpPr>
          <p:cNvPr id="27652" name="Rectangle 3">
            <a:extLst>
              <a:ext uri="{FF2B5EF4-FFF2-40B4-BE49-F238E27FC236}">
                <a16:creationId xmlns:a16="http://schemas.microsoft.com/office/drawing/2014/main" id="{6F01E241-D5DA-4485-B4BC-D296A0FF4EFA}"/>
              </a:ext>
            </a:extLst>
          </p:cNvPr>
          <p:cNvSpPr>
            <a:spLocks noGrp="1" noChangeArrowheads="1"/>
          </p:cNvSpPr>
          <p:nvPr>
            <p:ph type="body" idx="1"/>
          </p:nvPr>
        </p:nvSpPr>
        <p:spPr>
          <a:xfrm>
            <a:off x="457200" y="1524000"/>
            <a:ext cx="8475663" cy="1112838"/>
          </a:xfrm>
        </p:spPr>
        <p:txBody>
          <a:bodyPr/>
          <a:lstStyle/>
          <a:p>
            <a:pPr eaLnBrk="1" hangingPunct="1"/>
            <a:r>
              <a:rPr lang="en-US" altLang="en-US"/>
              <a:t>We can use Sign() and Verify() in a similar manner as our HMAC in symmetric schemes.</a:t>
            </a:r>
          </a:p>
        </p:txBody>
      </p:sp>
      <p:sp>
        <p:nvSpPr>
          <p:cNvPr id="27653" name="Text Box 4">
            <a:extLst>
              <a:ext uri="{FF2B5EF4-FFF2-40B4-BE49-F238E27FC236}">
                <a16:creationId xmlns:a16="http://schemas.microsoft.com/office/drawing/2014/main" id="{D6A37657-7B71-401B-864E-A259251A04F4}"/>
              </a:ext>
            </a:extLst>
          </p:cNvPr>
          <p:cNvSpPr txBox="1">
            <a:spLocks noChangeArrowheads="1"/>
          </p:cNvSpPr>
          <p:nvPr/>
        </p:nvSpPr>
        <p:spPr bwMode="auto">
          <a:xfrm>
            <a:off x="533400" y="3200400"/>
            <a:ext cx="1447800" cy="457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u="sng">
                <a:solidFill>
                  <a:schemeClr val="bg1"/>
                </a:solidFill>
                <a:latin typeface="Arial" panose="020B0604020202020204" pitchFamily="34" charset="0"/>
              </a:rPr>
              <a:t>Integrity:</a:t>
            </a:r>
          </a:p>
        </p:txBody>
      </p:sp>
      <p:sp>
        <p:nvSpPr>
          <p:cNvPr id="27654" name="Rectangle 5">
            <a:extLst>
              <a:ext uri="{FF2B5EF4-FFF2-40B4-BE49-F238E27FC236}">
                <a16:creationId xmlns:a16="http://schemas.microsoft.com/office/drawing/2014/main" id="{F8C19EC1-677E-4E42-8A46-DF4E198A93A3}"/>
              </a:ext>
            </a:extLst>
          </p:cNvPr>
          <p:cNvSpPr>
            <a:spLocks noChangeArrowheads="1"/>
          </p:cNvSpPr>
          <p:nvPr/>
        </p:nvSpPr>
        <p:spPr bwMode="auto">
          <a:xfrm>
            <a:off x="2895600" y="3124200"/>
            <a:ext cx="1066800" cy="304800"/>
          </a:xfrm>
          <a:prstGeom prst="rect">
            <a:avLst/>
          </a:prstGeom>
          <a:solidFill>
            <a:srgbClr val="33CCCC"/>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a:latin typeface="Arial" panose="020B0604020202020204" pitchFamily="34" charset="0"/>
              </a:rPr>
              <a:t>S = Sign(M)</a:t>
            </a:r>
          </a:p>
        </p:txBody>
      </p:sp>
      <p:sp>
        <p:nvSpPr>
          <p:cNvPr id="27655" name="Rectangle 6">
            <a:extLst>
              <a:ext uri="{FF2B5EF4-FFF2-40B4-BE49-F238E27FC236}">
                <a16:creationId xmlns:a16="http://schemas.microsoft.com/office/drawing/2014/main" id="{2A9DD205-5C46-43BB-8E22-60FCB2520FE4}"/>
              </a:ext>
            </a:extLst>
          </p:cNvPr>
          <p:cNvSpPr>
            <a:spLocks noChangeArrowheads="1"/>
          </p:cNvSpPr>
          <p:nvPr/>
        </p:nvSpPr>
        <p:spPr bwMode="auto">
          <a:xfrm>
            <a:off x="3962400" y="3124200"/>
            <a:ext cx="2438400" cy="304800"/>
          </a:xfrm>
          <a:prstGeom prst="rect">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a:latin typeface="Arial" panose="020B0604020202020204" pitchFamily="34" charset="0"/>
              </a:rPr>
              <a:t>Message M</a:t>
            </a:r>
          </a:p>
        </p:txBody>
      </p:sp>
      <p:sp>
        <p:nvSpPr>
          <p:cNvPr id="27656" name="Text Box 7">
            <a:extLst>
              <a:ext uri="{FF2B5EF4-FFF2-40B4-BE49-F238E27FC236}">
                <a16:creationId xmlns:a16="http://schemas.microsoft.com/office/drawing/2014/main" id="{3EA9DBEC-40AC-49C9-9716-59D970DCB769}"/>
              </a:ext>
            </a:extLst>
          </p:cNvPr>
          <p:cNvSpPr txBox="1">
            <a:spLocks noChangeArrowheads="1"/>
          </p:cNvSpPr>
          <p:nvPr/>
        </p:nvSpPr>
        <p:spPr bwMode="auto">
          <a:xfrm>
            <a:off x="3200400" y="3810000"/>
            <a:ext cx="419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a:latin typeface="Arial" panose="020B0604020202020204" pitchFamily="34" charset="0"/>
              </a:rPr>
              <a:t>Receiver must only check Verify(M, S) </a:t>
            </a:r>
          </a:p>
        </p:txBody>
      </p:sp>
      <p:sp>
        <p:nvSpPr>
          <p:cNvPr id="626696" name="Text Box 8">
            <a:extLst>
              <a:ext uri="{FF2B5EF4-FFF2-40B4-BE49-F238E27FC236}">
                <a16:creationId xmlns:a16="http://schemas.microsoft.com/office/drawing/2014/main" id="{F76E1B49-D542-4240-97B9-213F48A3652D}"/>
              </a:ext>
            </a:extLst>
          </p:cNvPr>
          <p:cNvSpPr txBox="1">
            <a:spLocks noChangeArrowheads="1"/>
          </p:cNvSpPr>
          <p:nvPr/>
        </p:nvSpPr>
        <p:spPr bwMode="auto">
          <a:xfrm>
            <a:off x="152400" y="4648200"/>
            <a:ext cx="2362200" cy="457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u="sng">
                <a:solidFill>
                  <a:schemeClr val="bg1"/>
                </a:solidFill>
                <a:latin typeface="Arial" panose="020B0604020202020204" pitchFamily="34" charset="0"/>
              </a:rPr>
              <a:t>Authentication:</a:t>
            </a:r>
          </a:p>
        </p:txBody>
      </p:sp>
      <p:sp>
        <p:nvSpPr>
          <p:cNvPr id="626697" name="Line 9">
            <a:extLst>
              <a:ext uri="{FF2B5EF4-FFF2-40B4-BE49-F238E27FC236}">
                <a16:creationId xmlns:a16="http://schemas.microsoft.com/office/drawing/2014/main" id="{388E5BCE-836A-44A0-AF43-F2DAA3D05D95}"/>
              </a:ext>
            </a:extLst>
          </p:cNvPr>
          <p:cNvSpPr>
            <a:spLocks noChangeShapeType="1"/>
          </p:cNvSpPr>
          <p:nvPr/>
        </p:nvSpPr>
        <p:spPr bwMode="auto">
          <a:xfrm>
            <a:off x="3962400" y="4724400"/>
            <a:ext cx="22860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6698" name="Line 10">
            <a:extLst>
              <a:ext uri="{FF2B5EF4-FFF2-40B4-BE49-F238E27FC236}">
                <a16:creationId xmlns:a16="http://schemas.microsoft.com/office/drawing/2014/main" id="{F58D0977-1E7A-4EB0-914A-08E9F0D9F8AB}"/>
              </a:ext>
            </a:extLst>
          </p:cNvPr>
          <p:cNvSpPr>
            <a:spLocks noChangeShapeType="1"/>
          </p:cNvSpPr>
          <p:nvPr/>
        </p:nvSpPr>
        <p:spPr bwMode="auto">
          <a:xfrm flipH="1">
            <a:off x="3810000" y="5410200"/>
            <a:ext cx="23622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6699" name="Text Box 11">
            <a:extLst>
              <a:ext uri="{FF2B5EF4-FFF2-40B4-BE49-F238E27FC236}">
                <a16:creationId xmlns:a16="http://schemas.microsoft.com/office/drawing/2014/main" id="{6F2A7BC3-F611-4B8D-9F78-557988ECBC9C}"/>
              </a:ext>
            </a:extLst>
          </p:cNvPr>
          <p:cNvSpPr txBox="1">
            <a:spLocks noChangeArrowheads="1"/>
          </p:cNvSpPr>
          <p:nvPr/>
        </p:nvSpPr>
        <p:spPr bwMode="auto">
          <a:xfrm>
            <a:off x="2590800" y="4495800"/>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a:latin typeface="Arial" panose="020B0604020202020204" pitchFamily="34" charset="0"/>
              </a:rPr>
              <a:t>Nonce</a:t>
            </a:r>
          </a:p>
        </p:txBody>
      </p:sp>
      <p:sp>
        <p:nvSpPr>
          <p:cNvPr id="626700" name="Text Box 12">
            <a:extLst>
              <a:ext uri="{FF2B5EF4-FFF2-40B4-BE49-F238E27FC236}">
                <a16:creationId xmlns:a16="http://schemas.microsoft.com/office/drawing/2014/main" id="{2D5713CD-ED63-4A25-966E-3E461E72F934}"/>
              </a:ext>
            </a:extLst>
          </p:cNvPr>
          <p:cNvSpPr txBox="1">
            <a:spLocks noChangeArrowheads="1"/>
          </p:cNvSpPr>
          <p:nvPr/>
        </p:nvSpPr>
        <p:spPr bwMode="auto">
          <a:xfrm>
            <a:off x="6400800" y="51816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a:latin typeface="Arial" panose="020B0604020202020204" pitchFamily="34" charset="0"/>
              </a:rPr>
              <a:t>S = Sign(Nonce)</a:t>
            </a:r>
          </a:p>
        </p:txBody>
      </p:sp>
      <p:sp>
        <p:nvSpPr>
          <p:cNvPr id="626701" name="Text Box 13">
            <a:extLst>
              <a:ext uri="{FF2B5EF4-FFF2-40B4-BE49-F238E27FC236}">
                <a16:creationId xmlns:a16="http://schemas.microsoft.com/office/drawing/2014/main" id="{D9E20F11-62E4-49FC-8AB2-0E9C16C588F8}"/>
              </a:ext>
            </a:extLst>
          </p:cNvPr>
          <p:cNvSpPr txBox="1">
            <a:spLocks noChangeArrowheads="1"/>
          </p:cNvSpPr>
          <p:nvPr/>
        </p:nvSpPr>
        <p:spPr bwMode="auto">
          <a:xfrm>
            <a:off x="1828800" y="5486400"/>
            <a:ext cx="190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a:latin typeface="Arial" panose="020B0604020202020204" pitchFamily="34" charset="0"/>
              </a:rPr>
              <a:t>Verify(Nonce, S)</a:t>
            </a:r>
          </a:p>
        </p:txBody>
      </p:sp>
      <p:sp>
        <p:nvSpPr>
          <p:cNvPr id="626702" name="Line 14">
            <a:extLst>
              <a:ext uri="{FF2B5EF4-FFF2-40B4-BE49-F238E27FC236}">
                <a16:creationId xmlns:a16="http://schemas.microsoft.com/office/drawing/2014/main" id="{D6300F21-640D-42D8-A4DC-86146477A598}"/>
              </a:ext>
            </a:extLst>
          </p:cNvPr>
          <p:cNvSpPr>
            <a:spLocks noChangeShapeType="1"/>
          </p:cNvSpPr>
          <p:nvPr/>
        </p:nvSpPr>
        <p:spPr bwMode="auto">
          <a:xfrm>
            <a:off x="152400" y="4267200"/>
            <a:ext cx="868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669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2669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2669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2669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2670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2670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267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6" grpId="0" animBg="1"/>
      <p:bldP spid="626699" grpId="0"/>
      <p:bldP spid="626700" grpId="0"/>
      <p:bldP spid="62670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4365187-1D37-4871-A89F-5279DB926961}"/>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8DE2532-896D-4942-97F4-0D714A61F08D}" type="slidenum">
              <a:rPr lang="en-US" altLang="en-US" sz="1200">
                <a:solidFill>
                  <a:schemeClr val="folHlink"/>
                </a:solidFill>
                <a:latin typeface="Arial" panose="020B0604020202020204" pitchFamily="34" charset="0"/>
              </a:rPr>
              <a:pPr eaLnBrk="1" hangingPunct="1"/>
              <a:t>25</a:t>
            </a:fld>
            <a:endParaRPr lang="en-US" altLang="en-US" sz="1200">
              <a:solidFill>
                <a:schemeClr val="folHlink"/>
              </a:solidFill>
              <a:latin typeface="Arial" panose="020B0604020202020204" pitchFamily="34" charset="0"/>
            </a:endParaRPr>
          </a:p>
        </p:txBody>
      </p:sp>
      <p:sp>
        <p:nvSpPr>
          <p:cNvPr id="28675" name="Rectangle 2">
            <a:extLst>
              <a:ext uri="{FF2B5EF4-FFF2-40B4-BE49-F238E27FC236}">
                <a16:creationId xmlns:a16="http://schemas.microsoft.com/office/drawing/2014/main" id="{5E323A15-7A65-4EF5-85C4-3BFC54B1EC70}"/>
              </a:ext>
            </a:extLst>
          </p:cNvPr>
          <p:cNvSpPr>
            <a:spLocks noGrp="1" noChangeArrowheads="1"/>
          </p:cNvSpPr>
          <p:nvPr>
            <p:ph type="title"/>
          </p:nvPr>
        </p:nvSpPr>
        <p:spPr/>
        <p:txBody>
          <a:bodyPr/>
          <a:lstStyle/>
          <a:p>
            <a:pPr eaLnBrk="1" hangingPunct="1"/>
            <a:r>
              <a:rPr lang="en-US" altLang="en-US"/>
              <a:t>Asymmetric Key Review:</a:t>
            </a:r>
          </a:p>
        </p:txBody>
      </p:sp>
      <p:sp>
        <p:nvSpPr>
          <p:cNvPr id="28676" name="Rectangle 3">
            <a:extLst>
              <a:ext uri="{FF2B5EF4-FFF2-40B4-BE49-F238E27FC236}">
                <a16:creationId xmlns:a16="http://schemas.microsoft.com/office/drawing/2014/main" id="{9F3CAE57-E9DB-44AA-93F9-FDAACDDC5C71}"/>
              </a:ext>
            </a:extLst>
          </p:cNvPr>
          <p:cNvSpPr>
            <a:spLocks noGrp="1" noChangeArrowheads="1"/>
          </p:cNvSpPr>
          <p:nvPr>
            <p:ph type="body" idx="1"/>
          </p:nvPr>
        </p:nvSpPr>
        <p:spPr/>
        <p:txBody>
          <a:bodyPr/>
          <a:lstStyle/>
          <a:p>
            <a:pPr eaLnBrk="1" hangingPunct="1"/>
            <a:r>
              <a:rPr lang="en-US" altLang="en-US" u="sng"/>
              <a:t>Confidentiality:</a:t>
            </a:r>
            <a:r>
              <a:rPr lang="en-US" altLang="en-US"/>
              <a:t> Encrypt with Public Key of Receiver</a:t>
            </a:r>
          </a:p>
          <a:p>
            <a:pPr eaLnBrk="1" hangingPunct="1"/>
            <a:r>
              <a:rPr lang="en-US" altLang="en-US" u="sng"/>
              <a:t>Integrity:</a:t>
            </a:r>
            <a:r>
              <a:rPr lang="en-US" altLang="en-US"/>
              <a:t> Sign message with private key of the sender</a:t>
            </a:r>
          </a:p>
          <a:p>
            <a:pPr eaLnBrk="1" hangingPunct="1"/>
            <a:r>
              <a:rPr lang="en-US" altLang="en-US" u="sng"/>
              <a:t>Authentication:</a:t>
            </a:r>
            <a:r>
              <a:rPr lang="en-US" altLang="en-US"/>
              <a:t> Entity being authenticated signs a nonce with private key, signature is then verified with the public key</a:t>
            </a:r>
          </a:p>
        </p:txBody>
      </p:sp>
      <p:sp>
        <p:nvSpPr>
          <p:cNvPr id="28677" name="Text Box 4">
            <a:extLst>
              <a:ext uri="{FF2B5EF4-FFF2-40B4-BE49-F238E27FC236}">
                <a16:creationId xmlns:a16="http://schemas.microsoft.com/office/drawing/2014/main" id="{9348A0C3-3D5F-42F2-B719-66C1BA9EB2C8}"/>
              </a:ext>
            </a:extLst>
          </p:cNvPr>
          <p:cNvSpPr txBox="1">
            <a:spLocks noChangeArrowheads="1"/>
          </p:cNvSpPr>
          <p:nvPr/>
        </p:nvSpPr>
        <p:spPr bwMode="auto">
          <a:xfrm>
            <a:off x="1371600" y="5334000"/>
            <a:ext cx="6324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a:latin typeface="Arial" panose="020B0604020202020204" pitchFamily="34" charset="0"/>
              </a:rPr>
              <a:t>But, these operations are computationally expensive*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163AC3AC-2067-4DAD-A570-795805F604A7}"/>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259B595-96E6-4C92-B2D9-EB7127334A41}" type="slidenum">
              <a:rPr lang="en-US" altLang="en-US" sz="1200">
                <a:solidFill>
                  <a:schemeClr val="folHlink"/>
                </a:solidFill>
                <a:latin typeface="Arial" panose="020B0604020202020204" pitchFamily="34" charset="0"/>
              </a:rPr>
              <a:pPr eaLnBrk="1" hangingPunct="1"/>
              <a:t>26</a:t>
            </a:fld>
            <a:endParaRPr lang="en-US" altLang="en-US" sz="1200">
              <a:solidFill>
                <a:schemeClr val="folHlink"/>
              </a:solidFill>
              <a:latin typeface="Arial" panose="020B0604020202020204" pitchFamily="34" charset="0"/>
            </a:endParaRPr>
          </a:p>
        </p:txBody>
      </p:sp>
      <p:sp>
        <p:nvSpPr>
          <p:cNvPr id="29699" name="Rectangle 2">
            <a:extLst>
              <a:ext uri="{FF2B5EF4-FFF2-40B4-BE49-F238E27FC236}">
                <a16:creationId xmlns:a16="http://schemas.microsoft.com/office/drawing/2014/main" id="{F6C22A66-1075-4C81-91AB-68C195DC2571}"/>
              </a:ext>
            </a:extLst>
          </p:cNvPr>
          <p:cNvSpPr>
            <a:spLocks noGrp="1" noChangeArrowheads="1"/>
          </p:cNvSpPr>
          <p:nvPr>
            <p:ph type="title"/>
          </p:nvPr>
        </p:nvSpPr>
        <p:spPr/>
        <p:txBody>
          <a:bodyPr/>
          <a:lstStyle/>
          <a:p>
            <a:pPr eaLnBrk="1" hangingPunct="1"/>
            <a:r>
              <a:rPr lang="en-US" altLang="en-US"/>
              <a:t>Cryptographic Hash Functions</a:t>
            </a:r>
          </a:p>
        </p:txBody>
      </p:sp>
      <p:sp>
        <p:nvSpPr>
          <p:cNvPr id="713731" name="Rectangle 3">
            <a:extLst>
              <a:ext uri="{FF2B5EF4-FFF2-40B4-BE49-F238E27FC236}">
                <a16:creationId xmlns:a16="http://schemas.microsoft.com/office/drawing/2014/main" id="{D2D2BA52-581F-47D5-AE78-E182CA6062FD}"/>
              </a:ext>
            </a:extLst>
          </p:cNvPr>
          <p:cNvSpPr>
            <a:spLocks noGrp="1" noChangeArrowheads="1"/>
          </p:cNvSpPr>
          <p:nvPr>
            <p:ph type="body" idx="1"/>
          </p:nvPr>
        </p:nvSpPr>
        <p:spPr/>
        <p:txBody>
          <a:bodyPr/>
          <a:lstStyle/>
          <a:p>
            <a:pPr eaLnBrk="1" hangingPunct="1">
              <a:lnSpc>
                <a:spcPct val="90000"/>
              </a:lnSpc>
            </a:pPr>
            <a:r>
              <a:rPr lang="en-US" altLang="en-US" sz="2400"/>
              <a:t>Given arbitrary length message m, compute constant length digest h(m)</a:t>
            </a:r>
          </a:p>
          <a:p>
            <a:pPr eaLnBrk="1" hangingPunct="1">
              <a:lnSpc>
                <a:spcPct val="90000"/>
              </a:lnSpc>
            </a:pPr>
            <a:r>
              <a:rPr lang="en-US" altLang="en-US" sz="2400"/>
              <a:t>Desirable properties</a:t>
            </a:r>
          </a:p>
          <a:p>
            <a:pPr lvl="1" eaLnBrk="1" hangingPunct="1">
              <a:lnSpc>
                <a:spcPct val="90000"/>
              </a:lnSpc>
            </a:pPr>
            <a:r>
              <a:rPr lang="en-US" altLang="en-US" sz="2000"/>
              <a:t>h(m) easy to compute given m</a:t>
            </a:r>
          </a:p>
          <a:p>
            <a:pPr lvl="1" eaLnBrk="1" hangingPunct="1">
              <a:lnSpc>
                <a:spcPct val="90000"/>
              </a:lnSpc>
            </a:pPr>
            <a:r>
              <a:rPr lang="en-US" altLang="en-US" sz="2000"/>
              <a:t>Preimage resistant</a:t>
            </a:r>
          </a:p>
          <a:p>
            <a:pPr lvl="1" eaLnBrk="1" hangingPunct="1">
              <a:lnSpc>
                <a:spcPct val="90000"/>
              </a:lnSpc>
            </a:pPr>
            <a:r>
              <a:rPr lang="en-US" altLang="en-US" sz="2000"/>
              <a:t>2</a:t>
            </a:r>
            <a:r>
              <a:rPr lang="en-US" altLang="en-US" sz="2000" baseline="30000"/>
              <a:t>nd</a:t>
            </a:r>
            <a:r>
              <a:rPr lang="en-US" altLang="en-US" sz="2000"/>
              <a:t> preimage resistant</a:t>
            </a:r>
          </a:p>
          <a:p>
            <a:pPr lvl="1" eaLnBrk="1" hangingPunct="1">
              <a:lnSpc>
                <a:spcPct val="90000"/>
              </a:lnSpc>
            </a:pPr>
            <a:r>
              <a:rPr lang="en-US" altLang="en-US" sz="2000"/>
              <a:t>Collision resistant</a:t>
            </a:r>
          </a:p>
          <a:p>
            <a:pPr lvl="1" eaLnBrk="1" hangingPunct="1">
              <a:lnSpc>
                <a:spcPct val="90000"/>
              </a:lnSpc>
            </a:pPr>
            <a:endParaRPr lang="en-US" altLang="en-US" sz="2000"/>
          </a:p>
          <a:p>
            <a:pPr eaLnBrk="1" hangingPunct="1">
              <a:lnSpc>
                <a:spcPct val="90000"/>
              </a:lnSpc>
            </a:pPr>
            <a:r>
              <a:rPr lang="en-US" altLang="en-US" sz="2400"/>
              <a:t>Crucial point : These are not inverted, they are 				      recomputed</a:t>
            </a:r>
          </a:p>
          <a:p>
            <a:pPr eaLnBrk="1" hangingPunct="1">
              <a:lnSpc>
                <a:spcPct val="90000"/>
              </a:lnSpc>
            </a:pPr>
            <a:r>
              <a:rPr lang="en-US" altLang="en-US" sz="2400"/>
              <a:t>Example use: file distribution (ur well aware of that!)</a:t>
            </a:r>
          </a:p>
          <a:p>
            <a:pPr eaLnBrk="1" hangingPunct="1">
              <a:lnSpc>
                <a:spcPct val="90000"/>
              </a:lnSpc>
            </a:pPr>
            <a:r>
              <a:rPr lang="en-US" altLang="en-US" sz="2400"/>
              <a:t>Common algorithms: MD5, SHA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3731">
                                            <p:txEl>
                                              <p:pRg st="7" end="7"/>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3731">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373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312EEC81-690B-4A4E-9AD7-A504039A6E52}"/>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5279CBF-A6EB-46D3-AD09-0F71E3E4F218}" type="slidenum">
              <a:rPr lang="en-US" altLang="en-US" sz="1200">
                <a:solidFill>
                  <a:schemeClr val="folHlink"/>
                </a:solidFill>
                <a:latin typeface="Arial" panose="020B0604020202020204" pitchFamily="34" charset="0"/>
              </a:rPr>
              <a:pPr eaLnBrk="1" hangingPunct="1"/>
              <a:t>27</a:t>
            </a:fld>
            <a:endParaRPr lang="en-US" altLang="en-US" sz="1200">
              <a:solidFill>
                <a:schemeClr val="folHlink"/>
              </a:solidFill>
              <a:latin typeface="Arial" panose="020B0604020202020204" pitchFamily="34" charset="0"/>
            </a:endParaRPr>
          </a:p>
        </p:txBody>
      </p:sp>
      <p:sp>
        <p:nvSpPr>
          <p:cNvPr id="30723" name="Rectangle 2">
            <a:extLst>
              <a:ext uri="{FF2B5EF4-FFF2-40B4-BE49-F238E27FC236}">
                <a16:creationId xmlns:a16="http://schemas.microsoft.com/office/drawing/2014/main" id="{7BC589BC-C144-435A-AEEF-32E9B5D2F923}"/>
              </a:ext>
            </a:extLst>
          </p:cNvPr>
          <p:cNvSpPr>
            <a:spLocks noGrp="1" noChangeArrowheads="1"/>
          </p:cNvSpPr>
          <p:nvPr>
            <p:ph type="title"/>
          </p:nvPr>
        </p:nvSpPr>
        <p:spPr/>
        <p:txBody>
          <a:bodyPr/>
          <a:lstStyle/>
          <a:p>
            <a:pPr eaLnBrk="1" hangingPunct="1"/>
            <a:r>
              <a:rPr lang="en-US" altLang="en-US"/>
              <a:t>Digital Signatures</a:t>
            </a:r>
          </a:p>
        </p:txBody>
      </p:sp>
      <p:sp>
        <p:nvSpPr>
          <p:cNvPr id="30724" name="Rectangle 3">
            <a:extLst>
              <a:ext uri="{FF2B5EF4-FFF2-40B4-BE49-F238E27FC236}">
                <a16:creationId xmlns:a16="http://schemas.microsoft.com/office/drawing/2014/main" id="{4D1E2D06-A903-469F-A7CD-8D4DBB79D7FD}"/>
              </a:ext>
            </a:extLst>
          </p:cNvPr>
          <p:cNvSpPr>
            <a:spLocks noGrp="1" noChangeArrowheads="1"/>
          </p:cNvSpPr>
          <p:nvPr>
            <p:ph type="body" sz="half" idx="1"/>
          </p:nvPr>
        </p:nvSpPr>
        <p:spPr/>
        <p:txBody>
          <a:bodyPr/>
          <a:lstStyle/>
          <a:p>
            <a:pPr eaLnBrk="1" hangingPunct="1"/>
            <a:r>
              <a:rPr lang="en-US" altLang="en-US" sz="2400"/>
              <a:t>Alice wants to convince others that she wrote message m</a:t>
            </a:r>
          </a:p>
          <a:p>
            <a:pPr lvl="1" eaLnBrk="1" hangingPunct="1"/>
            <a:r>
              <a:rPr lang="en-US" altLang="en-US" sz="2000"/>
              <a:t>Computes digest d = h(m) with secure hash</a:t>
            </a:r>
          </a:p>
          <a:p>
            <a:pPr lvl="1" eaLnBrk="1" hangingPunct="1"/>
            <a:r>
              <a:rPr lang="en-US" altLang="en-US" sz="2000"/>
              <a:t>Send &lt;m,d&gt; </a:t>
            </a:r>
          </a:p>
          <a:p>
            <a:pPr eaLnBrk="1" hangingPunct="1"/>
            <a:r>
              <a:rPr lang="en-US" altLang="en-US" sz="2400"/>
              <a:t>Digital Signature Standard (DSS)</a:t>
            </a:r>
          </a:p>
          <a:p>
            <a:pPr eaLnBrk="1" hangingPunct="1"/>
            <a:endParaRPr lang="en-US" altLang="en-US" sz="2400"/>
          </a:p>
        </p:txBody>
      </p:sp>
      <p:pic>
        <p:nvPicPr>
          <p:cNvPr id="30725" name="Picture 4" descr="sig">
            <a:extLst>
              <a:ext uri="{FF2B5EF4-FFF2-40B4-BE49-F238E27FC236}">
                <a16:creationId xmlns:a16="http://schemas.microsoft.com/office/drawing/2014/main" id="{B17E14B0-30A1-48D8-BE39-81E910299D0B}"/>
              </a:ext>
            </a:extLst>
          </p:cNvPr>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209800" y="3200400"/>
            <a:ext cx="4949825" cy="3048000"/>
          </a:xfr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2523E508-1B83-4F37-AE3C-E9E901FF3381}"/>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F7C60DF-B62E-47DD-A11A-F24EE6CE736C}" type="slidenum">
              <a:rPr lang="en-US" altLang="en-US" sz="1200">
                <a:solidFill>
                  <a:schemeClr val="folHlink"/>
                </a:solidFill>
                <a:latin typeface="Arial" panose="020B0604020202020204" pitchFamily="34" charset="0"/>
              </a:rPr>
              <a:pPr eaLnBrk="1" hangingPunct="1"/>
              <a:t>28</a:t>
            </a:fld>
            <a:endParaRPr lang="en-US" altLang="en-US" sz="1200">
              <a:solidFill>
                <a:schemeClr val="folHlink"/>
              </a:solidFill>
              <a:latin typeface="Arial" panose="020B0604020202020204" pitchFamily="34" charset="0"/>
            </a:endParaRPr>
          </a:p>
        </p:txBody>
      </p:sp>
      <p:sp>
        <p:nvSpPr>
          <p:cNvPr id="31747" name="Rectangle 2">
            <a:extLst>
              <a:ext uri="{FF2B5EF4-FFF2-40B4-BE49-F238E27FC236}">
                <a16:creationId xmlns:a16="http://schemas.microsoft.com/office/drawing/2014/main" id="{CAC4E44D-F744-4974-BD45-8CE71C9F725B}"/>
              </a:ext>
            </a:extLst>
          </p:cNvPr>
          <p:cNvSpPr>
            <a:spLocks noGrp="1" noChangeArrowheads="1"/>
          </p:cNvSpPr>
          <p:nvPr>
            <p:ph type="title"/>
          </p:nvPr>
        </p:nvSpPr>
        <p:spPr/>
        <p:txBody>
          <a:bodyPr/>
          <a:lstStyle/>
          <a:p>
            <a:pPr eaLnBrk="1" hangingPunct="1"/>
            <a:r>
              <a:rPr lang="en-US" altLang="en-US"/>
              <a:t>The Dreaded PKI</a:t>
            </a:r>
          </a:p>
        </p:txBody>
      </p:sp>
      <p:sp>
        <p:nvSpPr>
          <p:cNvPr id="31748" name="Rectangle 3">
            <a:extLst>
              <a:ext uri="{FF2B5EF4-FFF2-40B4-BE49-F238E27FC236}">
                <a16:creationId xmlns:a16="http://schemas.microsoft.com/office/drawing/2014/main" id="{A2D12A4C-34E8-4C19-95E8-96513A4220D7}"/>
              </a:ext>
            </a:extLst>
          </p:cNvPr>
          <p:cNvSpPr>
            <a:spLocks noGrp="1" noChangeArrowheads="1"/>
          </p:cNvSpPr>
          <p:nvPr>
            <p:ph type="body" idx="1"/>
          </p:nvPr>
        </p:nvSpPr>
        <p:spPr/>
        <p:txBody>
          <a:bodyPr/>
          <a:lstStyle/>
          <a:p>
            <a:pPr marL="571500" indent="-571500" eaLnBrk="1" hangingPunct="1"/>
            <a:r>
              <a:rPr lang="en-US" altLang="en-US"/>
              <a:t>Definition:</a:t>
            </a:r>
          </a:p>
          <a:p>
            <a:pPr marL="571500" indent="-571500" eaLnBrk="1" hangingPunct="1">
              <a:buFontTx/>
              <a:buNone/>
            </a:pPr>
            <a:r>
              <a:rPr lang="en-US" altLang="en-US"/>
              <a:t>	 Public Key Infrastructure (PKI)</a:t>
            </a:r>
          </a:p>
          <a:p>
            <a:pPr marL="571500" indent="-571500" eaLnBrk="1" hangingPunct="1">
              <a:buFont typeface="Wingdings" panose="05000000000000000000" pitchFamily="2" charset="2"/>
              <a:buAutoNum type="arabicParenR"/>
            </a:pPr>
            <a:r>
              <a:rPr lang="en-US" altLang="en-US"/>
              <a:t>A system in which “roots of trust” authoritatively bind public keys to real-world identities</a:t>
            </a:r>
          </a:p>
          <a:p>
            <a:pPr marL="571500" indent="-571500" eaLnBrk="1" hangingPunct="1">
              <a:buFont typeface="Wingdings" panose="05000000000000000000" pitchFamily="2" charset="2"/>
              <a:buAutoNum type="arabicParenR"/>
            </a:pPr>
            <a:r>
              <a:rPr lang="en-US" altLang="en-US"/>
              <a:t>A significant stumbling block in deploying  many “next generation” secure Internet protocol or applications.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6">
            <a:extLst>
              <a:ext uri="{FF2B5EF4-FFF2-40B4-BE49-F238E27FC236}">
                <a16:creationId xmlns:a16="http://schemas.microsoft.com/office/drawing/2014/main" id="{713D9DB5-F7C2-4FB3-86E3-C7F91C2FD2EA}"/>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539320B-462F-4587-81A1-C731213B593D}" type="slidenum">
              <a:rPr lang="en-US" altLang="en-US" sz="1200">
                <a:solidFill>
                  <a:schemeClr val="folHlink"/>
                </a:solidFill>
                <a:latin typeface="Arial" panose="020B0604020202020204" pitchFamily="34" charset="0"/>
              </a:rPr>
              <a:pPr eaLnBrk="1" hangingPunct="1"/>
              <a:t>29</a:t>
            </a:fld>
            <a:endParaRPr lang="en-US" altLang="en-US" sz="1200">
              <a:solidFill>
                <a:schemeClr val="folHlink"/>
              </a:solidFill>
              <a:latin typeface="Arial" panose="020B0604020202020204" pitchFamily="34" charset="0"/>
            </a:endParaRPr>
          </a:p>
        </p:txBody>
      </p:sp>
      <p:sp>
        <p:nvSpPr>
          <p:cNvPr id="32771" name="Rectangle 2">
            <a:extLst>
              <a:ext uri="{FF2B5EF4-FFF2-40B4-BE49-F238E27FC236}">
                <a16:creationId xmlns:a16="http://schemas.microsoft.com/office/drawing/2014/main" id="{5203D2FB-C738-4729-AEFA-B5B6CCEAF462}"/>
              </a:ext>
            </a:extLst>
          </p:cNvPr>
          <p:cNvSpPr>
            <a:spLocks noGrp="1" noChangeArrowheads="1"/>
          </p:cNvSpPr>
          <p:nvPr>
            <p:ph type="title"/>
          </p:nvPr>
        </p:nvSpPr>
        <p:spPr/>
        <p:txBody>
          <a:bodyPr/>
          <a:lstStyle/>
          <a:p>
            <a:pPr eaLnBrk="1" hangingPunct="1"/>
            <a:r>
              <a:rPr lang="en-US" altLang="en-US"/>
              <a:t>Certification Authorities</a:t>
            </a:r>
          </a:p>
        </p:txBody>
      </p:sp>
      <p:sp>
        <p:nvSpPr>
          <p:cNvPr id="32772" name="Rectangle 3">
            <a:extLst>
              <a:ext uri="{FF2B5EF4-FFF2-40B4-BE49-F238E27FC236}">
                <a16:creationId xmlns:a16="http://schemas.microsoft.com/office/drawing/2014/main" id="{2C21EF93-92A7-4B19-ACDC-3A8FD0D5E7A8}"/>
              </a:ext>
            </a:extLst>
          </p:cNvPr>
          <p:cNvSpPr>
            <a:spLocks noGrp="1" noChangeArrowheads="1"/>
          </p:cNvSpPr>
          <p:nvPr>
            <p:ph type="body" sz="half" idx="1"/>
          </p:nvPr>
        </p:nvSpPr>
        <p:spPr>
          <a:xfrm>
            <a:off x="561975" y="1382713"/>
            <a:ext cx="7902575" cy="4648200"/>
          </a:xfrm>
        </p:spPr>
        <p:txBody>
          <a:bodyPr/>
          <a:lstStyle/>
          <a:p>
            <a:pPr eaLnBrk="1" hangingPunct="1"/>
            <a:r>
              <a:rPr lang="en-US" altLang="en-US" sz="2400">
                <a:solidFill>
                  <a:srgbClr val="FF0000"/>
                </a:solidFill>
              </a:rPr>
              <a:t>Certification authority (CA): </a:t>
            </a:r>
            <a:r>
              <a:rPr lang="en-US" altLang="en-US" sz="2400"/>
              <a:t>binds public key to particular entity, E.</a:t>
            </a:r>
          </a:p>
          <a:p>
            <a:pPr eaLnBrk="1" hangingPunct="1"/>
            <a:r>
              <a:rPr lang="en-US" altLang="en-US" sz="2400"/>
              <a:t>An entity E registers its public key with CA.</a:t>
            </a:r>
          </a:p>
          <a:p>
            <a:pPr lvl="1" eaLnBrk="1" hangingPunct="1"/>
            <a:r>
              <a:rPr lang="en-US" altLang="en-US" sz="2000"/>
              <a:t>E provides “proof of identity” to CA. </a:t>
            </a:r>
          </a:p>
          <a:p>
            <a:pPr lvl="1" eaLnBrk="1" hangingPunct="1"/>
            <a:r>
              <a:rPr lang="en-US" altLang="en-US" sz="2000"/>
              <a:t>CA creates certificate binding E to its public key.</a:t>
            </a:r>
          </a:p>
          <a:p>
            <a:pPr lvl="1" eaLnBrk="1" hangingPunct="1"/>
            <a:r>
              <a:rPr lang="en-US" altLang="en-US" sz="2000"/>
              <a:t>Certificate contains E’s public key AND the CA’s signature of E’s public key.  </a:t>
            </a:r>
          </a:p>
        </p:txBody>
      </p:sp>
      <p:pic>
        <p:nvPicPr>
          <p:cNvPr id="32773" name="Picture 4" descr="j0175664[1]">
            <a:extLst>
              <a:ext uri="{FF2B5EF4-FFF2-40B4-BE49-F238E27FC236}">
                <a16:creationId xmlns:a16="http://schemas.microsoft.com/office/drawing/2014/main" id="{69BB28CF-D455-4270-9A28-24025C714FB2}"/>
              </a:ext>
            </a:extLst>
          </p:cNvPr>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3500438" y="4959350"/>
            <a:ext cx="1260475" cy="931863"/>
          </a:xfrm>
          <a:noFill/>
        </p:spPr>
      </p:pic>
      <p:pic>
        <p:nvPicPr>
          <p:cNvPr id="32774" name="Picture 5" descr="Bob">
            <a:extLst>
              <a:ext uri="{FF2B5EF4-FFF2-40B4-BE49-F238E27FC236}">
                <a16:creationId xmlns:a16="http://schemas.microsoft.com/office/drawing/2014/main" id="{058ACF78-21FB-450A-9092-E1F15DBB71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0388" y="5702300"/>
            <a:ext cx="59055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5" name="Text Box 6">
            <a:extLst>
              <a:ext uri="{FF2B5EF4-FFF2-40B4-BE49-F238E27FC236}">
                <a16:creationId xmlns:a16="http://schemas.microsoft.com/office/drawing/2014/main" id="{E3DA79EB-7BE5-46AB-AA30-1BD99EF47EC8}"/>
              </a:ext>
            </a:extLst>
          </p:cNvPr>
          <p:cNvSpPr txBox="1">
            <a:spLocks noChangeArrowheads="1"/>
          </p:cNvSpPr>
          <p:nvPr/>
        </p:nvSpPr>
        <p:spPr bwMode="auto">
          <a:xfrm>
            <a:off x="1155700" y="4324350"/>
            <a:ext cx="960438"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600">
                <a:latin typeface="Arial" panose="020B0604020202020204" pitchFamily="34" charset="0"/>
              </a:rPr>
              <a:t>Bob’s </a:t>
            </a:r>
          </a:p>
          <a:p>
            <a:pPr algn="r"/>
            <a:r>
              <a:rPr lang="en-US" altLang="en-US" sz="1600">
                <a:latin typeface="Arial" panose="020B0604020202020204" pitchFamily="34" charset="0"/>
              </a:rPr>
              <a:t>public</a:t>
            </a:r>
          </a:p>
          <a:p>
            <a:pPr algn="r"/>
            <a:r>
              <a:rPr lang="en-US" altLang="en-US" sz="1600">
                <a:latin typeface="Arial" panose="020B0604020202020204" pitchFamily="34" charset="0"/>
              </a:rPr>
              <a:t>key </a:t>
            </a:r>
          </a:p>
        </p:txBody>
      </p:sp>
      <p:pic>
        <p:nvPicPr>
          <p:cNvPr id="32776" name="Picture 7" descr="BS00768_[1]">
            <a:extLst>
              <a:ext uri="{FF2B5EF4-FFF2-40B4-BE49-F238E27FC236}">
                <a16:creationId xmlns:a16="http://schemas.microsoft.com/office/drawing/2014/main" id="{39134167-6C7F-427F-9B6C-5A2A7ABC754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flipV="1">
            <a:off x="2133600" y="4405313"/>
            <a:ext cx="458788"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7" name="Line 8">
            <a:extLst>
              <a:ext uri="{FF2B5EF4-FFF2-40B4-BE49-F238E27FC236}">
                <a16:creationId xmlns:a16="http://schemas.microsoft.com/office/drawing/2014/main" id="{4D62BA22-EA17-4F43-85D1-749E57BB8E9F}"/>
              </a:ext>
            </a:extLst>
          </p:cNvPr>
          <p:cNvSpPr>
            <a:spLocks noChangeShapeType="1"/>
          </p:cNvSpPr>
          <p:nvPr/>
        </p:nvSpPr>
        <p:spPr bwMode="auto">
          <a:xfrm>
            <a:off x="2562225" y="4651375"/>
            <a:ext cx="698500" cy="615950"/>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78" name="Text Box 9">
            <a:extLst>
              <a:ext uri="{FF2B5EF4-FFF2-40B4-BE49-F238E27FC236}">
                <a16:creationId xmlns:a16="http://schemas.microsoft.com/office/drawing/2014/main" id="{8DC82FD9-9D8B-4A01-9715-22D6FDF9CF10}"/>
              </a:ext>
            </a:extLst>
          </p:cNvPr>
          <p:cNvSpPr txBox="1">
            <a:spLocks noChangeArrowheads="1"/>
          </p:cNvSpPr>
          <p:nvPr/>
        </p:nvSpPr>
        <p:spPr bwMode="auto">
          <a:xfrm>
            <a:off x="565150" y="5507038"/>
            <a:ext cx="1309688"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600">
                <a:latin typeface="Arial" panose="020B0604020202020204" pitchFamily="34" charset="0"/>
              </a:rPr>
              <a:t>Bob’s </a:t>
            </a:r>
          </a:p>
          <a:p>
            <a:pPr algn="r"/>
            <a:r>
              <a:rPr lang="en-US" altLang="en-US" sz="1600">
                <a:latin typeface="Arial" panose="020B0604020202020204" pitchFamily="34" charset="0"/>
              </a:rPr>
              <a:t>identifying information </a:t>
            </a:r>
          </a:p>
        </p:txBody>
      </p:sp>
      <p:sp>
        <p:nvSpPr>
          <p:cNvPr id="32779" name="Line 10">
            <a:extLst>
              <a:ext uri="{FF2B5EF4-FFF2-40B4-BE49-F238E27FC236}">
                <a16:creationId xmlns:a16="http://schemas.microsoft.com/office/drawing/2014/main" id="{180402BA-08F2-4069-9CAD-ADE297C4FDF2}"/>
              </a:ext>
            </a:extLst>
          </p:cNvPr>
          <p:cNvSpPr>
            <a:spLocks noChangeShapeType="1"/>
          </p:cNvSpPr>
          <p:nvPr/>
        </p:nvSpPr>
        <p:spPr bwMode="auto">
          <a:xfrm flipV="1">
            <a:off x="2525713" y="5434013"/>
            <a:ext cx="741362" cy="341312"/>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2780" name="Group 11">
            <a:extLst>
              <a:ext uri="{FF2B5EF4-FFF2-40B4-BE49-F238E27FC236}">
                <a16:creationId xmlns:a16="http://schemas.microsoft.com/office/drawing/2014/main" id="{D6F62FE9-2892-4F12-B46C-B59D262BB429}"/>
              </a:ext>
            </a:extLst>
          </p:cNvPr>
          <p:cNvGrpSpPr>
            <a:grpSpLocks/>
          </p:cNvGrpSpPr>
          <p:nvPr/>
        </p:nvGrpSpPr>
        <p:grpSpPr bwMode="auto">
          <a:xfrm>
            <a:off x="4800600" y="4267200"/>
            <a:ext cx="1676400" cy="915988"/>
            <a:chOff x="1126" y="2124"/>
            <a:chExt cx="751" cy="724"/>
          </a:xfrm>
        </p:grpSpPr>
        <p:sp>
          <p:nvSpPr>
            <p:cNvPr id="32794" name="Rectangle 12">
              <a:extLst>
                <a:ext uri="{FF2B5EF4-FFF2-40B4-BE49-F238E27FC236}">
                  <a16:creationId xmlns:a16="http://schemas.microsoft.com/office/drawing/2014/main" id="{047BA69C-4EB0-4DBF-8C0E-454614C06B3B}"/>
                </a:ext>
              </a:extLst>
            </p:cNvPr>
            <p:cNvSpPr>
              <a:spLocks noChangeArrowheads="1"/>
            </p:cNvSpPr>
            <p:nvPr/>
          </p:nvSpPr>
          <p:spPr bwMode="auto">
            <a:xfrm>
              <a:off x="1126" y="2124"/>
              <a:ext cx="751" cy="602"/>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2795" name="Text Box 13">
              <a:extLst>
                <a:ext uri="{FF2B5EF4-FFF2-40B4-BE49-F238E27FC236}">
                  <a16:creationId xmlns:a16="http://schemas.microsoft.com/office/drawing/2014/main" id="{4E22F0EF-D926-4C79-93BF-768C62C42F3F}"/>
                </a:ext>
              </a:extLst>
            </p:cNvPr>
            <p:cNvSpPr txBox="1">
              <a:spLocks noChangeArrowheads="1"/>
            </p:cNvSpPr>
            <p:nvPr/>
          </p:nvSpPr>
          <p:spPr bwMode="auto">
            <a:xfrm>
              <a:off x="1159" y="2124"/>
              <a:ext cx="692" cy="724"/>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800">
                  <a:solidFill>
                    <a:schemeClr val="bg1"/>
                  </a:solidFill>
                  <a:latin typeface="Arial" panose="020B0604020202020204" pitchFamily="34" charset="0"/>
                </a:rPr>
                <a:t>CA generates</a:t>
              </a:r>
            </a:p>
            <a:p>
              <a:pPr algn="ctr"/>
              <a:r>
                <a:rPr lang="en-US" altLang="en-US" sz="1800">
                  <a:solidFill>
                    <a:schemeClr val="bg1"/>
                  </a:solidFill>
                  <a:latin typeface="Arial" panose="020B0604020202020204" pitchFamily="34" charset="0"/>
                </a:rPr>
                <a:t>S = Sign(K</a:t>
              </a:r>
              <a:r>
                <a:rPr lang="en-US" altLang="en-US" sz="1800" baseline="-25000">
                  <a:solidFill>
                    <a:schemeClr val="bg1"/>
                  </a:solidFill>
                  <a:latin typeface="Arial" panose="020B0604020202020204" pitchFamily="34" charset="0"/>
                </a:rPr>
                <a:t>B</a:t>
              </a:r>
              <a:r>
                <a:rPr lang="en-US" altLang="en-US" sz="1800">
                  <a:solidFill>
                    <a:schemeClr val="bg1"/>
                  </a:solidFill>
                  <a:latin typeface="Arial" panose="020B0604020202020204" pitchFamily="34" charset="0"/>
                </a:rPr>
                <a:t>)</a:t>
              </a:r>
            </a:p>
          </p:txBody>
        </p:sp>
      </p:grpSp>
      <p:sp>
        <p:nvSpPr>
          <p:cNvPr id="32781" name="Text Box 14">
            <a:extLst>
              <a:ext uri="{FF2B5EF4-FFF2-40B4-BE49-F238E27FC236}">
                <a16:creationId xmlns:a16="http://schemas.microsoft.com/office/drawing/2014/main" id="{553EAAA3-1B2D-4E69-B13E-56A0FB826D2C}"/>
              </a:ext>
            </a:extLst>
          </p:cNvPr>
          <p:cNvSpPr txBox="1">
            <a:spLocks noChangeArrowheads="1"/>
          </p:cNvSpPr>
          <p:nvPr/>
        </p:nvSpPr>
        <p:spPr bwMode="auto">
          <a:xfrm>
            <a:off x="4546600" y="5219700"/>
            <a:ext cx="960438"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600">
                <a:latin typeface="Arial" panose="020B0604020202020204" pitchFamily="34" charset="0"/>
              </a:rPr>
              <a:t>CA </a:t>
            </a:r>
          </a:p>
          <a:p>
            <a:pPr algn="r"/>
            <a:r>
              <a:rPr lang="en-US" altLang="en-US" sz="1600">
                <a:latin typeface="Arial" panose="020B0604020202020204" pitchFamily="34" charset="0"/>
              </a:rPr>
              <a:t>private</a:t>
            </a:r>
          </a:p>
          <a:p>
            <a:pPr algn="r"/>
            <a:r>
              <a:rPr lang="en-US" altLang="en-US" sz="1600">
                <a:latin typeface="Arial" panose="020B0604020202020204" pitchFamily="34" charset="0"/>
              </a:rPr>
              <a:t>key </a:t>
            </a:r>
          </a:p>
        </p:txBody>
      </p:sp>
      <p:pic>
        <p:nvPicPr>
          <p:cNvPr id="32782" name="Picture 15" descr="BS00768_[1]">
            <a:extLst>
              <a:ext uri="{FF2B5EF4-FFF2-40B4-BE49-F238E27FC236}">
                <a16:creationId xmlns:a16="http://schemas.microsoft.com/office/drawing/2014/main" id="{731C0A7F-0184-4DE0-BD19-25343A1BB2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flipV="1">
            <a:off x="5719763" y="5313363"/>
            <a:ext cx="458787"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83" name="Line 16">
            <a:extLst>
              <a:ext uri="{FF2B5EF4-FFF2-40B4-BE49-F238E27FC236}">
                <a16:creationId xmlns:a16="http://schemas.microsoft.com/office/drawing/2014/main" id="{F4296F25-F125-486A-97CB-3827DBD3D0DE}"/>
              </a:ext>
            </a:extLst>
          </p:cNvPr>
          <p:cNvSpPr>
            <a:spLocks noChangeShapeType="1"/>
          </p:cNvSpPr>
          <p:nvPr/>
        </p:nvSpPr>
        <p:spPr bwMode="auto">
          <a:xfrm flipV="1">
            <a:off x="5638800" y="5132388"/>
            <a:ext cx="0" cy="428625"/>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84" name="Line 17">
            <a:extLst>
              <a:ext uri="{FF2B5EF4-FFF2-40B4-BE49-F238E27FC236}">
                <a16:creationId xmlns:a16="http://schemas.microsoft.com/office/drawing/2014/main" id="{27E60E3E-86FD-4F64-8211-0F09F686286F}"/>
              </a:ext>
            </a:extLst>
          </p:cNvPr>
          <p:cNvSpPr>
            <a:spLocks noChangeShapeType="1"/>
          </p:cNvSpPr>
          <p:nvPr/>
        </p:nvSpPr>
        <p:spPr bwMode="auto">
          <a:xfrm>
            <a:off x="2613025" y="4468813"/>
            <a:ext cx="2222500" cy="63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85" name="Line 18">
            <a:extLst>
              <a:ext uri="{FF2B5EF4-FFF2-40B4-BE49-F238E27FC236}">
                <a16:creationId xmlns:a16="http://schemas.microsoft.com/office/drawing/2014/main" id="{A7A7F249-5571-40D2-9639-73DE499DA4FC}"/>
              </a:ext>
            </a:extLst>
          </p:cNvPr>
          <p:cNvSpPr>
            <a:spLocks noChangeShapeType="1"/>
          </p:cNvSpPr>
          <p:nvPr/>
        </p:nvSpPr>
        <p:spPr bwMode="auto">
          <a:xfrm flipV="1">
            <a:off x="6089650" y="4495800"/>
            <a:ext cx="1133475" cy="95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32786" name="Picture 19" descr="SO00109_[1]">
            <a:extLst>
              <a:ext uri="{FF2B5EF4-FFF2-40B4-BE49-F238E27FC236}">
                <a16:creationId xmlns:a16="http://schemas.microsoft.com/office/drawing/2014/main" id="{65F2D4A9-4322-46FF-9FBE-F372172183E1}"/>
              </a:ext>
            </a:extLst>
          </p:cNvPr>
          <p:cNvPicPr>
            <a:picLocks noChangeAspect="1" noChangeArrowheads="1"/>
          </p:cNvPicPr>
          <p:nvPr>
            <p:ph sz="quarter" idx="3"/>
          </p:nvPr>
        </p:nvPicPr>
        <p:blipFill>
          <a:blip r:embed="rId6">
            <a:extLst>
              <a:ext uri="{28A0092B-C50C-407E-A947-70E740481C1C}">
                <a14:useLocalDpi xmlns:a14="http://schemas.microsoft.com/office/drawing/2010/main" val="0"/>
              </a:ext>
            </a:extLst>
          </a:blip>
          <a:srcRect/>
          <a:stretch>
            <a:fillRect/>
          </a:stretch>
        </p:blipFill>
        <p:spPr>
          <a:xfrm>
            <a:off x="7519988" y="4067175"/>
            <a:ext cx="936625" cy="1176338"/>
          </a:xfrm>
          <a:noFill/>
        </p:spPr>
      </p:pic>
      <p:pic>
        <p:nvPicPr>
          <p:cNvPr id="32787" name="Picture 20" descr="BS00768_[1]">
            <a:extLst>
              <a:ext uri="{FF2B5EF4-FFF2-40B4-BE49-F238E27FC236}">
                <a16:creationId xmlns:a16="http://schemas.microsoft.com/office/drawing/2014/main" id="{E6343FA5-1659-434F-8B2E-CE7255FBD35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flipV="1">
            <a:off x="8382000" y="4267200"/>
            <a:ext cx="458788"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88" name="Text Box 21">
            <a:extLst>
              <a:ext uri="{FF2B5EF4-FFF2-40B4-BE49-F238E27FC236}">
                <a16:creationId xmlns:a16="http://schemas.microsoft.com/office/drawing/2014/main" id="{2C726971-56FD-411D-ABAB-54F80EE09B6C}"/>
              </a:ext>
            </a:extLst>
          </p:cNvPr>
          <p:cNvSpPr txBox="1">
            <a:spLocks noChangeArrowheads="1"/>
          </p:cNvSpPr>
          <p:nvPr/>
        </p:nvSpPr>
        <p:spPr bwMode="auto">
          <a:xfrm>
            <a:off x="6553200" y="5105400"/>
            <a:ext cx="231298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2000">
                <a:latin typeface="Arial" panose="020B0604020202020204" pitchFamily="34" charset="0"/>
              </a:rPr>
              <a:t>certificate = Bob’s public key and  signature by CA</a:t>
            </a:r>
          </a:p>
        </p:txBody>
      </p:sp>
      <p:grpSp>
        <p:nvGrpSpPr>
          <p:cNvPr id="32789" name="Group 22">
            <a:extLst>
              <a:ext uri="{FF2B5EF4-FFF2-40B4-BE49-F238E27FC236}">
                <a16:creationId xmlns:a16="http://schemas.microsoft.com/office/drawing/2014/main" id="{FA9F4E40-945E-40DE-9CB5-3D33E35E10E6}"/>
              </a:ext>
            </a:extLst>
          </p:cNvPr>
          <p:cNvGrpSpPr>
            <a:grpSpLocks/>
          </p:cNvGrpSpPr>
          <p:nvPr/>
        </p:nvGrpSpPr>
        <p:grpSpPr bwMode="auto">
          <a:xfrm>
            <a:off x="8382000" y="4648200"/>
            <a:ext cx="509588" cy="492125"/>
            <a:chOff x="2968" y="2140"/>
            <a:chExt cx="321" cy="310"/>
          </a:xfrm>
        </p:grpSpPr>
        <p:sp>
          <p:nvSpPr>
            <p:cNvPr id="32792" name="Text Box 23">
              <a:extLst>
                <a:ext uri="{FF2B5EF4-FFF2-40B4-BE49-F238E27FC236}">
                  <a16:creationId xmlns:a16="http://schemas.microsoft.com/office/drawing/2014/main" id="{87EB0A09-00B6-4D66-A80B-EA7B681B95A2}"/>
                </a:ext>
              </a:extLst>
            </p:cNvPr>
            <p:cNvSpPr txBox="1">
              <a:spLocks noChangeArrowheads="1"/>
            </p:cNvSpPr>
            <p:nvPr/>
          </p:nvSpPr>
          <p:spPr bwMode="auto">
            <a:xfrm>
              <a:off x="2968" y="2140"/>
              <a:ext cx="32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K</a:t>
              </a:r>
              <a:r>
                <a:rPr lang="en-US" altLang="en-US" sz="2000" baseline="-25000">
                  <a:solidFill>
                    <a:srgbClr val="FF0000"/>
                  </a:solidFill>
                  <a:latin typeface="Arial" panose="020B0604020202020204" pitchFamily="34" charset="0"/>
                </a:rPr>
                <a:t>B </a:t>
              </a:r>
            </a:p>
          </p:txBody>
        </p:sp>
        <p:sp>
          <p:nvSpPr>
            <p:cNvPr id="32793" name="Text Box 24">
              <a:extLst>
                <a:ext uri="{FF2B5EF4-FFF2-40B4-BE49-F238E27FC236}">
                  <a16:creationId xmlns:a16="http://schemas.microsoft.com/office/drawing/2014/main" id="{6D75C08F-4630-4B84-AFB5-A09B58AEA71C}"/>
                </a:ext>
              </a:extLst>
            </p:cNvPr>
            <p:cNvSpPr txBox="1">
              <a:spLocks noChangeArrowheads="1"/>
            </p:cNvSpPr>
            <p:nvPr/>
          </p:nvSpPr>
          <p:spPr bwMode="auto">
            <a:xfrm>
              <a:off x="3144" y="2238"/>
              <a:ext cx="1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sz="1600">
                <a:solidFill>
                  <a:srgbClr val="FF0000"/>
                </a:solidFill>
                <a:latin typeface="Arial" panose="020B0604020202020204" pitchFamily="34" charset="0"/>
              </a:endParaRPr>
            </a:p>
          </p:txBody>
        </p:sp>
      </p:grpSp>
      <p:sp>
        <p:nvSpPr>
          <p:cNvPr id="32790" name="Text Box 25">
            <a:extLst>
              <a:ext uri="{FF2B5EF4-FFF2-40B4-BE49-F238E27FC236}">
                <a16:creationId xmlns:a16="http://schemas.microsoft.com/office/drawing/2014/main" id="{BF97D14A-4914-481A-9685-143091DCE59D}"/>
              </a:ext>
            </a:extLst>
          </p:cNvPr>
          <p:cNvSpPr txBox="1">
            <a:spLocks noChangeArrowheads="1"/>
          </p:cNvSpPr>
          <p:nvPr/>
        </p:nvSpPr>
        <p:spPr bwMode="auto">
          <a:xfrm>
            <a:off x="5562600" y="5562600"/>
            <a:ext cx="8699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K</a:t>
            </a:r>
            <a:r>
              <a:rPr lang="en-US" altLang="en-US" sz="2000" baseline="30000">
                <a:solidFill>
                  <a:srgbClr val="FF0000"/>
                </a:solidFill>
                <a:latin typeface="Arial" panose="020B0604020202020204" pitchFamily="34" charset="0"/>
              </a:rPr>
              <a:t>-1</a:t>
            </a:r>
            <a:r>
              <a:rPr lang="en-US" altLang="en-US" sz="2000">
                <a:solidFill>
                  <a:srgbClr val="FF0000"/>
                </a:solidFill>
                <a:latin typeface="Arial" panose="020B0604020202020204" pitchFamily="34" charset="0"/>
              </a:rPr>
              <a:t> </a:t>
            </a:r>
            <a:r>
              <a:rPr lang="en-US" altLang="en-US" sz="2000" baseline="-25000">
                <a:solidFill>
                  <a:srgbClr val="FF0000"/>
                </a:solidFill>
                <a:latin typeface="Arial" panose="020B0604020202020204" pitchFamily="34" charset="0"/>
              </a:rPr>
              <a:t>CA</a:t>
            </a:r>
            <a:r>
              <a:rPr lang="en-US" altLang="en-US" sz="2000">
                <a:solidFill>
                  <a:srgbClr val="FF0000"/>
                </a:solidFill>
                <a:latin typeface="Arial" panose="020B0604020202020204" pitchFamily="34" charset="0"/>
              </a:rPr>
              <a:t> </a:t>
            </a:r>
          </a:p>
        </p:txBody>
      </p:sp>
      <p:sp>
        <p:nvSpPr>
          <p:cNvPr id="32791" name="Text Box 26">
            <a:extLst>
              <a:ext uri="{FF2B5EF4-FFF2-40B4-BE49-F238E27FC236}">
                <a16:creationId xmlns:a16="http://schemas.microsoft.com/office/drawing/2014/main" id="{C10F77DC-54CA-4599-86B4-3BAA8D430EE0}"/>
              </a:ext>
            </a:extLst>
          </p:cNvPr>
          <p:cNvSpPr txBox="1">
            <a:spLocks noChangeArrowheads="1"/>
          </p:cNvSpPr>
          <p:nvPr/>
        </p:nvSpPr>
        <p:spPr bwMode="auto">
          <a:xfrm>
            <a:off x="2057400" y="4800600"/>
            <a:ext cx="533400"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K</a:t>
            </a:r>
            <a:r>
              <a:rPr lang="en-US" altLang="en-US" sz="2000" baseline="-25000">
                <a:solidFill>
                  <a:srgbClr val="FF0000"/>
                </a:solidFill>
                <a:latin typeface="Arial" panose="020B0604020202020204" pitchFamily="34" charset="0"/>
              </a:rPr>
              <a:t>B</a:t>
            </a:r>
            <a:r>
              <a:rPr lang="en-US" altLang="en-US" sz="2000">
                <a:solidFill>
                  <a:srgbClr val="FF0000"/>
                </a:solidFill>
                <a:latin typeface="Arial" panose="020B0604020202020204"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736E1C9-D08B-4645-AC20-7DB3E0D7C7BB}"/>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2E7BD30-DE5C-44FC-9FE0-CDEA90F3DF53}" type="slidenum">
              <a:rPr lang="en-US" altLang="en-US" sz="1200">
                <a:solidFill>
                  <a:schemeClr val="folHlink"/>
                </a:solidFill>
                <a:latin typeface="Arial" panose="020B0604020202020204" pitchFamily="34" charset="0"/>
              </a:rPr>
              <a:pPr eaLnBrk="1" hangingPunct="1"/>
              <a:t>3</a:t>
            </a:fld>
            <a:endParaRPr lang="en-US" altLang="en-US" sz="1200">
              <a:solidFill>
                <a:schemeClr val="folHlink"/>
              </a:solidFill>
              <a:latin typeface="Arial" panose="020B0604020202020204" pitchFamily="34" charset="0"/>
            </a:endParaRPr>
          </a:p>
        </p:txBody>
      </p:sp>
      <p:sp>
        <p:nvSpPr>
          <p:cNvPr id="6147" name="Rectangle 2">
            <a:extLst>
              <a:ext uri="{FF2B5EF4-FFF2-40B4-BE49-F238E27FC236}">
                <a16:creationId xmlns:a16="http://schemas.microsoft.com/office/drawing/2014/main" id="{9D4F61A9-BE4D-4F87-877F-D009D05BDAE6}"/>
              </a:ext>
            </a:extLst>
          </p:cNvPr>
          <p:cNvSpPr>
            <a:spLocks noGrp="1" noChangeArrowheads="1"/>
          </p:cNvSpPr>
          <p:nvPr>
            <p:ph type="title"/>
          </p:nvPr>
        </p:nvSpPr>
        <p:spPr/>
        <p:txBody>
          <a:bodyPr/>
          <a:lstStyle/>
          <a:p>
            <a:pPr eaLnBrk="1" hangingPunct="1"/>
            <a:r>
              <a:rPr lang="en-US" altLang="en-US"/>
              <a:t>Symmetric Key Distribution</a:t>
            </a:r>
          </a:p>
        </p:txBody>
      </p:sp>
      <p:sp>
        <p:nvSpPr>
          <p:cNvPr id="6148" name="Rectangle 3">
            <a:extLst>
              <a:ext uri="{FF2B5EF4-FFF2-40B4-BE49-F238E27FC236}">
                <a16:creationId xmlns:a16="http://schemas.microsoft.com/office/drawing/2014/main" id="{79D3E716-C79D-4987-84B2-689AB7059059}"/>
              </a:ext>
            </a:extLst>
          </p:cNvPr>
          <p:cNvSpPr>
            <a:spLocks noGrp="1" noChangeArrowheads="1"/>
          </p:cNvSpPr>
          <p:nvPr>
            <p:ph type="body" idx="1"/>
          </p:nvPr>
        </p:nvSpPr>
        <p:spPr>
          <a:xfrm>
            <a:off x="457200" y="1524000"/>
            <a:ext cx="8475663" cy="954088"/>
          </a:xfrm>
        </p:spPr>
        <p:txBody>
          <a:bodyPr/>
          <a:lstStyle/>
          <a:p>
            <a:pPr eaLnBrk="1" hangingPunct="1"/>
            <a:r>
              <a:rPr lang="en-US" altLang="en-US"/>
              <a:t>How does Andrew do this?</a:t>
            </a:r>
          </a:p>
        </p:txBody>
      </p:sp>
      <p:sp>
        <p:nvSpPr>
          <p:cNvPr id="630788" name="Text Box 4">
            <a:extLst>
              <a:ext uri="{FF2B5EF4-FFF2-40B4-BE49-F238E27FC236}">
                <a16:creationId xmlns:a16="http://schemas.microsoft.com/office/drawing/2014/main" id="{5D271070-09FF-4354-9D55-A77FF74D837E}"/>
              </a:ext>
            </a:extLst>
          </p:cNvPr>
          <p:cNvSpPr txBox="1">
            <a:spLocks noChangeArrowheads="1"/>
          </p:cNvSpPr>
          <p:nvPr/>
        </p:nvSpPr>
        <p:spPr bwMode="auto">
          <a:xfrm>
            <a:off x="1066800" y="2971800"/>
            <a:ext cx="69342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800">
                <a:latin typeface="Arial" panose="020B0604020202020204" pitchFamily="34" charset="0"/>
              </a:rPr>
              <a:t>Andrew Uses Kerberos, which relies on a </a:t>
            </a:r>
            <a:r>
              <a:rPr lang="en-US" altLang="en-US" sz="2800" u="sng">
                <a:latin typeface="Arial" panose="020B0604020202020204" pitchFamily="34" charset="0"/>
              </a:rPr>
              <a:t>Key Distribution Center</a:t>
            </a:r>
            <a:r>
              <a:rPr lang="en-US" altLang="en-US" sz="2800">
                <a:latin typeface="Arial" panose="020B0604020202020204" pitchFamily="34" charset="0"/>
              </a:rPr>
              <a:t> (KDC) to establish shared symmetric keys.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07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078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6">
            <a:extLst>
              <a:ext uri="{FF2B5EF4-FFF2-40B4-BE49-F238E27FC236}">
                <a16:creationId xmlns:a16="http://schemas.microsoft.com/office/drawing/2014/main" id="{408D96AD-2000-47E8-9788-666D87AA4267}"/>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4D82A25-A7BD-4677-B368-EF8CB9195813}" type="slidenum">
              <a:rPr lang="en-US" altLang="en-US" sz="1200">
                <a:solidFill>
                  <a:schemeClr val="folHlink"/>
                </a:solidFill>
                <a:latin typeface="Arial" panose="020B0604020202020204" pitchFamily="34" charset="0"/>
              </a:rPr>
              <a:pPr eaLnBrk="1" hangingPunct="1"/>
              <a:t>30</a:t>
            </a:fld>
            <a:endParaRPr lang="en-US" altLang="en-US" sz="1200">
              <a:solidFill>
                <a:schemeClr val="folHlink"/>
              </a:solidFill>
              <a:latin typeface="Arial" panose="020B0604020202020204" pitchFamily="34" charset="0"/>
            </a:endParaRPr>
          </a:p>
        </p:txBody>
      </p:sp>
      <p:sp>
        <p:nvSpPr>
          <p:cNvPr id="33795" name="Rectangle 2">
            <a:extLst>
              <a:ext uri="{FF2B5EF4-FFF2-40B4-BE49-F238E27FC236}">
                <a16:creationId xmlns:a16="http://schemas.microsoft.com/office/drawing/2014/main" id="{8EFA08CE-83A4-48C8-AD50-E77B4DDC39A1}"/>
              </a:ext>
            </a:extLst>
          </p:cNvPr>
          <p:cNvSpPr>
            <a:spLocks noGrp="1" noChangeArrowheads="1"/>
          </p:cNvSpPr>
          <p:nvPr>
            <p:ph type="title"/>
          </p:nvPr>
        </p:nvSpPr>
        <p:spPr/>
        <p:txBody>
          <a:bodyPr/>
          <a:lstStyle/>
          <a:p>
            <a:pPr eaLnBrk="1" hangingPunct="1"/>
            <a:r>
              <a:rPr lang="en-US" altLang="en-US"/>
              <a:t>Certification Authorities</a:t>
            </a:r>
          </a:p>
        </p:txBody>
      </p:sp>
      <p:sp>
        <p:nvSpPr>
          <p:cNvPr id="33796" name="Rectangle 3">
            <a:extLst>
              <a:ext uri="{FF2B5EF4-FFF2-40B4-BE49-F238E27FC236}">
                <a16:creationId xmlns:a16="http://schemas.microsoft.com/office/drawing/2014/main" id="{AB176330-A94C-4FAC-91BF-3191AA1A2F36}"/>
              </a:ext>
            </a:extLst>
          </p:cNvPr>
          <p:cNvSpPr>
            <a:spLocks noGrp="1" noChangeArrowheads="1"/>
          </p:cNvSpPr>
          <p:nvPr>
            <p:ph type="body" sz="half" idx="3"/>
          </p:nvPr>
        </p:nvSpPr>
        <p:spPr>
          <a:xfrm>
            <a:off x="650875" y="1371600"/>
            <a:ext cx="7727950" cy="1828800"/>
          </a:xfrm>
        </p:spPr>
        <p:txBody>
          <a:bodyPr/>
          <a:lstStyle/>
          <a:p>
            <a:pPr eaLnBrk="1" hangingPunct="1">
              <a:lnSpc>
                <a:spcPct val="90000"/>
              </a:lnSpc>
            </a:pPr>
            <a:r>
              <a:rPr lang="en-US" altLang="en-US" sz="1800"/>
              <a:t>When Alice wants Bob’s public key:</a:t>
            </a:r>
          </a:p>
          <a:p>
            <a:pPr lvl="1" eaLnBrk="1" hangingPunct="1">
              <a:lnSpc>
                <a:spcPct val="90000"/>
              </a:lnSpc>
            </a:pPr>
            <a:r>
              <a:rPr lang="en-US" altLang="en-US" sz="2200">
                <a:solidFill>
                  <a:srgbClr val="FF0000"/>
                </a:solidFill>
              </a:rPr>
              <a:t>Gets Bob’s certificate (Bob or elsewhere).</a:t>
            </a:r>
          </a:p>
          <a:p>
            <a:pPr lvl="1" eaLnBrk="1" hangingPunct="1">
              <a:lnSpc>
                <a:spcPct val="90000"/>
              </a:lnSpc>
            </a:pPr>
            <a:r>
              <a:rPr lang="en-US" altLang="en-US" sz="2200">
                <a:solidFill>
                  <a:srgbClr val="FF0000"/>
                </a:solidFill>
              </a:rPr>
              <a:t>Use CA’s public key to verify the signature within Bob’s certificate, then accepts public key</a:t>
            </a:r>
            <a:endParaRPr lang="en-US" altLang="en-US" sz="2200"/>
          </a:p>
        </p:txBody>
      </p:sp>
      <p:grpSp>
        <p:nvGrpSpPr>
          <p:cNvPr id="33797" name="Group 4">
            <a:extLst>
              <a:ext uri="{FF2B5EF4-FFF2-40B4-BE49-F238E27FC236}">
                <a16:creationId xmlns:a16="http://schemas.microsoft.com/office/drawing/2014/main" id="{F285317F-327A-461C-82CF-6AB061238C47}"/>
              </a:ext>
            </a:extLst>
          </p:cNvPr>
          <p:cNvGrpSpPr>
            <a:grpSpLocks/>
          </p:cNvGrpSpPr>
          <p:nvPr/>
        </p:nvGrpSpPr>
        <p:grpSpPr bwMode="auto">
          <a:xfrm>
            <a:off x="3581400" y="3505200"/>
            <a:ext cx="1639888" cy="955675"/>
            <a:chOff x="1126" y="2124"/>
            <a:chExt cx="751" cy="602"/>
          </a:xfrm>
        </p:grpSpPr>
        <p:sp>
          <p:nvSpPr>
            <p:cNvPr id="33810" name="Rectangle 5">
              <a:extLst>
                <a:ext uri="{FF2B5EF4-FFF2-40B4-BE49-F238E27FC236}">
                  <a16:creationId xmlns:a16="http://schemas.microsoft.com/office/drawing/2014/main" id="{CA14D8FA-A789-4AD0-B4CB-28CA2EF1ED2E}"/>
                </a:ext>
              </a:extLst>
            </p:cNvPr>
            <p:cNvSpPr>
              <a:spLocks noChangeArrowheads="1"/>
            </p:cNvSpPr>
            <p:nvPr/>
          </p:nvSpPr>
          <p:spPr bwMode="auto">
            <a:xfrm>
              <a:off x="1126" y="2124"/>
              <a:ext cx="751" cy="602"/>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811" name="Text Box 6">
              <a:extLst>
                <a:ext uri="{FF2B5EF4-FFF2-40B4-BE49-F238E27FC236}">
                  <a16:creationId xmlns:a16="http://schemas.microsoft.com/office/drawing/2014/main" id="{4DC0DCDC-1738-4A2C-B169-6AA5FA5226E3}"/>
                </a:ext>
              </a:extLst>
            </p:cNvPr>
            <p:cNvSpPr txBox="1">
              <a:spLocks noChangeArrowheads="1"/>
            </p:cNvSpPr>
            <p:nvPr/>
          </p:nvSpPr>
          <p:spPr bwMode="auto">
            <a:xfrm>
              <a:off x="1172" y="2124"/>
              <a:ext cx="666" cy="57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sz="1800">
                <a:solidFill>
                  <a:schemeClr val="bg1"/>
                </a:solidFill>
                <a:latin typeface="Arial" panose="020B0604020202020204" pitchFamily="34" charset="0"/>
              </a:endParaRPr>
            </a:p>
            <a:p>
              <a:pPr algn="ctr"/>
              <a:r>
                <a:rPr lang="en-US" altLang="en-US" sz="1800">
                  <a:solidFill>
                    <a:schemeClr val="bg1"/>
                  </a:solidFill>
                  <a:latin typeface="Arial" panose="020B0604020202020204" pitchFamily="34" charset="0"/>
                </a:rPr>
                <a:t>Verify(S, K</a:t>
              </a:r>
              <a:r>
                <a:rPr lang="en-US" altLang="en-US" sz="1800" baseline="-25000">
                  <a:solidFill>
                    <a:schemeClr val="bg1"/>
                  </a:solidFill>
                  <a:latin typeface="Arial" panose="020B0604020202020204" pitchFamily="34" charset="0"/>
                </a:rPr>
                <a:t>B</a:t>
              </a:r>
              <a:r>
                <a:rPr lang="en-US" altLang="en-US" sz="1800">
                  <a:solidFill>
                    <a:schemeClr val="bg1"/>
                  </a:solidFill>
                  <a:latin typeface="Arial" panose="020B0604020202020204" pitchFamily="34" charset="0"/>
                </a:rPr>
                <a:t>)</a:t>
              </a:r>
            </a:p>
            <a:p>
              <a:pPr algn="ctr"/>
              <a:endParaRPr lang="en-US" altLang="en-US" sz="1800">
                <a:solidFill>
                  <a:schemeClr val="bg1"/>
                </a:solidFill>
                <a:latin typeface="Arial" panose="020B0604020202020204" pitchFamily="34" charset="0"/>
              </a:endParaRPr>
            </a:p>
          </p:txBody>
        </p:sp>
      </p:grpSp>
      <p:sp>
        <p:nvSpPr>
          <p:cNvPr id="33798" name="Text Box 7">
            <a:extLst>
              <a:ext uri="{FF2B5EF4-FFF2-40B4-BE49-F238E27FC236}">
                <a16:creationId xmlns:a16="http://schemas.microsoft.com/office/drawing/2014/main" id="{3B19403C-8F34-44BB-807E-F6E4B0FBDFBF}"/>
              </a:ext>
            </a:extLst>
          </p:cNvPr>
          <p:cNvSpPr txBox="1">
            <a:spLocks noChangeArrowheads="1"/>
          </p:cNvSpPr>
          <p:nvPr/>
        </p:nvSpPr>
        <p:spPr bwMode="auto">
          <a:xfrm>
            <a:off x="3560763" y="4522788"/>
            <a:ext cx="960437"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600">
                <a:latin typeface="Arial" panose="020B0604020202020204" pitchFamily="34" charset="0"/>
              </a:rPr>
              <a:t>CA </a:t>
            </a:r>
          </a:p>
          <a:p>
            <a:pPr algn="r"/>
            <a:r>
              <a:rPr lang="en-US" altLang="en-US" sz="1600">
                <a:latin typeface="Arial" panose="020B0604020202020204" pitchFamily="34" charset="0"/>
              </a:rPr>
              <a:t>public</a:t>
            </a:r>
          </a:p>
          <a:p>
            <a:pPr algn="r"/>
            <a:r>
              <a:rPr lang="en-US" altLang="en-US" sz="1600">
                <a:latin typeface="Arial" panose="020B0604020202020204" pitchFamily="34" charset="0"/>
              </a:rPr>
              <a:t>key </a:t>
            </a:r>
          </a:p>
        </p:txBody>
      </p:sp>
      <p:pic>
        <p:nvPicPr>
          <p:cNvPr id="33799" name="Picture 8" descr="BS00768_[1]">
            <a:extLst>
              <a:ext uri="{FF2B5EF4-FFF2-40B4-BE49-F238E27FC236}">
                <a16:creationId xmlns:a16="http://schemas.microsoft.com/office/drawing/2014/main" id="{9FEC4637-212F-44B2-AE96-59D4AE2EF9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flipV="1">
            <a:off x="5410200" y="4495800"/>
            <a:ext cx="458788"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0" name="Text Box 9">
            <a:extLst>
              <a:ext uri="{FF2B5EF4-FFF2-40B4-BE49-F238E27FC236}">
                <a16:creationId xmlns:a16="http://schemas.microsoft.com/office/drawing/2014/main" id="{1FB9D271-1300-43D5-94DF-09E851CD2680}"/>
              </a:ext>
            </a:extLst>
          </p:cNvPr>
          <p:cNvSpPr txBox="1">
            <a:spLocks noChangeArrowheads="1"/>
          </p:cNvSpPr>
          <p:nvPr/>
        </p:nvSpPr>
        <p:spPr bwMode="auto">
          <a:xfrm>
            <a:off x="5486400" y="5029200"/>
            <a:ext cx="6524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K</a:t>
            </a:r>
            <a:r>
              <a:rPr lang="en-US" altLang="en-US" sz="2000" baseline="-25000">
                <a:solidFill>
                  <a:srgbClr val="FF0000"/>
                </a:solidFill>
                <a:latin typeface="Arial" panose="020B0604020202020204" pitchFamily="34" charset="0"/>
              </a:rPr>
              <a:t>CA</a:t>
            </a:r>
            <a:r>
              <a:rPr lang="en-US" altLang="en-US" sz="2000">
                <a:solidFill>
                  <a:srgbClr val="FF0000"/>
                </a:solidFill>
                <a:latin typeface="Arial" panose="020B0604020202020204" pitchFamily="34" charset="0"/>
              </a:rPr>
              <a:t> </a:t>
            </a:r>
          </a:p>
        </p:txBody>
      </p:sp>
      <p:sp>
        <p:nvSpPr>
          <p:cNvPr id="33801" name="Line 10">
            <a:extLst>
              <a:ext uri="{FF2B5EF4-FFF2-40B4-BE49-F238E27FC236}">
                <a16:creationId xmlns:a16="http://schemas.microsoft.com/office/drawing/2014/main" id="{ECFBDAF7-9FA8-4396-AD7A-7FBBA319AF85}"/>
              </a:ext>
            </a:extLst>
          </p:cNvPr>
          <p:cNvSpPr>
            <a:spLocks noChangeShapeType="1"/>
          </p:cNvSpPr>
          <p:nvPr/>
        </p:nvSpPr>
        <p:spPr bwMode="auto">
          <a:xfrm flipV="1">
            <a:off x="4603750" y="4449763"/>
            <a:ext cx="0" cy="893762"/>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2" name="Line 11">
            <a:extLst>
              <a:ext uri="{FF2B5EF4-FFF2-40B4-BE49-F238E27FC236}">
                <a16:creationId xmlns:a16="http://schemas.microsoft.com/office/drawing/2014/main" id="{3F2DD6DF-A07B-4B34-B1AC-33F0DCE58516}"/>
              </a:ext>
            </a:extLst>
          </p:cNvPr>
          <p:cNvSpPr>
            <a:spLocks noChangeShapeType="1"/>
          </p:cNvSpPr>
          <p:nvPr/>
        </p:nvSpPr>
        <p:spPr bwMode="auto">
          <a:xfrm>
            <a:off x="2379663" y="3873500"/>
            <a:ext cx="1049337" cy="127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3" name="Line 12">
            <a:extLst>
              <a:ext uri="{FF2B5EF4-FFF2-40B4-BE49-F238E27FC236}">
                <a16:creationId xmlns:a16="http://schemas.microsoft.com/office/drawing/2014/main" id="{770048F8-565C-4392-A26F-B8F48D10575A}"/>
              </a:ext>
            </a:extLst>
          </p:cNvPr>
          <p:cNvSpPr>
            <a:spLocks noChangeShapeType="1"/>
          </p:cNvSpPr>
          <p:nvPr/>
        </p:nvSpPr>
        <p:spPr bwMode="auto">
          <a:xfrm flipV="1">
            <a:off x="5248275" y="3886200"/>
            <a:ext cx="1133475" cy="95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33804" name="Picture 13" descr="SO00109_[1]">
            <a:extLst>
              <a:ext uri="{FF2B5EF4-FFF2-40B4-BE49-F238E27FC236}">
                <a16:creationId xmlns:a16="http://schemas.microsoft.com/office/drawing/2014/main" id="{6BC16F26-CFE3-4EB3-8488-71B659A57D56}"/>
              </a:ext>
            </a:extLst>
          </p:cNvPr>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1574800" y="3257550"/>
            <a:ext cx="936625" cy="1177925"/>
          </a:xfrm>
          <a:noFill/>
        </p:spPr>
      </p:pic>
      <p:sp>
        <p:nvSpPr>
          <p:cNvPr id="33805" name="Text Box 14">
            <a:extLst>
              <a:ext uri="{FF2B5EF4-FFF2-40B4-BE49-F238E27FC236}">
                <a16:creationId xmlns:a16="http://schemas.microsoft.com/office/drawing/2014/main" id="{61A1A0B0-7269-49EE-B283-6B52EFDFD472}"/>
              </a:ext>
            </a:extLst>
          </p:cNvPr>
          <p:cNvSpPr txBox="1">
            <a:spLocks noChangeArrowheads="1"/>
          </p:cNvSpPr>
          <p:nvPr/>
        </p:nvSpPr>
        <p:spPr bwMode="auto">
          <a:xfrm>
            <a:off x="990600" y="3581400"/>
            <a:ext cx="533400"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rgbClr val="FF0000"/>
                </a:solidFill>
                <a:latin typeface="Arial" panose="020B0604020202020204" pitchFamily="34" charset="0"/>
              </a:rPr>
              <a:t>K</a:t>
            </a:r>
            <a:r>
              <a:rPr lang="en-US" altLang="en-US" sz="2000" baseline="-25000">
                <a:solidFill>
                  <a:srgbClr val="FF0000"/>
                </a:solidFill>
                <a:latin typeface="Arial" panose="020B0604020202020204" pitchFamily="34" charset="0"/>
              </a:rPr>
              <a:t>B</a:t>
            </a:r>
            <a:r>
              <a:rPr lang="en-US" altLang="en-US" sz="2000">
                <a:solidFill>
                  <a:srgbClr val="FF0000"/>
                </a:solidFill>
                <a:latin typeface="Arial" panose="020B0604020202020204" pitchFamily="34" charset="0"/>
              </a:rPr>
              <a:t> </a:t>
            </a:r>
          </a:p>
        </p:txBody>
      </p:sp>
      <p:sp>
        <p:nvSpPr>
          <p:cNvPr id="33806" name="Text Box 15">
            <a:extLst>
              <a:ext uri="{FF2B5EF4-FFF2-40B4-BE49-F238E27FC236}">
                <a16:creationId xmlns:a16="http://schemas.microsoft.com/office/drawing/2014/main" id="{EB73FF4D-6060-4E50-9DC0-25699A2195B0}"/>
              </a:ext>
            </a:extLst>
          </p:cNvPr>
          <p:cNvSpPr txBox="1">
            <a:spLocks noChangeArrowheads="1"/>
          </p:cNvSpPr>
          <p:nvPr/>
        </p:nvSpPr>
        <p:spPr bwMode="auto">
          <a:xfrm>
            <a:off x="2057400" y="3754438"/>
            <a:ext cx="184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sz="1600">
              <a:solidFill>
                <a:srgbClr val="FF0000"/>
              </a:solidFill>
              <a:latin typeface="Arial" panose="020B0604020202020204" pitchFamily="34" charset="0"/>
            </a:endParaRPr>
          </a:p>
        </p:txBody>
      </p:sp>
      <p:pic>
        <p:nvPicPr>
          <p:cNvPr id="33807" name="Picture 16" descr="BS00768_[1]">
            <a:extLst>
              <a:ext uri="{FF2B5EF4-FFF2-40B4-BE49-F238E27FC236}">
                <a16:creationId xmlns:a16="http://schemas.microsoft.com/office/drawing/2014/main" id="{4391EDB2-0063-4D27-AA70-F8525023B3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flipV="1">
            <a:off x="1066800" y="4038600"/>
            <a:ext cx="458788"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8" name="Text Box 17">
            <a:extLst>
              <a:ext uri="{FF2B5EF4-FFF2-40B4-BE49-F238E27FC236}">
                <a16:creationId xmlns:a16="http://schemas.microsoft.com/office/drawing/2014/main" id="{BDF2D841-26C4-4537-9219-42430E7113B5}"/>
              </a:ext>
            </a:extLst>
          </p:cNvPr>
          <p:cNvSpPr txBox="1">
            <a:spLocks noChangeArrowheads="1"/>
          </p:cNvSpPr>
          <p:nvPr/>
        </p:nvSpPr>
        <p:spPr bwMode="auto">
          <a:xfrm>
            <a:off x="6781800" y="3581400"/>
            <a:ext cx="1600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a:latin typeface="Arial" panose="020B0604020202020204" pitchFamily="34" charset="0"/>
              </a:rPr>
              <a:t>If signature is valid, use K</a:t>
            </a:r>
            <a:r>
              <a:rPr lang="en-US" altLang="en-US" sz="1800" baseline="-25000">
                <a:latin typeface="Arial" panose="020B0604020202020204" pitchFamily="34" charset="0"/>
              </a:rPr>
              <a:t>B</a:t>
            </a:r>
            <a:endParaRPr lang="en-US" altLang="en-US" sz="1800">
              <a:latin typeface="Arial" panose="020B0604020202020204" pitchFamily="34" charset="0"/>
            </a:endParaRPr>
          </a:p>
        </p:txBody>
      </p:sp>
      <p:pic>
        <p:nvPicPr>
          <p:cNvPr id="33809" name="Picture 18" descr="Alice">
            <a:extLst>
              <a:ext uri="{FF2B5EF4-FFF2-40B4-BE49-F238E27FC236}">
                <a16:creationId xmlns:a16="http://schemas.microsoft.com/office/drawing/2014/main" id="{A122582B-DE30-4DED-89A4-20C0DFAFD84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800" y="5181600"/>
            <a:ext cx="8032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a:extLst>
              <a:ext uri="{FF2B5EF4-FFF2-40B4-BE49-F238E27FC236}">
                <a16:creationId xmlns:a16="http://schemas.microsoft.com/office/drawing/2014/main" id="{841AC2BE-A6BF-4B58-909D-BF602BD467B6}"/>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BAAFAA6-207C-42F0-BDFE-AE113A7009B6}" type="slidenum">
              <a:rPr lang="en-US" altLang="en-US" sz="1200">
                <a:solidFill>
                  <a:schemeClr val="folHlink"/>
                </a:solidFill>
                <a:latin typeface="Arial" panose="020B0604020202020204" pitchFamily="34" charset="0"/>
              </a:rPr>
              <a:pPr eaLnBrk="1" hangingPunct="1"/>
              <a:t>31</a:t>
            </a:fld>
            <a:endParaRPr lang="en-US" altLang="en-US" sz="1200">
              <a:solidFill>
                <a:schemeClr val="folHlink"/>
              </a:solidFill>
              <a:latin typeface="Arial" panose="020B0604020202020204" pitchFamily="34" charset="0"/>
            </a:endParaRPr>
          </a:p>
        </p:txBody>
      </p:sp>
      <p:graphicFrame>
        <p:nvGraphicFramePr>
          <p:cNvPr id="1026" name="Object 2">
            <a:extLst>
              <a:ext uri="{FF2B5EF4-FFF2-40B4-BE49-F238E27FC236}">
                <a16:creationId xmlns:a16="http://schemas.microsoft.com/office/drawing/2014/main" id="{9E53D6C3-C07F-49F0-97CB-9ACB905A9BAA}"/>
              </a:ext>
            </a:extLst>
          </p:cNvPr>
          <p:cNvGraphicFramePr>
            <a:graphicFrameLocks noChangeAspect="1"/>
          </p:cNvGraphicFramePr>
          <p:nvPr/>
        </p:nvGraphicFramePr>
        <p:xfrm>
          <a:off x="1371600" y="1981200"/>
          <a:ext cx="4059238" cy="4572000"/>
        </p:xfrm>
        <a:graphic>
          <a:graphicData uri="http://schemas.openxmlformats.org/presentationml/2006/ole">
            <mc:AlternateContent xmlns:mc="http://schemas.openxmlformats.org/markup-compatibility/2006">
              <mc:Choice xmlns:v="urn:schemas-microsoft-com:vml" Requires="v">
                <p:oleObj spid="_x0000_s1036" name="Bitmap Image" r:id="rId4" imgW="4896533" imgH="5514286" progId="Paint.Picture">
                  <p:embed/>
                </p:oleObj>
              </mc:Choice>
              <mc:Fallback>
                <p:oleObj name="Bitmap Image" r:id="rId4" imgW="4896533" imgH="5514286" progId="Paint.Picture">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981200"/>
                        <a:ext cx="4059238"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Rectangle 3">
            <a:extLst>
              <a:ext uri="{FF2B5EF4-FFF2-40B4-BE49-F238E27FC236}">
                <a16:creationId xmlns:a16="http://schemas.microsoft.com/office/drawing/2014/main" id="{219473F6-F0B0-462B-8E17-E32FCFA24700}"/>
              </a:ext>
            </a:extLst>
          </p:cNvPr>
          <p:cNvSpPr>
            <a:spLocks noGrp="1" noChangeArrowheads="1"/>
          </p:cNvSpPr>
          <p:nvPr>
            <p:ph type="title"/>
          </p:nvPr>
        </p:nvSpPr>
        <p:spPr/>
        <p:txBody>
          <a:bodyPr/>
          <a:lstStyle/>
          <a:p>
            <a:pPr eaLnBrk="1" hangingPunct="1"/>
            <a:r>
              <a:rPr lang="en-US" altLang="en-US"/>
              <a:t>Certificate Contents</a:t>
            </a:r>
          </a:p>
        </p:txBody>
      </p:sp>
      <p:sp>
        <p:nvSpPr>
          <p:cNvPr id="1029" name="Rectangle 4">
            <a:extLst>
              <a:ext uri="{FF2B5EF4-FFF2-40B4-BE49-F238E27FC236}">
                <a16:creationId xmlns:a16="http://schemas.microsoft.com/office/drawing/2014/main" id="{68E5AC3F-6039-4165-ABE8-BA75FF90BDC5}"/>
              </a:ext>
            </a:extLst>
          </p:cNvPr>
          <p:cNvSpPr>
            <a:spLocks noGrp="1" noChangeArrowheads="1"/>
          </p:cNvSpPr>
          <p:nvPr>
            <p:ph type="body" idx="1"/>
          </p:nvPr>
        </p:nvSpPr>
        <p:spPr>
          <a:xfrm>
            <a:off x="990600" y="990600"/>
            <a:ext cx="7772400" cy="762000"/>
          </a:xfrm>
        </p:spPr>
        <p:txBody>
          <a:bodyPr/>
          <a:lstStyle/>
          <a:p>
            <a:pPr eaLnBrk="1" hangingPunct="1"/>
            <a:r>
              <a:rPr lang="en-US" altLang="en-US" sz="2400"/>
              <a:t>info algorithm and key value itself (not shown)</a:t>
            </a:r>
          </a:p>
        </p:txBody>
      </p:sp>
      <p:sp>
        <p:nvSpPr>
          <p:cNvPr id="1030" name="Rectangle 5">
            <a:extLst>
              <a:ext uri="{FF2B5EF4-FFF2-40B4-BE49-F238E27FC236}">
                <a16:creationId xmlns:a16="http://schemas.microsoft.com/office/drawing/2014/main" id="{96DA95CD-F94D-4798-AF0C-4E7CCE28A619}"/>
              </a:ext>
            </a:extLst>
          </p:cNvPr>
          <p:cNvSpPr>
            <a:spLocks noChangeArrowheads="1"/>
          </p:cNvSpPr>
          <p:nvPr/>
        </p:nvSpPr>
        <p:spPr bwMode="auto">
          <a:xfrm>
            <a:off x="6096000" y="2317750"/>
            <a:ext cx="2570163"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Clr>
                <a:schemeClr val="accent2"/>
              </a:buClr>
              <a:buFontTx/>
              <a:buChar char="•"/>
            </a:pPr>
            <a:r>
              <a:rPr lang="en-US" altLang="en-US" sz="2800">
                <a:latin typeface="Arial" panose="020B0604020202020204" pitchFamily="34" charset="0"/>
              </a:rPr>
              <a:t>Cert owner</a:t>
            </a:r>
          </a:p>
          <a:p>
            <a:pPr eaLnBrk="1" hangingPunct="1">
              <a:spcBef>
                <a:spcPct val="20000"/>
              </a:spcBef>
              <a:buClr>
                <a:schemeClr val="accent2"/>
              </a:buClr>
              <a:buFontTx/>
              <a:buChar char="•"/>
            </a:pPr>
            <a:r>
              <a:rPr lang="en-US" altLang="en-US" sz="2800">
                <a:latin typeface="Arial" panose="020B0604020202020204" pitchFamily="34" charset="0"/>
              </a:rPr>
              <a:t>Cert issuer</a:t>
            </a:r>
          </a:p>
          <a:p>
            <a:pPr eaLnBrk="1" hangingPunct="1">
              <a:spcBef>
                <a:spcPct val="20000"/>
              </a:spcBef>
              <a:buClr>
                <a:schemeClr val="accent2"/>
              </a:buClr>
              <a:buFontTx/>
              <a:buChar char="•"/>
            </a:pPr>
            <a:r>
              <a:rPr lang="en-US" altLang="en-US" sz="2800">
                <a:latin typeface="Arial" panose="020B0604020202020204" pitchFamily="34" charset="0"/>
              </a:rPr>
              <a:t>Valid dates</a:t>
            </a:r>
          </a:p>
          <a:p>
            <a:pPr eaLnBrk="1" hangingPunct="1">
              <a:spcBef>
                <a:spcPct val="20000"/>
              </a:spcBef>
              <a:buClr>
                <a:schemeClr val="accent2"/>
              </a:buClr>
              <a:buFontTx/>
              <a:buChar char="•"/>
            </a:pPr>
            <a:r>
              <a:rPr lang="en-US" altLang="en-US" sz="2800">
                <a:latin typeface="Arial" panose="020B0604020202020204" pitchFamily="34" charset="0"/>
              </a:rPr>
              <a:t>Fingerprint of signature</a:t>
            </a:r>
          </a:p>
        </p:txBody>
      </p:sp>
      <p:sp>
        <p:nvSpPr>
          <p:cNvPr id="1031" name="Line 6">
            <a:extLst>
              <a:ext uri="{FF2B5EF4-FFF2-40B4-BE49-F238E27FC236}">
                <a16:creationId xmlns:a16="http://schemas.microsoft.com/office/drawing/2014/main" id="{9429159D-75BE-4C73-918C-4D689CA61739}"/>
              </a:ext>
            </a:extLst>
          </p:cNvPr>
          <p:cNvSpPr>
            <a:spLocks noChangeShapeType="1"/>
          </p:cNvSpPr>
          <p:nvPr/>
        </p:nvSpPr>
        <p:spPr bwMode="auto">
          <a:xfrm flipH="1">
            <a:off x="2209800" y="1371600"/>
            <a:ext cx="1219200" cy="844550"/>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32" name="Line 7">
            <a:extLst>
              <a:ext uri="{FF2B5EF4-FFF2-40B4-BE49-F238E27FC236}">
                <a16:creationId xmlns:a16="http://schemas.microsoft.com/office/drawing/2014/main" id="{FF5AFC2F-D144-432E-8AC9-3EEEAA7E0155}"/>
              </a:ext>
            </a:extLst>
          </p:cNvPr>
          <p:cNvSpPr>
            <a:spLocks noChangeShapeType="1"/>
          </p:cNvSpPr>
          <p:nvPr/>
        </p:nvSpPr>
        <p:spPr bwMode="auto">
          <a:xfrm flipH="1">
            <a:off x="3657600" y="3200400"/>
            <a:ext cx="2362200" cy="685800"/>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33" name="Line 8">
            <a:extLst>
              <a:ext uri="{FF2B5EF4-FFF2-40B4-BE49-F238E27FC236}">
                <a16:creationId xmlns:a16="http://schemas.microsoft.com/office/drawing/2014/main" id="{5DC4160B-D979-4B2E-BDE3-FA6CD9BB7C7F}"/>
              </a:ext>
            </a:extLst>
          </p:cNvPr>
          <p:cNvSpPr>
            <a:spLocks noChangeShapeType="1"/>
          </p:cNvSpPr>
          <p:nvPr/>
        </p:nvSpPr>
        <p:spPr bwMode="auto">
          <a:xfrm flipH="1">
            <a:off x="3429000" y="3733800"/>
            <a:ext cx="2819400" cy="762000"/>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34" name="Line 9">
            <a:extLst>
              <a:ext uri="{FF2B5EF4-FFF2-40B4-BE49-F238E27FC236}">
                <a16:creationId xmlns:a16="http://schemas.microsoft.com/office/drawing/2014/main" id="{2CE951D9-27D2-4C91-B834-310E129A2552}"/>
              </a:ext>
            </a:extLst>
          </p:cNvPr>
          <p:cNvSpPr>
            <a:spLocks noChangeShapeType="1"/>
          </p:cNvSpPr>
          <p:nvPr/>
        </p:nvSpPr>
        <p:spPr bwMode="auto">
          <a:xfrm flipH="1">
            <a:off x="5105400" y="4648200"/>
            <a:ext cx="1143000" cy="381000"/>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35" name="Line 10">
            <a:extLst>
              <a:ext uri="{FF2B5EF4-FFF2-40B4-BE49-F238E27FC236}">
                <a16:creationId xmlns:a16="http://schemas.microsoft.com/office/drawing/2014/main" id="{BF6873F7-B1E0-4BB2-A61F-6D23CD7C19DC}"/>
              </a:ext>
            </a:extLst>
          </p:cNvPr>
          <p:cNvSpPr>
            <a:spLocks noChangeShapeType="1"/>
          </p:cNvSpPr>
          <p:nvPr/>
        </p:nvSpPr>
        <p:spPr bwMode="auto">
          <a:xfrm flipH="1">
            <a:off x="3352800" y="2590800"/>
            <a:ext cx="2590800" cy="685800"/>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C94BA15B-A55A-427B-80D0-00D2D14DA48D}"/>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8BB264F-96FB-40DD-80B6-01F2CB9F17E8}" type="slidenum">
              <a:rPr lang="en-US" altLang="en-US" sz="1200">
                <a:solidFill>
                  <a:schemeClr val="folHlink"/>
                </a:solidFill>
                <a:latin typeface="Arial" panose="020B0604020202020204" pitchFamily="34" charset="0"/>
              </a:rPr>
              <a:pPr eaLnBrk="1" hangingPunct="1"/>
              <a:t>32</a:t>
            </a:fld>
            <a:endParaRPr lang="en-US" altLang="en-US" sz="1200">
              <a:solidFill>
                <a:schemeClr val="folHlink"/>
              </a:solidFill>
              <a:latin typeface="Arial" panose="020B0604020202020204" pitchFamily="34" charset="0"/>
            </a:endParaRPr>
          </a:p>
        </p:txBody>
      </p:sp>
      <p:sp>
        <p:nvSpPr>
          <p:cNvPr id="34819" name="Rectangle 2">
            <a:extLst>
              <a:ext uri="{FF2B5EF4-FFF2-40B4-BE49-F238E27FC236}">
                <a16:creationId xmlns:a16="http://schemas.microsoft.com/office/drawing/2014/main" id="{02086AE8-484C-44C7-B15C-4822F36DD90A}"/>
              </a:ext>
            </a:extLst>
          </p:cNvPr>
          <p:cNvSpPr>
            <a:spLocks noGrp="1" noChangeArrowheads="1"/>
          </p:cNvSpPr>
          <p:nvPr>
            <p:ph type="title"/>
          </p:nvPr>
        </p:nvSpPr>
        <p:spPr/>
        <p:txBody>
          <a:bodyPr/>
          <a:lstStyle/>
          <a:p>
            <a:pPr eaLnBrk="1" hangingPunct="1"/>
            <a:r>
              <a:rPr lang="en-US" altLang="en-US"/>
              <a:t>Pretty Good Privacy (PGP)</a:t>
            </a:r>
          </a:p>
        </p:txBody>
      </p:sp>
      <p:sp>
        <p:nvSpPr>
          <p:cNvPr id="34820" name="Rectangle 3">
            <a:extLst>
              <a:ext uri="{FF2B5EF4-FFF2-40B4-BE49-F238E27FC236}">
                <a16:creationId xmlns:a16="http://schemas.microsoft.com/office/drawing/2014/main" id="{740EFFBF-587A-438F-B029-B99855AAA7E9}"/>
              </a:ext>
            </a:extLst>
          </p:cNvPr>
          <p:cNvSpPr>
            <a:spLocks noGrp="1" noChangeArrowheads="1"/>
          </p:cNvSpPr>
          <p:nvPr>
            <p:ph type="body" idx="1"/>
          </p:nvPr>
        </p:nvSpPr>
        <p:spPr/>
        <p:txBody>
          <a:bodyPr/>
          <a:lstStyle/>
          <a:p>
            <a:pPr eaLnBrk="1" hangingPunct="1">
              <a:lnSpc>
                <a:spcPct val="90000"/>
              </a:lnSpc>
            </a:pPr>
            <a:r>
              <a:rPr lang="en-US" altLang="en-US" sz="2400"/>
              <a:t>History</a:t>
            </a:r>
          </a:p>
          <a:p>
            <a:pPr lvl="1" eaLnBrk="1" hangingPunct="1">
              <a:lnSpc>
                <a:spcPct val="90000"/>
              </a:lnSpc>
            </a:pPr>
            <a:r>
              <a:rPr lang="en-US" altLang="en-US" sz="2000"/>
              <a:t>Written in early 1990s by Phil Zimmermann</a:t>
            </a:r>
          </a:p>
          <a:p>
            <a:pPr lvl="1" eaLnBrk="1" hangingPunct="1">
              <a:lnSpc>
                <a:spcPct val="90000"/>
              </a:lnSpc>
            </a:pPr>
            <a:r>
              <a:rPr lang="en-US" altLang="en-US" sz="2000"/>
              <a:t>Primary motivation is email security</a:t>
            </a:r>
          </a:p>
          <a:p>
            <a:pPr lvl="1" eaLnBrk="1" hangingPunct="1">
              <a:lnSpc>
                <a:spcPct val="90000"/>
              </a:lnSpc>
            </a:pPr>
            <a:r>
              <a:rPr lang="en-US" altLang="en-US" sz="2000"/>
              <a:t>Controversial for a while because it was too strong</a:t>
            </a:r>
          </a:p>
          <a:p>
            <a:pPr lvl="2" eaLnBrk="1" hangingPunct="1">
              <a:lnSpc>
                <a:spcPct val="90000"/>
              </a:lnSpc>
            </a:pPr>
            <a:r>
              <a:rPr lang="en-US" altLang="en-US" sz="1800"/>
              <a:t>Distributed from Europe</a:t>
            </a:r>
          </a:p>
          <a:p>
            <a:pPr lvl="1" eaLnBrk="1" hangingPunct="1">
              <a:lnSpc>
                <a:spcPct val="90000"/>
              </a:lnSpc>
            </a:pPr>
            <a:r>
              <a:rPr lang="en-US" altLang="en-US" sz="2000"/>
              <a:t>Now the OpenPGP protocol is an IETF standard (RFC 2440)</a:t>
            </a:r>
          </a:p>
          <a:p>
            <a:pPr lvl="1" eaLnBrk="1" hangingPunct="1">
              <a:lnSpc>
                <a:spcPct val="90000"/>
              </a:lnSpc>
            </a:pPr>
            <a:r>
              <a:rPr lang="en-US" altLang="en-US" sz="2000"/>
              <a:t>Many implementations, including the GNU Privacy Guard (GPG)</a:t>
            </a:r>
          </a:p>
          <a:p>
            <a:pPr eaLnBrk="1" hangingPunct="1">
              <a:lnSpc>
                <a:spcPct val="90000"/>
              </a:lnSpc>
            </a:pPr>
            <a:r>
              <a:rPr lang="en-US" altLang="en-US" sz="2400"/>
              <a:t>Uses</a:t>
            </a:r>
          </a:p>
          <a:p>
            <a:pPr lvl="1" eaLnBrk="1" hangingPunct="1">
              <a:lnSpc>
                <a:spcPct val="90000"/>
              </a:lnSpc>
            </a:pPr>
            <a:r>
              <a:rPr lang="en-US" altLang="en-US" sz="2000"/>
              <a:t>Message integrity and source authentication</a:t>
            </a:r>
          </a:p>
          <a:p>
            <a:pPr lvl="2" eaLnBrk="1" hangingPunct="1">
              <a:lnSpc>
                <a:spcPct val="90000"/>
              </a:lnSpc>
            </a:pPr>
            <a:r>
              <a:rPr lang="en-US" altLang="en-US" sz="1800"/>
              <a:t>Makes message digest, signs with public key cryptosystem</a:t>
            </a:r>
          </a:p>
          <a:p>
            <a:pPr lvl="2" eaLnBrk="1" hangingPunct="1">
              <a:lnSpc>
                <a:spcPct val="90000"/>
              </a:lnSpc>
            </a:pPr>
            <a:r>
              <a:rPr lang="en-US" altLang="en-US" sz="1800"/>
              <a:t>Webs of trust</a:t>
            </a:r>
          </a:p>
          <a:p>
            <a:pPr lvl="1" eaLnBrk="1" hangingPunct="1">
              <a:lnSpc>
                <a:spcPct val="90000"/>
              </a:lnSpc>
            </a:pPr>
            <a:r>
              <a:rPr lang="en-US" altLang="en-US" sz="2000"/>
              <a:t>Message body encryption</a:t>
            </a:r>
          </a:p>
          <a:p>
            <a:pPr lvl="2" eaLnBrk="1" hangingPunct="1">
              <a:lnSpc>
                <a:spcPct val="90000"/>
              </a:lnSpc>
            </a:pPr>
            <a:r>
              <a:rPr lang="en-US" altLang="en-US" sz="1800"/>
              <a:t>Private key encryption for speed</a:t>
            </a:r>
          </a:p>
          <a:p>
            <a:pPr lvl="2" eaLnBrk="1" hangingPunct="1">
              <a:lnSpc>
                <a:spcPct val="90000"/>
              </a:lnSpc>
            </a:pPr>
            <a:r>
              <a:rPr lang="en-US" altLang="en-US" sz="1800"/>
              <a:t>Public key to encrypt the message’s private key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0C174047-227D-4835-A5C7-F7CD588A9BE0}"/>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A405D73-5E48-46DB-A55B-5538DE7AFC6D}" type="slidenum">
              <a:rPr lang="en-US" altLang="en-US" sz="1200">
                <a:solidFill>
                  <a:schemeClr val="folHlink"/>
                </a:solidFill>
                <a:latin typeface="Arial" panose="020B0604020202020204" pitchFamily="34" charset="0"/>
              </a:rPr>
              <a:pPr eaLnBrk="1" hangingPunct="1"/>
              <a:t>33</a:t>
            </a:fld>
            <a:endParaRPr lang="en-US" altLang="en-US" sz="1200">
              <a:solidFill>
                <a:schemeClr val="folHlink"/>
              </a:solidFill>
              <a:latin typeface="Arial" panose="020B0604020202020204" pitchFamily="34" charset="0"/>
            </a:endParaRPr>
          </a:p>
        </p:txBody>
      </p:sp>
      <p:sp>
        <p:nvSpPr>
          <p:cNvPr id="35843" name="Rectangle 2">
            <a:extLst>
              <a:ext uri="{FF2B5EF4-FFF2-40B4-BE49-F238E27FC236}">
                <a16:creationId xmlns:a16="http://schemas.microsoft.com/office/drawing/2014/main" id="{00A06207-B71F-4ACD-AD5E-9800C3A6DAD2}"/>
              </a:ext>
            </a:extLst>
          </p:cNvPr>
          <p:cNvSpPr>
            <a:spLocks noGrp="1" noChangeArrowheads="1"/>
          </p:cNvSpPr>
          <p:nvPr>
            <p:ph type="title"/>
          </p:nvPr>
        </p:nvSpPr>
        <p:spPr/>
        <p:txBody>
          <a:bodyPr/>
          <a:lstStyle/>
          <a:p>
            <a:pPr eaLnBrk="1" hangingPunct="1"/>
            <a:r>
              <a:rPr lang="en-US" altLang="en-US"/>
              <a:t>Secure Shell (SSH)</a:t>
            </a:r>
          </a:p>
        </p:txBody>
      </p:sp>
      <p:sp>
        <p:nvSpPr>
          <p:cNvPr id="35844" name="Rectangle 3">
            <a:extLst>
              <a:ext uri="{FF2B5EF4-FFF2-40B4-BE49-F238E27FC236}">
                <a16:creationId xmlns:a16="http://schemas.microsoft.com/office/drawing/2014/main" id="{1724A72C-002C-4D9B-942C-DE0F88D1C3CF}"/>
              </a:ext>
            </a:extLst>
          </p:cNvPr>
          <p:cNvSpPr>
            <a:spLocks noGrp="1" noChangeArrowheads="1"/>
          </p:cNvSpPr>
          <p:nvPr>
            <p:ph type="body" idx="1"/>
          </p:nvPr>
        </p:nvSpPr>
        <p:spPr/>
        <p:txBody>
          <a:bodyPr/>
          <a:lstStyle/>
          <a:p>
            <a:pPr eaLnBrk="1" hangingPunct="1">
              <a:lnSpc>
                <a:spcPct val="90000"/>
              </a:lnSpc>
            </a:pPr>
            <a:r>
              <a:rPr lang="en-US" altLang="en-US" sz="2400"/>
              <a:t>Negotiates use of many different algorithms</a:t>
            </a:r>
          </a:p>
          <a:p>
            <a:pPr eaLnBrk="1" hangingPunct="1">
              <a:lnSpc>
                <a:spcPct val="90000"/>
              </a:lnSpc>
            </a:pPr>
            <a:r>
              <a:rPr lang="en-US" altLang="en-US" sz="2400"/>
              <a:t>Encryption</a:t>
            </a:r>
          </a:p>
          <a:p>
            <a:pPr eaLnBrk="1" hangingPunct="1">
              <a:lnSpc>
                <a:spcPct val="90000"/>
              </a:lnSpc>
            </a:pPr>
            <a:r>
              <a:rPr lang="en-US" altLang="en-US" sz="2400"/>
              <a:t>Server-to-client authentication</a:t>
            </a:r>
          </a:p>
          <a:p>
            <a:pPr lvl="1" eaLnBrk="1" hangingPunct="1">
              <a:lnSpc>
                <a:spcPct val="90000"/>
              </a:lnSpc>
            </a:pPr>
            <a:r>
              <a:rPr lang="en-US" altLang="en-US" sz="2000"/>
              <a:t>Protects against man-in-the-middle</a:t>
            </a:r>
          </a:p>
          <a:p>
            <a:pPr lvl="1" eaLnBrk="1" hangingPunct="1">
              <a:lnSpc>
                <a:spcPct val="90000"/>
              </a:lnSpc>
            </a:pPr>
            <a:r>
              <a:rPr lang="en-US" altLang="en-US" sz="2000"/>
              <a:t>Uses public key cryptosystems</a:t>
            </a:r>
          </a:p>
          <a:p>
            <a:pPr lvl="1" eaLnBrk="1" hangingPunct="1">
              <a:lnSpc>
                <a:spcPct val="90000"/>
              </a:lnSpc>
            </a:pPr>
            <a:r>
              <a:rPr lang="en-US" altLang="en-US" sz="2000"/>
              <a:t>Keys distributed informally</a:t>
            </a:r>
          </a:p>
          <a:p>
            <a:pPr lvl="2" eaLnBrk="1" hangingPunct="1">
              <a:lnSpc>
                <a:spcPct val="90000"/>
              </a:lnSpc>
            </a:pPr>
            <a:r>
              <a:rPr lang="en-US" altLang="en-US" sz="1800"/>
              <a:t>kept in ~/.ssh/known_hosts</a:t>
            </a:r>
          </a:p>
          <a:p>
            <a:pPr lvl="1" eaLnBrk="1" hangingPunct="1">
              <a:lnSpc>
                <a:spcPct val="90000"/>
              </a:lnSpc>
            </a:pPr>
            <a:r>
              <a:rPr lang="en-US" altLang="en-US" sz="2000"/>
              <a:t>Signatures not used for trust relations</a:t>
            </a:r>
          </a:p>
          <a:p>
            <a:pPr eaLnBrk="1" hangingPunct="1">
              <a:lnSpc>
                <a:spcPct val="90000"/>
              </a:lnSpc>
            </a:pPr>
            <a:r>
              <a:rPr lang="en-US" altLang="en-US" sz="2400"/>
              <a:t>Client-to-server authentication</a:t>
            </a:r>
          </a:p>
          <a:p>
            <a:pPr lvl="1" eaLnBrk="1" hangingPunct="1">
              <a:lnSpc>
                <a:spcPct val="90000"/>
              </a:lnSpc>
            </a:pPr>
            <a:r>
              <a:rPr lang="en-US" altLang="en-US" sz="2000"/>
              <a:t>Can use many different methods</a:t>
            </a:r>
          </a:p>
          <a:p>
            <a:pPr lvl="1" eaLnBrk="1" hangingPunct="1">
              <a:lnSpc>
                <a:spcPct val="90000"/>
              </a:lnSpc>
            </a:pPr>
            <a:r>
              <a:rPr lang="en-US" altLang="en-US" sz="2000"/>
              <a:t>Password hash</a:t>
            </a:r>
          </a:p>
          <a:p>
            <a:pPr lvl="1" eaLnBrk="1" hangingPunct="1">
              <a:lnSpc>
                <a:spcPct val="90000"/>
              </a:lnSpc>
            </a:pPr>
            <a:r>
              <a:rPr lang="en-US" altLang="en-US" sz="2000"/>
              <a:t>Public key</a:t>
            </a:r>
          </a:p>
          <a:p>
            <a:pPr lvl="1" eaLnBrk="1" hangingPunct="1">
              <a:lnSpc>
                <a:spcPct val="90000"/>
              </a:lnSpc>
            </a:pPr>
            <a:r>
              <a:rPr lang="en-US" altLang="en-US" sz="2000"/>
              <a:t>Kerberos tickets</a:t>
            </a:r>
          </a:p>
          <a:p>
            <a:pPr lvl="1" eaLnBrk="1" hangingPunct="1">
              <a:lnSpc>
                <a:spcPct val="90000"/>
              </a:lnSpc>
            </a:pPr>
            <a:endParaRPr lang="en-US" altLang="en-US" sz="2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D801A0C2-12AF-4285-B03B-BB47B33A10D6}"/>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744D8A2-269C-453A-BF33-2C86D2A37948}" type="slidenum">
              <a:rPr lang="en-US" altLang="en-US" sz="1200">
                <a:solidFill>
                  <a:schemeClr val="folHlink"/>
                </a:solidFill>
                <a:latin typeface="Arial" panose="020B0604020202020204" pitchFamily="34" charset="0"/>
              </a:rPr>
              <a:pPr eaLnBrk="1" hangingPunct="1"/>
              <a:t>34</a:t>
            </a:fld>
            <a:endParaRPr lang="en-US" altLang="en-US" sz="1200">
              <a:solidFill>
                <a:schemeClr val="folHlink"/>
              </a:solidFill>
              <a:latin typeface="Arial" panose="020B0604020202020204" pitchFamily="34" charset="0"/>
            </a:endParaRPr>
          </a:p>
        </p:txBody>
      </p:sp>
      <p:sp>
        <p:nvSpPr>
          <p:cNvPr id="36867" name="Rectangle 2">
            <a:extLst>
              <a:ext uri="{FF2B5EF4-FFF2-40B4-BE49-F238E27FC236}">
                <a16:creationId xmlns:a16="http://schemas.microsoft.com/office/drawing/2014/main" id="{FE374E8C-AB61-438B-95A0-8EDFC20FF461}"/>
              </a:ext>
            </a:extLst>
          </p:cNvPr>
          <p:cNvSpPr>
            <a:spLocks noGrp="1" noChangeArrowheads="1"/>
          </p:cNvSpPr>
          <p:nvPr>
            <p:ph type="title"/>
          </p:nvPr>
        </p:nvSpPr>
        <p:spPr/>
        <p:txBody>
          <a:bodyPr/>
          <a:lstStyle/>
          <a:p>
            <a:pPr eaLnBrk="1" hangingPunct="1"/>
            <a:r>
              <a:rPr lang="en-US" altLang="en-US"/>
              <a:t>SSL/TLS</a:t>
            </a:r>
          </a:p>
        </p:txBody>
      </p:sp>
      <p:sp>
        <p:nvSpPr>
          <p:cNvPr id="36868" name="Rectangle 3">
            <a:extLst>
              <a:ext uri="{FF2B5EF4-FFF2-40B4-BE49-F238E27FC236}">
                <a16:creationId xmlns:a16="http://schemas.microsoft.com/office/drawing/2014/main" id="{7330EA85-90A2-499B-B33A-BCFDE6E472D6}"/>
              </a:ext>
            </a:extLst>
          </p:cNvPr>
          <p:cNvSpPr>
            <a:spLocks noGrp="1" noChangeArrowheads="1"/>
          </p:cNvSpPr>
          <p:nvPr>
            <p:ph type="body" idx="1"/>
          </p:nvPr>
        </p:nvSpPr>
        <p:spPr/>
        <p:txBody>
          <a:bodyPr/>
          <a:lstStyle/>
          <a:p>
            <a:pPr eaLnBrk="1" hangingPunct="1"/>
            <a:r>
              <a:rPr lang="en-US" altLang="en-US"/>
              <a:t>History</a:t>
            </a:r>
          </a:p>
          <a:p>
            <a:pPr lvl="1" eaLnBrk="1" hangingPunct="1"/>
            <a:r>
              <a:rPr lang="en-US" altLang="en-US"/>
              <a:t>Standard libraries and protocols for encryption and authentication</a:t>
            </a:r>
          </a:p>
          <a:p>
            <a:pPr lvl="1" eaLnBrk="1" hangingPunct="1"/>
            <a:r>
              <a:rPr lang="en-US" altLang="en-US"/>
              <a:t>SSL originally developed by Netscape</a:t>
            </a:r>
          </a:p>
          <a:p>
            <a:pPr lvl="2" eaLnBrk="1" hangingPunct="1"/>
            <a:r>
              <a:rPr lang="en-US" altLang="en-US"/>
              <a:t>SSL v3 draft released in 1996</a:t>
            </a:r>
          </a:p>
          <a:p>
            <a:pPr lvl="1" eaLnBrk="1" hangingPunct="1"/>
            <a:r>
              <a:rPr lang="en-US" altLang="en-US"/>
              <a:t>TLS formalized in RFC2246 (1999)</a:t>
            </a:r>
          </a:p>
          <a:p>
            <a:pPr eaLnBrk="1" hangingPunct="1"/>
            <a:r>
              <a:rPr lang="en-US" altLang="en-US"/>
              <a:t>Uses public key encryption</a:t>
            </a:r>
          </a:p>
          <a:p>
            <a:pPr eaLnBrk="1" hangingPunct="1"/>
            <a:r>
              <a:rPr lang="en-US" altLang="en-US"/>
              <a:t>Uses</a:t>
            </a:r>
          </a:p>
          <a:p>
            <a:pPr lvl="1" eaLnBrk="1" hangingPunct="1"/>
            <a:r>
              <a:rPr lang="en-US" altLang="en-US"/>
              <a:t>HTTPS, IMAP, SMTP, etc</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3D0AEEE9-1A04-42B5-B655-C82D415BD928}"/>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AB160BA-27A8-4904-8A53-86B4534D5A74}" type="slidenum">
              <a:rPr lang="en-US" altLang="en-US" sz="1200">
                <a:solidFill>
                  <a:schemeClr val="folHlink"/>
                </a:solidFill>
                <a:latin typeface="Arial" panose="020B0604020202020204" pitchFamily="34" charset="0"/>
              </a:rPr>
              <a:pPr eaLnBrk="1" hangingPunct="1"/>
              <a:t>35</a:t>
            </a:fld>
            <a:endParaRPr lang="en-US" altLang="en-US" sz="1200">
              <a:solidFill>
                <a:schemeClr val="folHlink"/>
              </a:solidFill>
              <a:latin typeface="Arial" panose="020B0604020202020204" pitchFamily="34" charset="0"/>
            </a:endParaRPr>
          </a:p>
        </p:txBody>
      </p:sp>
      <p:sp>
        <p:nvSpPr>
          <p:cNvPr id="37891" name="Rectangle 2">
            <a:extLst>
              <a:ext uri="{FF2B5EF4-FFF2-40B4-BE49-F238E27FC236}">
                <a16:creationId xmlns:a16="http://schemas.microsoft.com/office/drawing/2014/main" id="{8A806162-FA26-45D2-8A91-F14A46F1487C}"/>
              </a:ext>
            </a:extLst>
          </p:cNvPr>
          <p:cNvSpPr>
            <a:spLocks noGrp="1" noChangeArrowheads="1"/>
          </p:cNvSpPr>
          <p:nvPr>
            <p:ph type="title"/>
          </p:nvPr>
        </p:nvSpPr>
        <p:spPr/>
        <p:txBody>
          <a:bodyPr/>
          <a:lstStyle/>
          <a:p>
            <a:pPr eaLnBrk="1" hangingPunct="1"/>
            <a:r>
              <a:rPr lang="en-US" altLang="en-US" sz="2800"/>
              <a:t>Transport Layer Security (TLS)</a:t>
            </a:r>
            <a:br>
              <a:rPr lang="en-US" altLang="en-US" sz="2800"/>
            </a:br>
            <a:r>
              <a:rPr lang="en-US" altLang="en-US" sz="2800"/>
              <a:t>aka Secure Socket Layer (SSL)</a:t>
            </a:r>
          </a:p>
        </p:txBody>
      </p:sp>
      <p:sp>
        <p:nvSpPr>
          <p:cNvPr id="37892" name="Rectangle 3">
            <a:extLst>
              <a:ext uri="{FF2B5EF4-FFF2-40B4-BE49-F238E27FC236}">
                <a16:creationId xmlns:a16="http://schemas.microsoft.com/office/drawing/2014/main" id="{9B271213-02C8-44B0-9E36-BB8CE7DA28F4}"/>
              </a:ext>
            </a:extLst>
          </p:cNvPr>
          <p:cNvSpPr>
            <a:spLocks noGrp="1" noChangeArrowheads="1"/>
          </p:cNvSpPr>
          <p:nvPr>
            <p:ph type="body" idx="1"/>
          </p:nvPr>
        </p:nvSpPr>
        <p:spPr>
          <a:xfrm>
            <a:off x="381000" y="1905000"/>
            <a:ext cx="8229600" cy="4038600"/>
          </a:xfrm>
        </p:spPr>
        <p:txBody>
          <a:bodyPr/>
          <a:lstStyle/>
          <a:p>
            <a:pPr eaLnBrk="1" hangingPunct="1"/>
            <a:r>
              <a:rPr lang="en-US" altLang="en-US" sz="2400"/>
              <a:t>Used for protocols like HTTPS</a:t>
            </a:r>
          </a:p>
          <a:p>
            <a:pPr eaLnBrk="1" hangingPunct="1"/>
            <a:endParaRPr lang="en-US" altLang="en-US" sz="2400"/>
          </a:p>
          <a:p>
            <a:pPr eaLnBrk="1" hangingPunct="1"/>
            <a:r>
              <a:rPr lang="en-US" altLang="en-US" sz="2400"/>
              <a:t>Special TLS socket layer between application and TCP (small changes to application).</a:t>
            </a:r>
          </a:p>
          <a:p>
            <a:pPr eaLnBrk="1" hangingPunct="1"/>
            <a:endParaRPr lang="en-US" altLang="en-US" sz="2400"/>
          </a:p>
          <a:p>
            <a:pPr eaLnBrk="1" hangingPunct="1"/>
            <a:r>
              <a:rPr lang="en-US" altLang="en-US" sz="2400"/>
              <a:t>Handles confidentiality, integrity, and authentication.</a:t>
            </a:r>
          </a:p>
          <a:p>
            <a:pPr eaLnBrk="1" hangingPunct="1"/>
            <a:endParaRPr lang="en-US" altLang="en-US" sz="2400"/>
          </a:p>
          <a:p>
            <a:pPr eaLnBrk="1" hangingPunct="1"/>
            <a:r>
              <a:rPr lang="en-US" altLang="en-US" sz="2400"/>
              <a:t>Uses “hybrid” cryptography.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44F6CDF-83CE-48FA-B202-30BA0CC0D659}"/>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C311091-32F2-4851-B0AA-98EA14CAA540}" type="slidenum">
              <a:rPr lang="en-US" altLang="en-US" sz="1200">
                <a:solidFill>
                  <a:schemeClr val="folHlink"/>
                </a:solidFill>
                <a:latin typeface="Arial" panose="020B0604020202020204" pitchFamily="34" charset="0"/>
              </a:rPr>
              <a:pPr eaLnBrk="1" hangingPunct="1"/>
              <a:t>36</a:t>
            </a:fld>
            <a:endParaRPr lang="en-US" altLang="en-US" sz="1200">
              <a:solidFill>
                <a:schemeClr val="folHlink"/>
              </a:solidFill>
              <a:latin typeface="Arial" panose="020B0604020202020204" pitchFamily="34" charset="0"/>
            </a:endParaRPr>
          </a:p>
        </p:txBody>
      </p:sp>
      <p:sp>
        <p:nvSpPr>
          <p:cNvPr id="38915" name="Rectangle 2">
            <a:extLst>
              <a:ext uri="{FF2B5EF4-FFF2-40B4-BE49-F238E27FC236}">
                <a16:creationId xmlns:a16="http://schemas.microsoft.com/office/drawing/2014/main" id="{817802D0-869D-48E2-A53D-935FE48652A4}"/>
              </a:ext>
            </a:extLst>
          </p:cNvPr>
          <p:cNvSpPr>
            <a:spLocks noGrp="1" noChangeArrowheads="1"/>
          </p:cNvSpPr>
          <p:nvPr>
            <p:ph type="title"/>
          </p:nvPr>
        </p:nvSpPr>
        <p:spPr/>
        <p:txBody>
          <a:bodyPr/>
          <a:lstStyle/>
          <a:p>
            <a:pPr eaLnBrk="1" hangingPunct="1"/>
            <a:r>
              <a:rPr lang="en-US" altLang="en-US"/>
              <a:t>Setup Channel with TLS “Handshake” </a:t>
            </a:r>
          </a:p>
        </p:txBody>
      </p:sp>
      <p:pic>
        <p:nvPicPr>
          <p:cNvPr id="38916" name="Picture 3">
            <a:extLst>
              <a:ext uri="{FF2B5EF4-FFF2-40B4-BE49-F238E27FC236}">
                <a16:creationId xmlns:a16="http://schemas.microsoft.com/office/drawing/2014/main" id="{26A234DE-0E76-45B9-B296-FFD6BEB818F0}"/>
              </a:ext>
            </a:extLst>
          </p:cNvPr>
          <p:cNvPicPr>
            <a:picLocks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614363" y="1524000"/>
            <a:ext cx="8240712" cy="4594225"/>
          </a:xfrm>
        </p:spPr>
      </p:pic>
      <p:sp>
        <p:nvSpPr>
          <p:cNvPr id="670724" name="Text Box 4">
            <a:extLst>
              <a:ext uri="{FF2B5EF4-FFF2-40B4-BE49-F238E27FC236}">
                <a16:creationId xmlns:a16="http://schemas.microsoft.com/office/drawing/2014/main" id="{24FEDD39-46FF-4F3E-BD4C-796906AA41C1}"/>
              </a:ext>
            </a:extLst>
          </p:cNvPr>
          <p:cNvSpPr txBox="1">
            <a:spLocks noChangeArrowheads="1"/>
          </p:cNvSpPr>
          <p:nvPr/>
        </p:nvSpPr>
        <p:spPr bwMode="auto">
          <a:xfrm>
            <a:off x="4800600" y="1524000"/>
            <a:ext cx="3962400" cy="476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a:latin typeface="Arial" panose="020B0604020202020204" pitchFamily="34" charset="0"/>
              </a:rPr>
              <a:t>Handshake Steps: </a:t>
            </a:r>
          </a:p>
          <a:p>
            <a:pPr eaLnBrk="1" hangingPunct="1">
              <a:spcBef>
                <a:spcPct val="50000"/>
              </a:spcBef>
              <a:buFontTx/>
              <a:buAutoNum type="arabicParenR"/>
            </a:pPr>
            <a:r>
              <a:rPr lang="en-US" altLang="en-US" sz="1800">
                <a:latin typeface="Arial" panose="020B0604020202020204" pitchFamily="34" charset="0"/>
              </a:rPr>
              <a:t>Clients and servers negotiate exact cryptographic protocols</a:t>
            </a:r>
          </a:p>
          <a:p>
            <a:pPr eaLnBrk="1" hangingPunct="1">
              <a:spcBef>
                <a:spcPct val="50000"/>
              </a:spcBef>
              <a:buFontTx/>
              <a:buAutoNum type="arabicParenR"/>
            </a:pPr>
            <a:r>
              <a:rPr lang="en-US" altLang="en-US" sz="1800">
                <a:latin typeface="Arial" panose="020B0604020202020204" pitchFamily="34" charset="0"/>
              </a:rPr>
              <a:t>Client’s validate public key certificate with CA public key. </a:t>
            </a:r>
          </a:p>
          <a:p>
            <a:pPr eaLnBrk="1" hangingPunct="1">
              <a:spcBef>
                <a:spcPct val="50000"/>
              </a:spcBef>
              <a:buFontTx/>
              <a:buAutoNum type="arabicParenR"/>
            </a:pPr>
            <a:r>
              <a:rPr lang="en-US" altLang="en-US" sz="1800">
                <a:latin typeface="Arial" panose="020B0604020202020204" pitchFamily="34" charset="0"/>
              </a:rPr>
              <a:t>Client encrypt secret random value with servers key, and send it as a challenge.  </a:t>
            </a:r>
          </a:p>
          <a:p>
            <a:pPr eaLnBrk="1" hangingPunct="1">
              <a:spcBef>
                <a:spcPct val="50000"/>
              </a:spcBef>
              <a:buFontTx/>
              <a:buAutoNum type="arabicParenR"/>
            </a:pPr>
            <a:r>
              <a:rPr lang="en-US" altLang="en-US" sz="1800">
                <a:latin typeface="Arial" panose="020B0604020202020204" pitchFamily="34" charset="0"/>
              </a:rPr>
              <a:t>Server decrypts, proving it has the corresponding private key.</a:t>
            </a:r>
          </a:p>
          <a:p>
            <a:pPr eaLnBrk="1" hangingPunct="1">
              <a:spcBef>
                <a:spcPct val="50000"/>
              </a:spcBef>
              <a:buFontTx/>
              <a:buAutoNum type="arabicParenR"/>
            </a:pPr>
            <a:r>
              <a:rPr lang="en-US" altLang="en-US" sz="1800">
                <a:latin typeface="Arial" panose="020B0604020202020204" pitchFamily="34" charset="0"/>
              </a:rPr>
              <a:t>This value is used to derive symmetric session keys for encryption &amp; MACs.</a:t>
            </a:r>
          </a:p>
          <a:p>
            <a:pPr eaLnBrk="1" hangingPunct="1">
              <a:spcBef>
                <a:spcPct val="50000"/>
              </a:spcBef>
              <a:buFontTx/>
              <a:buAutoNum type="arabicParenR"/>
            </a:pPr>
            <a:endParaRPr lang="en-US" altLang="en-US" sz="18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072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0724">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0724">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70724">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7072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4">
            <a:extLst>
              <a:ext uri="{FF2B5EF4-FFF2-40B4-BE49-F238E27FC236}">
                <a16:creationId xmlns:a16="http://schemas.microsoft.com/office/drawing/2014/main" id="{BAA7D08D-9CB2-46C8-921D-99E51EB6A009}"/>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F3B4234-5459-4747-986C-B3EB04DFE8F8}" type="slidenum">
              <a:rPr lang="en-US" altLang="en-US" sz="1200">
                <a:solidFill>
                  <a:schemeClr val="folHlink"/>
                </a:solidFill>
                <a:latin typeface="Arial" panose="020B0604020202020204" pitchFamily="34" charset="0"/>
              </a:rPr>
              <a:pPr eaLnBrk="1" hangingPunct="1"/>
              <a:t>37</a:t>
            </a:fld>
            <a:endParaRPr lang="en-US" altLang="en-US" sz="1200">
              <a:solidFill>
                <a:schemeClr val="folHlink"/>
              </a:solidFill>
              <a:latin typeface="Arial" panose="020B0604020202020204" pitchFamily="34" charset="0"/>
            </a:endParaRPr>
          </a:p>
        </p:txBody>
      </p:sp>
      <p:sp>
        <p:nvSpPr>
          <p:cNvPr id="39939" name="Rectangle 2">
            <a:extLst>
              <a:ext uri="{FF2B5EF4-FFF2-40B4-BE49-F238E27FC236}">
                <a16:creationId xmlns:a16="http://schemas.microsoft.com/office/drawing/2014/main" id="{CE413877-E0E7-4869-99CF-A4FB8AEE7452}"/>
              </a:ext>
            </a:extLst>
          </p:cNvPr>
          <p:cNvSpPr>
            <a:spLocks noGrp="1" noChangeArrowheads="1"/>
          </p:cNvSpPr>
          <p:nvPr>
            <p:ph type="title"/>
          </p:nvPr>
        </p:nvSpPr>
        <p:spPr/>
        <p:txBody>
          <a:bodyPr/>
          <a:lstStyle/>
          <a:p>
            <a:pPr eaLnBrk="1" hangingPunct="1"/>
            <a:r>
              <a:rPr lang="en-US" altLang="en-US"/>
              <a:t>How TLS Handles Data</a:t>
            </a:r>
          </a:p>
        </p:txBody>
      </p:sp>
      <p:sp>
        <p:nvSpPr>
          <p:cNvPr id="39940" name="Text Box 3">
            <a:extLst>
              <a:ext uri="{FF2B5EF4-FFF2-40B4-BE49-F238E27FC236}">
                <a16:creationId xmlns:a16="http://schemas.microsoft.com/office/drawing/2014/main" id="{AD773D51-E02F-4E73-AEA1-D19271B3BB5F}"/>
              </a:ext>
            </a:extLst>
          </p:cNvPr>
          <p:cNvSpPr txBox="1">
            <a:spLocks noChangeArrowheads="1"/>
          </p:cNvSpPr>
          <p:nvPr/>
        </p:nvSpPr>
        <p:spPr bwMode="auto">
          <a:xfrm>
            <a:off x="381000" y="1143000"/>
            <a:ext cx="800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a:latin typeface="Arial" panose="020B0604020202020204" pitchFamily="34" charset="0"/>
              </a:rPr>
              <a:t>1) Data arrives as a stream from the application via the TLS Socket</a:t>
            </a:r>
          </a:p>
        </p:txBody>
      </p:sp>
      <p:sp>
        <p:nvSpPr>
          <p:cNvPr id="39941" name="Rectangle 4">
            <a:extLst>
              <a:ext uri="{FF2B5EF4-FFF2-40B4-BE49-F238E27FC236}">
                <a16:creationId xmlns:a16="http://schemas.microsoft.com/office/drawing/2014/main" id="{F5B124C6-8762-464B-82DD-6186A81F29AD}"/>
              </a:ext>
            </a:extLst>
          </p:cNvPr>
          <p:cNvSpPr>
            <a:spLocks noChangeArrowheads="1"/>
          </p:cNvSpPr>
          <p:nvPr/>
        </p:nvSpPr>
        <p:spPr bwMode="auto">
          <a:xfrm>
            <a:off x="685800" y="1600200"/>
            <a:ext cx="6781800" cy="381000"/>
          </a:xfrm>
          <a:prstGeom prst="rect">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73" name="Text Box 5">
            <a:extLst>
              <a:ext uri="{FF2B5EF4-FFF2-40B4-BE49-F238E27FC236}">
                <a16:creationId xmlns:a16="http://schemas.microsoft.com/office/drawing/2014/main" id="{825BD6B8-BDDE-40B8-850D-532521E4CF01}"/>
              </a:ext>
            </a:extLst>
          </p:cNvPr>
          <p:cNvSpPr txBox="1">
            <a:spLocks noChangeArrowheads="1"/>
          </p:cNvSpPr>
          <p:nvPr/>
        </p:nvSpPr>
        <p:spPr bwMode="auto">
          <a:xfrm>
            <a:off x="457200" y="2286000"/>
            <a:ext cx="7391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a:latin typeface="Arial" panose="020B0604020202020204" pitchFamily="34" charset="0"/>
              </a:rPr>
              <a:t>2) The data is segmented by TLS into chunks</a:t>
            </a:r>
          </a:p>
        </p:txBody>
      </p:sp>
      <p:sp>
        <p:nvSpPr>
          <p:cNvPr id="672774" name="Rectangle 6">
            <a:extLst>
              <a:ext uri="{FF2B5EF4-FFF2-40B4-BE49-F238E27FC236}">
                <a16:creationId xmlns:a16="http://schemas.microsoft.com/office/drawing/2014/main" id="{0BAC03B6-A270-4BF0-BC60-CB17FA7ABB50}"/>
              </a:ext>
            </a:extLst>
          </p:cNvPr>
          <p:cNvSpPr>
            <a:spLocks noChangeArrowheads="1"/>
          </p:cNvSpPr>
          <p:nvPr/>
        </p:nvSpPr>
        <p:spPr bwMode="auto">
          <a:xfrm>
            <a:off x="381000" y="2819400"/>
            <a:ext cx="1524000" cy="381000"/>
          </a:xfrm>
          <a:prstGeom prst="rect">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75" name="Rectangle 7">
            <a:extLst>
              <a:ext uri="{FF2B5EF4-FFF2-40B4-BE49-F238E27FC236}">
                <a16:creationId xmlns:a16="http://schemas.microsoft.com/office/drawing/2014/main" id="{8767EDEA-E51B-4758-96C8-97AA6FFA3C3E}"/>
              </a:ext>
            </a:extLst>
          </p:cNvPr>
          <p:cNvSpPr>
            <a:spLocks noChangeArrowheads="1"/>
          </p:cNvSpPr>
          <p:nvPr/>
        </p:nvSpPr>
        <p:spPr bwMode="auto">
          <a:xfrm>
            <a:off x="2438400" y="2819400"/>
            <a:ext cx="1447800" cy="381000"/>
          </a:xfrm>
          <a:prstGeom prst="rect">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76" name="Rectangle 8">
            <a:extLst>
              <a:ext uri="{FF2B5EF4-FFF2-40B4-BE49-F238E27FC236}">
                <a16:creationId xmlns:a16="http://schemas.microsoft.com/office/drawing/2014/main" id="{08DD2BD8-F8D1-49CC-8057-E4E1DF61935D}"/>
              </a:ext>
            </a:extLst>
          </p:cNvPr>
          <p:cNvSpPr>
            <a:spLocks noChangeArrowheads="1"/>
          </p:cNvSpPr>
          <p:nvPr/>
        </p:nvSpPr>
        <p:spPr bwMode="auto">
          <a:xfrm>
            <a:off x="6705600" y="2819400"/>
            <a:ext cx="1447800" cy="381000"/>
          </a:xfrm>
          <a:prstGeom prst="rect">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77" name="Rectangle 9">
            <a:extLst>
              <a:ext uri="{FF2B5EF4-FFF2-40B4-BE49-F238E27FC236}">
                <a16:creationId xmlns:a16="http://schemas.microsoft.com/office/drawing/2014/main" id="{67DCD1CC-9CCF-41F1-B90A-4929FD39791A}"/>
              </a:ext>
            </a:extLst>
          </p:cNvPr>
          <p:cNvSpPr>
            <a:spLocks noChangeArrowheads="1"/>
          </p:cNvSpPr>
          <p:nvPr/>
        </p:nvSpPr>
        <p:spPr bwMode="auto">
          <a:xfrm>
            <a:off x="4572000" y="2819400"/>
            <a:ext cx="1447800" cy="381000"/>
          </a:xfrm>
          <a:prstGeom prst="rect">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78" name="Rectangle 10">
            <a:extLst>
              <a:ext uri="{FF2B5EF4-FFF2-40B4-BE49-F238E27FC236}">
                <a16:creationId xmlns:a16="http://schemas.microsoft.com/office/drawing/2014/main" id="{9F838B12-8BA3-4EFA-9B94-E4D74861D3A4}"/>
              </a:ext>
            </a:extLst>
          </p:cNvPr>
          <p:cNvSpPr>
            <a:spLocks noChangeArrowheads="1"/>
          </p:cNvSpPr>
          <p:nvPr/>
        </p:nvSpPr>
        <p:spPr bwMode="auto">
          <a:xfrm>
            <a:off x="762000" y="4343400"/>
            <a:ext cx="1371600" cy="381000"/>
          </a:xfrm>
          <a:prstGeom prst="rect">
            <a:avLst/>
          </a:prstGeom>
          <a:solidFill>
            <a:srgbClr val="969696"/>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79" name="Text Box 11">
            <a:extLst>
              <a:ext uri="{FF2B5EF4-FFF2-40B4-BE49-F238E27FC236}">
                <a16:creationId xmlns:a16="http://schemas.microsoft.com/office/drawing/2014/main" id="{5865F94D-C878-4369-A3EF-99C4613954C8}"/>
              </a:ext>
            </a:extLst>
          </p:cNvPr>
          <p:cNvSpPr txBox="1">
            <a:spLocks noChangeArrowheads="1"/>
          </p:cNvSpPr>
          <p:nvPr/>
        </p:nvSpPr>
        <p:spPr bwMode="auto">
          <a:xfrm>
            <a:off x="457200" y="3429000"/>
            <a:ext cx="868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a:latin typeface="Arial" panose="020B0604020202020204" pitchFamily="34" charset="0"/>
              </a:rPr>
              <a:t>3) A session key is used to encrypt and MAC each chunk to form a TLS “record”, which includes a short header and data that is encrypted, as well as a MAC.  </a:t>
            </a:r>
          </a:p>
        </p:txBody>
      </p:sp>
      <p:sp>
        <p:nvSpPr>
          <p:cNvPr id="672780" name="Rectangle 12">
            <a:extLst>
              <a:ext uri="{FF2B5EF4-FFF2-40B4-BE49-F238E27FC236}">
                <a16:creationId xmlns:a16="http://schemas.microsoft.com/office/drawing/2014/main" id="{25A02E8A-E669-430C-A617-9D1DD347DFA7}"/>
              </a:ext>
            </a:extLst>
          </p:cNvPr>
          <p:cNvSpPr>
            <a:spLocks noChangeArrowheads="1"/>
          </p:cNvSpPr>
          <p:nvPr/>
        </p:nvSpPr>
        <p:spPr bwMode="auto">
          <a:xfrm>
            <a:off x="304800" y="4343400"/>
            <a:ext cx="457200" cy="381000"/>
          </a:xfrm>
          <a:prstGeom prst="rect">
            <a:avLst/>
          </a:prstGeom>
          <a:solidFill>
            <a:srgbClr val="80008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81" name="Rectangle 13">
            <a:extLst>
              <a:ext uri="{FF2B5EF4-FFF2-40B4-BE49-F238E27FC236}">
                <a16:creationId xmlns:a16="http://schemas.microsoft.com/office/drawing/2014/main" id="{7B900D65-7C33-4A5D-B138-F5A125B66365}"/>
              </a:ext>
            </a:extLst>
          </p:cNvPr>
          <p:cNvSpPr>
            <a:spLocks noChangeArrowheads="1"/>
          </p:cNvSpPr>
          <p:nvPr/>
        </p:nvSpPr>
        <p:spPr bwMode="auto">
          <a:xfrm>
            <a:off x="2819400" y="4343400"/>
            <a:ext cx="1371600" cy="381000"/>
          </a:xfrm>
          <a:prstGeom prst="rect">
            <a:avLst/>
          </a:prstGeom>
          <a:solidFill>
            <a:srgbClr val="969696"/>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82" name="Rectangle 14">
            <a:extLst>
              <a:ext uri="{FF2B5EF4-FFF2-40B4-BE49-F238E27FC236}">
                <a16:creationId xmlns:a16="http://schemas.microsoft.com/office/drawing/2014/main" id="{5D4CDAB5-A7BC-4ACA-9748-F43CEEF64128}"/>
              </a:ext>
            </a:extLst>
          </p:cNvPr>
          <p:cNvSpPr>
            <a:spLocks noChangeArrowheads="1"/>
          </p:cNvSpPr>
          <p:nvPr/>
        </p:nvSpPr>
        <p:spPr bwMode="auto">
          <a:xfrm>
            <a:off x="2362200" y="4343400"/>
            <a:ext cx="457200" cy="381000"/>
          </a:xfrm>
          <a:prstGeom prst="rect">
            <a:avLst/>
          </a:prstGeom>
          <a:solidFill>
            <a:srgbClr val="80008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83" name="Rectangle 15">
            <a:extLst>
              <a:ext uri="{FF2B5EF4-FFF2-40B4-BE49-F238E27FC236}">
                <a16:creationId xmlns:a16="http://schemas.microsoft.com/office/drawing/2014/main" id="{0B85BC33-9CA6-4268-AA68-31D34D8A8B67}"/>
              </a:ext>
            </a:extLst>
          </p:cNvPr>
          <p:cNvSpPr>
            <a:spLocks noChangeArrowheads="1"/>
          </p:cNvSpPr>
          <p:nvPr/>
        </p:nvSpPr>
        <p:spPr bwMode="auto">
          <a:xfrm>
            <a:off x="7010400" y="4343400"/>
            <a:ext cx="1371600" cy="381000"/>
          </a:xfrm>
          <a:prstGeom prst="rect">
            <a:avLst/>
          </a:prstGeom>
          <a:solidFill>
            <a:srgbClr val="969696"/>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84" name="Rectangle 16">
            <a:extLst>
              <a:ext uri="{FF2B5EF4-FFF2-40B4-BE49-F238E27FC236}">
                <a16:creationId xmlns:a16="http://schemas.microsoft.com/office/drawing/2014/main" id="{089F0723-366B-4CCD-A979-E9AB13B1A20C}"/>
              </a:ext>
            </a:extLst>
          </p:cNvPr>
          <p:cNvSpPr>
            <a:spLocks noChangeArrowheads="1"/>
          </p:cNvSpPr>
          <p:nvPr/>
        </p:nvSpPr>
        <p:spPr bwMode="auto">
          <a:xfrm>
            <a:off x="6553200" y="4343400"/>
            <a:ext cx="457200" cy="381000"/>
          </a:xfrm>
          <a:prstGeom prst="rect">
            <a:avLst/>
          </a:prstGeom>
          <a:solidFill>
            <a:srgbClr val="80008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85" name="Rectangle 17">
            <a:extLst>
              <a:ext uri="{FF2B5EF4-FFF2-40B4-BE49-F238E27FC236}">
                <a16:creationId xmlns:a16="http://schemas.microsoft.com/office/drawing/2014/main" id="{32B72B5B-654A-4DD9-8FA4-A48D37D8E2A4}"/>
              </a:ext>
            </a:extLst>
          </p:cNvPr>
          <p:cNvSpPr>
            <a:spLocks noChangeArrowheads="1"/>
          </p:cNvSpPr>
          <p:nvPr/>
        </p:nvSpPr>
        <p:spPr bwMode="auto">
          <a:xfrm>
            <a:off x="4876800" y="4343400"/>
            <a:ext cx="1371600" cy="381000"/>
          </a:xfrm>
          <a:prstGeom prst="rect">
            <a:avLst/>
          </a:prstGeom>
          <a:solidFill>
            <a:srgbClr val="969696"/>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86" name="Rectangle 18">
            <a:extLst>
              <a:ext uri="{FF2B5EF4-FFF2-40B4-BE49-F238E27FC236}">
                <a16:creationId xmlns:a16="http://schemas.microsoft.com/office/drawing/2014/main" id="{DC4147F4-1CFD-46A4-BAC1-9A11FD70282A}"/>
              </a:ext>
            </a:extLst>
          </p:cNvPr>
          <p:cNvSpPr>
            <a:spLocks noChangeArrowheads="1"/>
          </p:cNvSpPr>
          <p:nvPr/>
        </p:nvSpPr>
        <p:spPr bwMode="auto">
          <a:xfrm>
            <a:off x="4419600" y="4343400"/>
            <a:ext cx="457200" cy="381000"/>
          </a:xfrm>
          <a:prstGeom prst="rect">
            <a:avLst/>
          </a:prstGeom>
          <a:solidFill>
            <a:srgbClr val="80008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87" name="Text Box 19">
            <a:extLst>
              <a:ext uri="{FF2B5EF4-FFF2-40B4-BE49-F238E27FC236}">
                <a16:creationId xmlns:a16="http://schemas.microsoft.com/office/drawing/2014/main" id="{7761F435-D3C5-4B66-8BFD-5180A208FE8B}"/>
              </a:ext>
            </a:extLst>
          </p:cNvPr>
          <p:cNvSpPr txBox="1">
            <a:spLocks noChangeArrowheads="1"/>
          </p:cNvSpPr>
          <p:nvPr/>
        </p:nvSpPr>
        <p:spPr bwMode="auto">
          <a:xfrm>
            <a:off x="533400" y="5029200"/>
            <a:ext cx="807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a:latin typeface="Arial" panose="020B0604020202020204" pitchFamily="34" charset="0"/>
              </a:rPr>
              <a:t>4) Records form a byte stream that is fed to a TCP socket for transmission.  </a:t>
            </a:r>
          </a:p>
        </p:txBody>
      </p:sp>
      <p:sp>
        <p:nvSpPr>
          <p:cNvPr id="672788" name="Rectangle 20">
            <a:extLst>
              <a:ext uri="{FF2B5EF4-FFF2-40B4-BE49-F238E27FC236}">
                <a16:creationId xmlns:a16="http://schemas.microsoft.com/office/drawing/2014/main" id="{A6D20F97-9556-471A-9D5B-9B30DDED3695}"/>
              </a:ext>
            </a:extLst>
          </p:cNvPr>
          <p:cNvSpPr>
            <a:spLocks noChangeArrowheads="1"/>
          </p:cNvSpPr>
          <p:nvPr/>
        </p:nvSpPr>
        <p:spPr bwMode="auto">
          <a:xfrm>
            <a:off x="990600" y="5562600"/>
            <a:ext cx="1371600" cy="381000"/>
          </a:xfrm>
          <a:prstGeom prst="rect">
            <a:avLst/>
          </a:prstGeom>
          <a:solidFill>
            <a:srgbClr val="969696"/>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89" name="Rectangle 21">
            <a:extLst>
              <a:ext uri="{FF2B5EF4-FFF2-40B4-BE49-F238E27FC236}">
                <a16:creationId xmlns:a16="http://schemas.microsoft.com/office/drawing/2014/main" id="{DCF913CF-1A35-45B6-8406-884F457072BA}"/>
              </a:ext>
            </a:extLst>
          </p:cNvPr>
          <p:cNvSpPr>
            <a:spLocks noChangeArrowheads="1"/>
          </p:cNvSpPr>
          <p:nvPr/>
        </p:nvSpPr>
        <p:spPr bwMode="auto">
          <a:xfrm>
            <a:off x="533400" y="5562600"/>
            <a:ext cx="457200" cy="381000"/>
          </a:xfrm>
          <a:prstGeom prst="rect">
            <a:avLst/>
          </a:prstGeom>
          <a:solidFill>
            <a:srgbClr val="80008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90" name="Rectangle 22">
            <a:extLst>
              <a:ext uri="{FF2B5EF4-FFF2-40B4-BE49-F238E27FC236}">
                <a16:creationId xmlns:a16="http://schemas.microsoft.com/office/drawing/2014/main" id="{408A6BF0-4799-43F8-A124-134B693C3D7E}"/>
              </a:ext>
            </a:extLst>
          </p:cNvPr>
          <p:cNvSpPr>
            <a:spLocks noChangeArrowheads="1"/>
          </p:cNvSpPr>
          <p:nvPr/>
        </p:nvSpPr>
        <p:spPr bwMode="auto">
          <a:xfrm>
            <a:off x="2819400" y="5562600"/>
            <a:ext cx="1371600" cy="381000"/>
          </a:xfrm>
          <a:prstGeom prst="rect">
            <a:avLst/>
          </a:prstGeom>
          <a:solidFill>
            <a:srgbClr val="969696"/>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91" name="Rectangle 23">
            <a:extLst>
              <a:ext uri="{FF2B5EF4-FFF2-40B4-BE49-F238E27FC236}">
                <a16:creationId xmlns:a16="http://schemas.microsoft.com/office/drawing/2014/main" id="{1E03C6A1-F868-4A2E-AFF9-09CA579A4580}"/>
              </a:ext>
            </a:extLst>
          </p:cNvPr>
          <p:cNvSpPr>
            <a:spLocks noChangeArrowheads="1"/>
          </p:cNvSpPr>
          <p:nvPr/>
        </p:nvSpPr>
        <p:spPr bwMode="auto">
          <a:xfrm>
            <a:off x="2362200" y="5562600"/>
            <a:ext cx="457200" cy="381000"/>
          </a:xfrm>
          <a:prstGeom prst="rect">
            <a:avLst/>
          </a:prstGeom>
          <a:solidFill>
            <a:srgbClr val="80008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92" name="Rectangle 24">
            <a:extLst>
              <a:ext uri="{FF2B5EF4-FFF2-40B4-BE49-F238E27FC236}">
                <a16:creationId xmlns:a16="http://schemas.microsoft.com/office/drawing/2014/main" id="{D44EBCF1-6642-42DB-A2B5-183B8DAA0E52}"/>
              </a:ext>
            </a:extLst>
          </p:cNvPr>
          <p:cNvSpPr>
            <a:spLocks noChangeArrowheads="1"/>
          </p:cNvSpPr>
          <p:nvPr/>
        </p:nvSpPr>
        <p:spPr bwMode="auto">
          <a:xfrm>
            <a:off x="6477000" y="5562600"/>
            <a:ext cx="1371600" cy="381000"/>
          </a:xfrm>
          <a:prstGeom prst="rect">
            <a:avLst/>
          </a:prstGeom>
          <a:solidFill>
            <a:srgbClr val="969696"/>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93" name="Rectangle 25">
            <a:extLst>
              <a:ext uri="{FF2B5EF4-FFF2-40B4-BE49-F238E27FC236}">
                <a16:creationId xmlns:a16="http://schemas.microsoft.com/office/drawing/2014/main" id="{49C68CA8-6E36-4350-A4CF-A621EB820306}"/>
              </a:ext>
            </a:extLst>
          </p:cNvPr>
          <p:cNvSpPr>
            <a:spLocks noChangeArrowheads="1"/>
          </p:cNvSpPr>
          <p:nvPr/>
        </p:nvSpPr>
        <p:spPr bwMode="auto">
          <a:xfrm>
            <a:off x="6019800" y="5562600"/>
            <a:ext cx="457200" cy="381000"/>
          </a:xfrm>
          <a:prstGeom prst="rect">
            <a:avLst/>
          </a:prstGeom>
          <a:solidFill>
            <a:srgbClr val="80008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94" name="Rectangle 26">
            <a:extLst>
              <a:ext uri="{FF2B5EF4-FFF2-40B4-BE49-F238E27FC236}">
                <a16:creationId xmlns:a16="http://schemas.microsoft.com/office/drawing/2014/main" id="{33F0EECB-4CA6-42AD-82D9-8290ACAB547E}"/>
              </a:ext>
            </a:extLst>
          </p:cNvPr>
          <p:cNvSpPr>
            <a:spLocks noChangeArrowheads="1"/>
          </p:cNvSpPr>
          <p:nvPr/>
        </p:nvSpPr>
        <p:spPr bwMode="auto">
          <a:xfrm>
            <a:off x="4648200" y="5562600"/>
            <a:ext cx="1371600" cy="381000"/>
          </a:xfrm>
          <a:prstGeom prst="rect">
            <a:avLst/>
          </a:prstGeom>
          <a:solidFill>
            <a:srgbClr val="969696"/>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72795" name="Rectangle 27">
            <a:extLst>
              <a:ext uri="{FF2B5EF4-FFF2-40B4-BE49-F238E27FC236}">
                <a16:creationId xmlns:a16="http://schemas.microsoft.com/office/drawing/2014/main" id="{AC88975D-7BD0-4B6F-8A43-3FE3BCF37986}"/>
              </a:ext>
            </a:extLst>
          </p:cNvPr>
          <p:cNvSpPr>
            <a:spLocks noChangeArrowheads="1"/>
          </p:cNvSpPr>
          <p:nvPr/>
        </p:nvSpPr>
        <p:spPr bwMode="auto">
          <a:xfrm>
            <a:off x="4191000" y="5562600"/>
            <a:ext cx="457200" cy="381000"/>
          </a:xfrm>
          <a:prstGeom prst="rect">
            <a:avLst/>
          </a:prstGeom>
          <a:solidFill>
            <a:srgbClr val="80008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27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277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277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277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7277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277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277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278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7278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7278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7278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7278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7278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7278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7278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7278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7278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7279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7279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7279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7279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7279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727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2773" grpId="0"/>
      <p:bldP spid="672774" grpId="0" animBg="1"/>
      <p:bldP spid="672775" grpId="0" animBg="1"/>
      <p:bldP spid="672776" grpId="0" animBg="1"/>
      <p:bldP spid="672777" grpId="0" animBg="1"/>
      <p:bldP spid="672778" grpId="0" animBg="1"/>
      <p:bldP spid="672779" grpId="0"/>
      <p:bldP spid="672780" grpId="0" animBg="1"/>
      <p:bldP spid="672781" grpId="0" animBg="1"/>
      <p:bldP spid="672782" grpId="0" animBg="1"/>
      <p:bldP spid="672783" grpId="0" animBg="1"/>
      <p:bldP spid="672784" grpId="0" animBg="1"/>
      <p:bldP spid="672785" grpId="0" animBg="1"/>
      <p:bldP spid="672786" grpId="0" animBg="1"/>
      <p:bldP spid="672787" grpId="0"/>
      <p:bldP spid="672788" grpId="0" animBg="1"/>
      <p:bldP spid="672789" grpId="0" animBg="1"/>
      <p:bldP spid="672790" grpId="0" animBg="1"/>
      <p:bldP spid="672791" grpId="0" animBg="1"/>
      <p:bldP spid="672792" grpId="0" animBg="1"/>
      <p:bldP spid="672793" grpId="0" animBg="1"/>
      <p:bldP spid="672794" grpId="0" animBg="1"/>
      <p:bldP spid="67279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2239A3A3-DB6B-453E-B4FD-45ACB2FF0393}"/>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D00FEC8-D042-476B-BAAC-D2FC404BF508}" type="slidenum">
              <a:rPr lang="en-US" altLang="en-US" sz="1200">
                <a:solidFill>
                  <a:schemeClr val="folHlink"/>
                </a:solidFill>
                <a:latin typeface="Arial" panose="020B0604020202020204" pitchFamily="34" charset="0"/>
              </a:rPr>
              <a:pPr eaLnBrk="1" hangingPunct="1"/>
              <a:t>38</a:t>
            </a:fld>
            <a:endParaRPr lang="en-US" altLang="en-US" sz="1200">
              <a:solidFill>
                <a:schemeClr val="folHlink"/>
              </a:solidFill>
              <a:latin typeface="Arial" panose="020B0604020202020204" pitchFamily="34" charset="0"/>
            </a:endParaRPr>
          </a:p>
        </p:txBody>
      </p:sp>
      <p:sp>
        <p:nvSpPr>
          <p:cNvPr id="40963" name="Rectangle 2">
            <a:extLst>
              <a:ext uri="{FF2B5EF4-FFF2-40B4-BE49-F238E27FC236}">
                <a16:creationId xmlns:a16="http://schemas.microsoft.com/office/drawing/2014/main" id="{C8EB26FD-C121-4DFC-8AFC-A1004A401F6F}"/>
              </a:ext>
            </a:extLst>
          </p:cNvPr>
          <p:cNvSpPr>
            <a:spLocks noGrp="1" noChangeArrowheads="1"/>
          </p:cNvSpPr>
          <p:nvPr>
            <p:ph type="title"/>
          </p:nvPr>
        </p:nvSpPr>
        <p:spPr/>
        <p:txBody>
          <a:bodyPr/>
          <a:lstStyle/>
          <a:p>
            <a:pPr eaLnBrk="1" hangingPunct="1"/>
            <a:r>
              <a:rPr lang="en-US" altLang="en-US"/>
              <a:t>Works Cited/Resources</a:t>
            </a:r>
          </a:p>
        </p:txBody>
      </p:sp>
      <p:sp>
        <p:nvSpPr>
          <p:cNvPr id="40964" name="Rectangle 3">
            <a:extLst>
              <a:ext uri="{FF2B5EF4-FFF2-40B4-BE49-F238E27FC236}">
                <a16:creationId xmlns:a16="http://schemas.microsoft.com/office/drawing/2014/main" id="{83D5954F-3477-4E35-A85D-3E5E36C98825}"/>
              </a:ext>
            </a:extLst>
          </p:cNvPr>
          <p:cNvSpPr>
            <a:spLocks noGrp="1" noChangeArrowheads="1"/>
          </p:cNvSpPr>
          <p:nvPr>
            <p:ph type="body" idx="1"/>
          </p:nvPr>
        </p:nvSpPr>
        <p:spPr/>
        <p:txBody>
          <a:bodyPr/>
          <a:lstStyle/>
          <a:p>
            <a:pPr eaLnBrk="1" hangingPunct="1">
              <a:lnSpc>
                <a:spcPct val="80000"/>
              </a:lnSpc>
            </a:pPr>
            <a:r>
              <a:rPr lang="en-US" altLang="en-US" sz="2400">
                <a:hlinkClick r:id="rId2"/>
              </a:rPr>
              <a:t>http://www.psc.edu/~jheffner/talks/sec_lecture.pdf</a:t>
            </a:r>
            <a:endParaRPr lang="en-US" altLang="en-US" sz="2400"/>
          </a:p>
          <a:p>
            <a:pPr eaLnBrk="1" hangingPunct="1">
              <a:lnSpc>
                <a:spcPct val="80000"/>
              </a:lnSpc>
            </a:pPr>
            <a:r>
              <a:rPr lang="en-US" altLang="en-US" sz="2400">
                <a:hlinkClick r:id="rId3"/>
              </a:rPr>
              <a:t>http://en.wikipedia.org/wiki/One-time_pad</a:t>
            </a:r>
            <a:endParaRPr lang="en-US" altLang="en-US" sz="2400"/>
          </a:p>
          <a:p>
            <a:pPr eaLnBrk="1" hangingPunct="1">
              <a:lnSpc>
                <a:spcPct val="80000"/>
              </a:lnSpc>
            </a:pPr>
            <a:r>
              <a:rPr lang="en-US" altLang="en-US" sz="2400">
                <a:hlinkClick r:id="rId4"/>
              </a:rPr>
              <a:t>http://www.iusmentis.com/technology/encryption/des/</a:t>
            </a:r>
            <a:endParaRPr lang="en-US" altLang="en-US" sz="2400"/>
          </a:p>
          <a:p>
            <a:pPr eaLnBrk="1" hangingPunct="1">
              <a:lnSpc>
                <a:spcPct val="80000"/>
              </a:lnSpc>
            </a:pPr>
            <a:r>
              <a:rPr lang="en-US" altLang="en-US" sz="2400">
                <a:hlinkClick r:id="rId5"/>
              </a:rPr>
              <a:t>http://en.wikipedia.org/wiki/3DES</a:t>
            </a:r>
            <a:endParaRPr lang="en-US" altLang="en-US" sz="2400"/>
          </a:p>
          <a:p>
            <a:pPr eaLnBrk="1" hangingPunct="1">
              <a:lnSpc>
                <a:spcPct val="80000"/>
              </a:lnSpc>
            </a:pPr>
            <a:r>
              <a:rPr lang="en-US" altLang="en-US" sz="2400">
                <a:hlinkClick r:id="rId6"/>
              </a:rPr>
              <a:t>http://en.wikipedia.org/wiki/AES</a:t>
            </a:r>
            <a:endParaRPr lang="en-US" altLang="en-US" sz="2400"/>
          </a:p>
          <a:p>
            <a:pPr eaLnBrk="1" hangingPunct="1">
              <a:lnSpc>
                <a:spcPct val="80000"/>
              </a:lnSpc>
            </a:pPr>
            <a:r>
              <a:rPr lang="en-US" altLang="en-US" sz="2400">
                <a:hlinkClick r:id="rId7"/>
              </a:rPr>
              <a:t>http://en.wikipedia.org/wiki/MD5</a:t>
            </a:r>
            <a:r>
              <a:rPr lang="en-US" altLang="en-US" sz="2200"/>
              <a:t>Textbook: 8.1 – 8.3</a:t>
            </a:r>
          </a:p>
          <a:p>
            <a:pPr eaLnBrk="1" hangingPunct="1">
              <a:lnSpc>
                <a:spcPct val="80000"/>
              </a:lnSpc>
            </a:pPr>
            <a:endParaRPr lang="en-US" altLang="en-US" sz="2200"/>
          </a:p>
          <a:p>
            <a:pPr eaLnBrk="1" hangingPunct="1">
              <a:lnSpc>
                <a:spcPct val="80000"/>
              </a:lnSpc>
            </a:pPr>
            <a:r>
              <a:rPr lang="en-US" altLang="en-US" sz="2200"/>
              <a:t>Wikipedia for overview of Symmetric/Asymmetric primitives and Hash functions.  </a:t>
            </a:r>
          </a:p>
          <a:p>
            <a:pPr eaLnBrk="1" hangingPunct="1">
              <a:lnSpc>
                <a:spcPct val="80000"/>
              </a:lnSpc>
            </a:pPr>
            <a:r>
              <a:rPr lang="en-US" altLang="en-US" sz="2200"/>
              <a:t>OpenSSL (</a:t>
            </a:r>
            <a:r>
              <a:rPr lang="en-US" altLang="en-US" sz="2200">
                <a:hlinkClick r:id="rId8"/>
              </a:rPr>
              <a:t>www.openssl.org</a:t>
            </a:r>
            <a:r>
              <a:rPr lang="en-US" altLang="en-US" sz="2200"/>
              <a:t>): top-rate open source code for SSL and primitive functions.  </a:t>
            </a:r>
          </a:p>
          <a:p>
            <a:pPr eaLnBrk="1" hangingPunct="1">
              <a:lnSpc>
                <a:spcPct val="80000"/>
              </a:lnSpc>
            </a:pPr>
            <a:r>
              <a:rPr lang="en-US" altLang="en-US" sz="2200"/>
              <a:t>“Handbook of Applied Cryptography” available free online: www.cacr.math.uwaterloo.ca/hac/ </a:t>
            </a:r>
          </a:p>
          <a:p>
            <a:pPr eaLnBrk="1" hangingPunct="1">
              <a:lnSpc>
                <a:spcPct val="80000"/>
              </a:lnSpc>
            </a:pPr>
            <a:endParaRPr lang="en-US" altLang="en-US" sz="2400"/>
          </a:p>
          <a:p>
            <a:pPr eaLnBrk="1" hangingPunct="1">
              <a:lnSpc>
                <a:spcPct val="80000"/>
              </a:lnSpc>
              <a:buFontTx/>
              <a:buNone/>
            </a:pPr>
            <a:endParaRPr lang="en-US" alt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6">
            <a:extLst>
              <a:ext uri="{FF2B5EF4-FFF2-40B4-BE49-F238E27FC236}">
                <a16:creationId xmlns:a16="http://schemas.microsoft.com/office/drawing/2014/main" id="{F90C790B-B7EA-477D-9D68-775798D71693}"/>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9AFC59E-50EB-42DA-8B7D-037AD02272A1}" type="slidenum">
              <a:rPr lang="en-US" altLang="en-US" sz="1200">
                <a:solidFill>
                  <a:schemeClr val="folHlink"/>
                </a:solidFill>
                <a:latin typeface="Arial" panose="020B0604020202020204" pitchFamily="34" charset="0"/>
              </a:rPr>
              <a:pPr eaLnBrk="1" hangingPunct="1"/>
              <a:t>4</a:t>
            </a:fld>
            <a:endParaRPr lang="en-US" altLang="en-US" sz="1200">
              <a:solidFill>
                <a:schemeClr val="folHlink"/>
              </a:solidFill>
              <a:latin typeface="Arial" panose="020B0604020202020204" pitchFamily="34" charset="0"/>
            </a:endParaRPr>
          </a:p>
        </p:txBody>
      </p:sp>
      <p:sp>
        <p:nvSpPr>
          <p:cNvPr id="7171" name="Oval 2">
            <a:extLst>
              <a:ext uri="{FF2B5EF4-FFF2-40B4-BE49-F238E27FC236}">
                <a16:creationId xmlns:a16="http://schemas.microsoft.com/office/drawing/2014/main" id="{452B7186-DB06-4E72-ABD0-C5AC3831CFA8}"/>
              </a:ext>
            </a:extLst>
          </p:cNvPr>
          <p:cNvSpPr>
            <a:spLocks noChangeArrowheads="1"/>
          </p:cNvSpPr>
          <p:nvPr/>
        </p:nvSpPr>
        <p:spPr bwMode="auto">
          <a:xfrm>
            <a:off x="5472113" y="3671888"/>
            <a:ext cx="3038475" cy="2306637"/>
          </a:xfrm>
          <a:prstGeom prst="ellipse">
            <a:avLst/>
          </a:prstGeom>
          <a:solidFill>
            <a:srgbClr val="CCFFFF"/>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7172" name="Rectangle 3">
            <a:extLst>
              <a:ext uri="{FF2B5EF4-FFF2-40B4-BE49-F238E27FC236}">
                <a16:creationId xmlns:a16="http://schemas.microsoft.com/office/drawing/2014/main" id="{9458CC0B-9606-4A26-83E4-AB8D871549D6}"/>
              </a:ext>
            </a:extLst>
          </p:cNvPr>
          <p:cNvSpPr>
            <a:spLocks noGrp="1" noChangeArrowheads="1"/>
          </p:cNvSpPr>
          <p:nvPr>
            <p:ph type="title"/>
          </p:nvPr>
        </p:nvSpPr>
        <p:spPr/>
        <p:txBody>
          <a:bodyPr/>
          <a:lstStyle/>
          <a:p>
            <a:pPr eaLnBrk="1" hangingPunct="1"/>
            <a:r>
              <a:rPr lang="en-US" altLang="en-US"/>
              <a:t>Key Distribution Center (KDC)</a:t>
            </a:r>
            <a:endParaRPr lang="en-US" altLang="en-US" sz="2400"/>
          </a:p>
        </p:txBody>
      </p:sp>
      <p:sp>
        <p:nvSpPr>
          <p:cNvPr id="7173" name="Rectangle 4">
            <a:extLst>
              <a:ext uri="{FF2B5EF4-FFF2-40B4-BE49-F238E27FC236}">
                <a16:creationId xmlns:a16="http://schemas.microsoft.com/office/drawing/2014/main" id="{4BF08B84-4A67-4831-A1E3-8543DB12821B}"/>
              </a:ext>
            </a:extLst>
          </p:cNvPr>
          <p:cNvSpPr>
            <a:spLocks noGrp="1" noChangeArrowheads="1"/>
          </p:cNvSpPr>
          <p:nvPr>
            <p:ph type="body" sz="half" idx="1"/>
          </p:nvPr>
        </p:nvSpPr>
        <p:spPr>
          <a:xfrm>
            <a:off x="590550" y="1366838"/>
            <a:ext cx="8266113" cy="4648200"/>
          </a:xfrm>
        </p:spPr>
        <p:txBody>
          <a:bodyPr/>
          <a:lstStyle/>
          <a:p>
            <a:pPr eaLnBrk="1" hangingPunct="1"/>
            <a:r>
              <a:rPr lang="en-US" altLang="en-US" sz="2400"/>
              <a:t>Alice, Bob need shared </a:t>
            </a:r>
            <a:r>
              <a:rPr lang="en-US" altLang="en-US" sz="2400" u="sng"/>
              <a:t>symmetric key</a:t>
            </a:r>
            <a:r>
              <a:rPr lang="en-US" altLang="en-US" sz="2400"/>
              <a:t>.</a:t>
            </a:r>
          </a:p>
          <a:p>
            <a:pPr eaLnBrk="1" hangingPunct="1"/>
            <a:r>
              <a:rPr lang="en-US" altLang="en-US" sz="2400">
                <a:solidFill>
                  <a:srgbClr val="FF0000"/>
                </a:solidFill>
              </a:rPr>
              <a:t>KDC:</a:t>
            </a:r>
            <a:r>
              <a:rPr lang="en-US" altLang="en-US" sz="2400"/>
              <a:t> server shares different secret key with </a:t>
            </a:r>
            <a:r>
              <a:rPr lang="en-US" altLang="en-US" sz="2400" i="1"/>
              <a:t>each </a:t>
            </a:r>
            <a:r>
              <a:rPr lang="en-US" altLang="en-US" sz="2400"/>
              <a:t>registered user (many users)</a:t>
            </a:r>
          </a:p>
          <a:p>
            <a:pPr eaLnBrk="1" hangingPunct="1"/>
            <a:r>
              <a:rPr lang="en-US" altLang="en-US" sz="2400"/>
              <a:t>Alice, Bob know own symmetric keys, K</a:t>
            </a:r>
            <a:r>
              <a:rPr lang="en-US" altLang="en-US" sz="2400" baseline="-25000"/>
              <a:t>A-KDC</a:t>
            </a:r>
            <a:r>
              <a:rPr lang="en-US" altLang="en-US" sz="2400"/>
              <a:t> K</a:t>
            </a:r>
            <a:r>
              <a:rPr lang="en-US" altLang="en-US" sz="2400" baseline="-25000"/>
              <a:t>B-KDC </a:t>
            </a:r>
            <a:r>
              <a:rPr lang="en-US" altLang="en-US" sz="2400"/>
              <a:t>, for communicating with KDC.</a:t>
            </a:r>
            <a:r>
              <a:rPr lang="en-US" altLang="en-US"/>
              <a:t> </a:t>
            </a:r>
          </a:p>
        </p:txBody>
      </p:sp>
      <p:pic>
        <p:nvPicPr>
          <p:cNvPr id="7174" name="Picture 5" descr="j0175664[1]">
            <a:extLst>
              <a:ext uri="{FF2B5EF4-FFF2-40B4-BE49-F238E27FC236}">
                <a16:creationId xmlns:a16="http://schemas.microsoft.com/office/drawing/2014/main" id="{ABE842F7-29AE-4904-BC4D-640E1FEE98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2038" y="4449763"/>
            <a:ext cx="12017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5" name="Group 6">
            <a:extLst>
              <a:ext uri="{FF2B5EF4-FFF2-40B4-BE49-F238E27FC236}">
                <a16:creationId xmlns:a16="http://schemas.microsoft.com/office/drawing/2014/main" id="{33A2DDF0-CC7C-4C92-A6DD-D920C464B420}"/>
              </a:ext>
            </a:extLst>
          </p:cNvPr>
          <p:cNvGrpSpPr>
            <a:grpSpLocks/>
          </p:cNvGrpSpPr>
          <p:nvPr/>
        </p:nvGrpSpPr>
        <p:grpSpPr bwMode="auto">
          <a:xfrm>
            <a:off x="6129338" y="5449888"/>
            <a:ext cx="1068387" cy="428625"/>
            <a:chOff x="4006" y="2460"/>
            <a:chExt cx="673" cy="270"/>
          </a:xfrm>
        </p:grpSpPr>
        <p:pic>
          <p:nvPicPr>
            <p:cNvPr id="7208" name="Picture 7" descr="BS00768_[1]">
              <a:extLst>
                <a:ext uri="{FF2B5EF4-FFF2-40B4-BE49-F238E27FC236}">
                  <a16:creationId xmlns:a16="http://schemas.microsoft.com/office/drawing/2014/main" id="{771E5228-D0C9-419F-B8D8-8BE9B9100E6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flipV="1">
              <a:off x="4205" y="2460"/>
              <a:ext cx="28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09" name="Text Box 8">
              <a:extLst>
                <a:ext uri="{FF2B5EF4-FFF2-40B4-BE49-F238E27FC236}">
                  <a16:creationId xmlns:a16="http://schemas.microsoft.com/office/drawing/2014/main" id="{7F173FD2-059A-4203-BC6B-EF6EDEFA3399}"/>
                </a:ext>
              </a:extLst>
            </p:cNvPr>
            <p:cNvSpPr txBox="1">
              <a:spLocks noChangeArrowheads="1"/>
            </p:cNvSpPr>
            <p:nvPr/>
          </p:nvSpPr>
          <p:spPr bwMode="auto">
            <a:xfrm>
              <a:off x="4006" y="2499"/>
              <a:ext cx="6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a:latin typeface="Arial" panose="020B0604020202020204" pitchFamily="34" charset="0"/>
                </a:rPr>
                <a:t>K</a:t>
              </a:r>
              <a:r>
                <a:rPr lang="en-US" altLang="en-US" baseline="-25000">
                  <a:latin typeface="Arial" panose="020B0604020202020204" pitchFamily="34" charset="0"/>
                </a:rPr>
                <a:t>B-KDC</a:t>
              </a:r>
            </a:p>
          </p:txBody>
        </p:sp>
      </p:grpSp>
      <p:grpSp>
        <p:nvGrpSpPr>
          <p:cNvPr id="7176" name="Group 9">
            <a:extLst>
              <a:ext uri="{FF2B5EF4-FFF2-40B4-BE49-F238E27FC236}">
                <a16:creationId xmlns:a16="http://schemas.microsoft.com/office/drawing/2014/main" id="{6D0AB6D2-A602-48CD-A207-9E839A472DE6}"/>
              </a:ext>
            </a:extLst>
          </p:cNvPr>
          <p:cNvGrpSpPr>
            <a:grpSpLocks/>
          </p:cNvGrpSpPr>
          <p:nvPr/>
        </p:nvGrpSpPr>
        <p:grpSpPr bwMode="auto">
          <a:xfrm>
            <a:off x="7308850" y="4224338"/>
            <a:ext cx="1068388" cy="428625"/>
            <a:chOff x="4006" y="2460"/>
            <a:chExt cx="673" cy="270"/>
          </a:xfrm>
        </p:grpSpPr>
        <p:pic>
          <p:nvPicPr>
            <p:cNvPr id="7206" name="Picture 10" descr="BS00768_[1]">
              <a:extLst>
                <a:ext uri="{FF2B5EF4-FFF2-40B4-BE49-F238E27FC236}">
                  <a16:creationId xmlns:a16="http://schemas.microsoft.com/office/drawing/2014/main" id="{EAFAE791-11E1-4E67-AE62-7950658ABA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flipV="1">
              <a:off x="4205" y="2460"/>
              <a:ext cx="28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07" name="Text Box 11">
              <a:extLst>
                <a:ext uri="{FF2B5EF4-FFF2-40B4-BE49-F238E27FC236}">
                  <a16:creationId xmlns:a16="http://schemas.microsoft.com/office/drawing/2014/main" id="{8577557F-CBF2-4F60-86C3-7BCD49B224D5}"/>
                </a:ext>
              </a:extLst>
            </p:cNvPr>
            <p:cNvSpPr txBox="1">
              <a:spLocks noChangeArrowheads="1"/>
            </p:cNvSpPr>
            <p:nvPr/>
          </p:nvSpPr>
          <p:spPr bwMode="auto">
            <a:xfrm>
              <a:off x="4006" y="2499"/>
              <a:ext cx="6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a:latin typeface="Arial" panose="020B0604020202020204" pitchFamily="34" charset="0"/>
                </a:rPr>
                <a:t>K</a:t>
              </a:r>
              <a:r>
                <a:rPr lang="en-US" altLang="en-US" baseline="-25000">
                  <a:latin typeface="Arial" panose="020B0604020202020204" pitchFamily="34" charset="0"/>
                </a:rPr>
                <a:t>X-KDC</a:t>
              </a:r>
            </a:p>
          </p:txBody>
        </p:sp>
      </p:grpSp>
      <p:grpSp>
        <p:nvGrpSpPr>
          <p:cNvPr id="7177" name="Group 12">
            <a:extLst>
              <a:ext uri="{FF2B5EF4-FFF2-40B4-BE49-F238E27FC236}">
                <a16:creationId xmlns:a16="http://schemas.microsoft.com/office/drawing/2014/main" id="{AD543053-613E-4B1E-8348-0D5E82708349}"/>
              </a:ext>
            </a:extLst>
          </p:cNvPr>
          <p:cNvGrpSpPr>
            <a:grpSpLocks/>
          </p:cNvGrpSpPr>
          <p:nvPr/>
        </p:nvGrpSpPr>
        <p:grpSpPr bwMode="auto">
          <a:xfrm>
            <a:off x="7235825" y="4684713"/>
            <a:ext cx="1068388" cy="428625"/>
            <a:chOff x="4006" y="2460"/>
            <a:chExt cx="673" cy="270"/>
          </a:xfrm>
        </p:grpSpPr>
        <p:pic>
          <p:nvPicPr>
            <p:cNvPr id="7204" name="Picture 13" descr="BS00768_[1]">
              <a:extLst>
                <a:ext uri="{FF2B5EF4-FFF2-40B4-BE49-F238E27FC236}">
                  <a16:creationId xmlns:a16="http://schemas.microsoft.com/office/drawing/2014/main" id="{33BB8379-4FA7-41FA-8D45-0272ADA644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flipV="1">
              <a:off x="4205" y="2460"/>
              <a:ext cx="28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05" name="Text Box 14">
              <a:extLst>
                <a:ext uri="{FF2B5EF4-FFF2-40B4-BE49-F238E27FC236}">
                  <a16:creationId xmlns:a16="http://schemas.microsoft.com/office/drawing/2014/main" id="{A0309F2C-947E-4605-A061-7E7838C7C194}"/>
                </a:ext>
              </a:extLst>
            </p:cNvPr>
            <p:cNvSpPr txBox="1">
              <a:spLocks noChangeArrowheads="1"/>
            </p:cNvSpPr>
            <p:nvPr/>
          </p:nvSpPr>
          <p:spPr bwMode="auto">
            <a:xfrm>
              <a:off x="4006" y="2499"/>
              <a:ext cx="6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a:latin typeface="Arial" panose="020B0604020202020204" pitchFamily="34" charset="0"/>
                </a:rPr>
                <a:t>K</a:t>
              </a:r>
              <a:r>
                <a:rPr lang="en-US" altLang="en-US" baseline="-25000">
                  <a:latin typeface="Arial" panose="020B0604020202020204" pitchFamily="34" charset="0"/>
                </a:rPr>
                <a:t>Y-KDC</a:t>
              </a:r>
            </a:p>
          </p:txBody>
        </p:sp>
      </p:grpSp>
      <p:grpSp>
        <p:nvGrpSpPr>
          <p:cNvPr id="7178" name="Group 15">
            <a:extLst>
              <a:ext uri="{FF2B5EF4-FFF2-40B4-BE49-F238E27FC236}">
                <a16:creationId xmlns:a16="http://schemas.microsoft.com/office/drawing/2014/main" id="{52F54FAB-529D-4D42-A133-A6B4EA00BF90}"/>
              </a:ext>
            </a:extLst>
          </p:cNvPr>
          <p:cNvGrpSpPr>
            <a:grpSpLocks/>
          </p:cNvGrpSpPr>
          <p:nvPr/>
        </p:nvGrpSpPr>
        <p:grpSpPr bwMode="auto">
          <a:xfrm>
            <a:off x="6967538" y="5162550"/>
            <a:ext cx="1068387" cy="428625"/>
            <a:chOff x="4006" y="2460"/>
            <a:chExt cx="673" cy="270"/>
          </a:xfrm>
        </p:grpSpPr>
        <p:pic>
          <p:nvPicPr>
            <p:cNvPr id="7202" name="Picture 16" descr="BS00768_[1]">
              <a:extLst>
                <a:ext uri="{FF2B5EF4-FFF2-40B4-BE49-F238E27FC236}">
                  <a16:creationId xmlns:a16="http://schemas.microsoft.com/office/drawing/2014/main" id="{CDE2292F-7901-4031-8AF7-19B068955A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flipV="1">
              <a:off x="4205" y="2460"/>
              <a:ext cx="28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03" name="Text Box 17">
              <a:extLst>
                <a:ext uri="{FF2B5EF4-FFF2-40B4-BE49-F238E27FC236}">
                  <a16:creationId xmlns:a16="http://schemas.microsoft.com/office/drawing/2014/main" id="{A030F02D-EE3A-4980-9BC3-00D10051AC05}"/>
                </a:ext>
              </a:extLst>
            </p:cNvPr>
            <p:cNvSpPr txBox="1">
              <a:spLocks noChangeArrowheads="1"/>
            </p:cNvSpPr>
            <p:nvPr/>
          </p:nvSpPr>
          <p:spPr bwMode="auto">
            <a:xfrm>
              <a:off x="4006" y="2499"/>
              <a:ext cx="6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a:latin typeface="Arial" panose="020B0604020202020204" pitchFamily="34" charset="0"/>
                </a:rPr>
                <a:t>K</a:t>
              </a:r>
              <a:r>
                <a:rPr lang="en-US" altLang="en-US" baseline="-25000">
                  <a:latin typeface="Arial" panose="020B0604020202020204" pitchFamily="34" charset="0"/>
                </a:rPr>
                <a:t>Z-KDC</a:t>
              </a:r>
            </a:p>
          </p:txBody>
        </p:sp>
      </p:grpSp>
      <p:grpSp>
        <p:nvGrpSpPr>
          <p:cNvPr id="7179" name="Group 18">
            <a:extLst>
              <a:ext uri="{FF2B5EF4-FFF2-40B4-BE49-F238E27FC236}">
                <a16:creationId xmlns:a16="http://schemas.microsoft.com/office/drawing/2014/main" id="{E7A227F1-594C-41C1-BAD8-A4E9900E077A}"/>
              </a:ext>
            </a:extLst>
          </p:cNvPr>
          <p:cNvGrpSpPr>
            <a:grpSpLocks/>
          </p:cNvGrpSpPr>
          <p:nvPr/>
        </p:nvGrpSpPr>
        <p:grpSpPr bwMode="auto">
          <a:xfrm>
            <a:off x="6567488" y="3916363"/>
            <a:ext cx="1068387" cy="428625"/>
            <a:chOff x="4006" y="2460"/>
            <a:chExt cx="673" cy="270"/>
          </a:xfrm>
        </p:grpSpPr>
        <p:pic>
          <p:nvPicPr>
            <p:cNvPr id="7200" name="Picture 19" descr="BS00768_[1]">
              <a:extLst>
                <a:ext uri="{FF2B5EF4-FFF2-40B4-BE49-F238E27FC236}">
                  <a16:creationId xmlns:a16="http://schemas.microsoft.com/office/drawing/2014/main" id="{4BA068F8-E6DB-448C-ADDE-6DDF4AAE37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flipV="1">
              <a:off x="4205" y="2460"/>
              <a:ext cx="28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01" name="Text Box 20">
              <a:extLst>
                <a:ext uri="{FF2B5EF4-FFF2-40B4-BE49-F238E27FC236}">
                  <a16:creationId xmlns:a16="http://schemas.microsoft.com/office/drawing/2014/main" id="{CA5F1968-82B8-46F3-8BCD-038E145966F9}"/>
                </a:ext>
              </a:extLst>
            </p:cNvPr>
            <p:cNvSpPr txBox="1">
              <a:spLocks noChangeArrowheads="1"/>
            </p:cNvSpPr>
            <p:nvPr/>
          </p:nvSpPr>
          <p:spPr bwMode="auto">
            <a:xfrm>
              <a:off x="4006" y="2499"/>
              <a:ext cx="6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a:latin typeface="Arial" panose="020B0604020202020204" pitchFamily="34" charset="0"/>
                </a:rPr>
                <a:t>K</a:t>
              </a:r>
              <a:r>
                <a:rPr lang="en-US" altLang="en-US" baseline="-25000">
                  <a:latin typeface="Arial" panose="020B0604020202020204" pitchFamily="34" charset="0"/>
                </a:rPr>
                <a:t>P-KDC</a:t>
              </a:r>
            </a:p>
          </p:txBody>
        </p:sp>
      </p:grpSp>
      <p:grpSp>
        <p:nvGrpSpPr>
          <p:cNvPr id="7180" name="Group 21">
            <a:extLst>
              <a:ext uri="{FF2B5EF4-FFF2-40B4-BE49-F238E27FC236}">
                <a16:creationId xmlns:a16="http://schemas.microsoft.com/office/drawing/2014/main" id="{103BF556-FA46-462D-8B0A-34FDA1E7CC59}"/>
              </a:ext>
            </a:extLst>
          </p:cNvPr>
          <p:cNvGrpSpPr>
            <a:grpSpLocks/>
          </p:cNvGrpSpPr>
          <p:nvPr/>
        </p:nvGrpSpPr>
        <p:grpSpPr bwMode="auto">
          <a:xfrm>
            <a:off x="2674938" y="3836988"/>
            <a:ext cx="1898650" cy="1168400"/>
            <a:chOff x="240" y="2216"/>
            <a:chExt cx="1196" cy="736"/>
          </a:xfrm>
        </p:grpSpPr>
        <p:pic>
          <p:nvPicPr>
            <p:cNvPr id="7195" name="Picture 22" descr="Bob">
              <a:extLst>
                <a:ext uri="{FF2B5EF4-FFF2-40B4-BE49-F238E27FC236}">
                  <a16:creationId xmlns:a16="http://schemas.microsoft.com/office/drawing/2014/main" id="{64E4E88D-169D-45AE-B78E-441E8719F13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0" y="2286"/>
              <a:ext cx="504" cy="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96" name="Group 23">
              <a:extLst>
                <a:ext uri="{FF2B5EF4-FFF2-40B4-BE49-F238E27FC236}">
                  <a16:creationId xmlns:a16="http://schemas.microsoft.com/office/drawing/2014/main" id="{A04F1224-47D6-41F9-872B-489B7D1B0B5D}"/>
                </a:ext>
              </a:extLst>
            </p:cNvPr>
            <p:cNvGrpSpPr>
              <a:grpSpLocks/>
            </p:cNvGrpSpPr>
            <p:nvPr/>
          </p:nvGrpSpPr>
          <p:grpSpPr bwMode="auto">
            <a:xfrm>
              <a:off x="652" y="2582"/>
              <a:ext cx="673" cy="270"/>
              <a:chOff x="4006" y="2460"/>
              <a:chExt cx="673" cy="270"/>
            </a:xfrm>
          </p:grpSpPr>
          <p:pic>
            <p:nvPicPr>
              <p:cNvPr id="7198" name="Picture 24" descr="BS00768_[1]">
                <a:extLst>
                  <a:ext uri="{FF2B5EF4-FFF2-40B4-BE49-F238E27FC236}">
                    <a16:creationId xmlns:a16="http://schemas.microsoft.com/office/drawing/2014/main" id="{4E6D1A15-E5D1-4BC2-ACCA-B93912E6609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flipV="1">
                <a:off x="4205" y="2460"/>
                <a:ext cx="28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9" name="Text Box 25">
                <a:extLst>
                  <a:ext uri="{FF2B5EF4-FFF2-40B4-BE49-F238E27FC236}">
                    <a16:creationId xmlns:a16="http://schemas.microsoft.com/office/drawing/2014/main" id="{1A92E8B7-7CCA-43E9-AD6B-330B1E164D91}"/>
                  </a:ext>
                </a:extLst>
              </p:cNvPr>
              <p:cNvSpPr txBox="1">
                <a:spLocks noChangeArrowheads="1"/>
              </p:cNvSpPr>
              <p:nvPr/>
            </p:nvSpPr>
            <p:spPr bwMode="auto">
              <a:xfrm>
                <a:off x="4006" y="2499"/>
                <a:ext cx="6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a:latin typeface="Arial" panose="020B0604020202020204" pitchFamily="34" charset="0"/>
                  </a:rPr>
                  <a:t>K</a:t>
                </a:r>
                <a:r>
                  <a:rPr lang="en-US" altLang="en-US" baseline="-25000">
                    <a:latin typeface="Arial" panose="020B0604020202020204" pitchFamily="34" charset="0"/>
                  </a:rPr>
                  <a:t>B-KDC</a:t>
                </a:r>
              </a:p>
            </p:txBody>
          </p:sp>
        </p:grpSp>
        <p:sp>
          <p:nvSpPr>
            <p:cNvPr id="7197" name="Oval 26">
              <a:extLst>
                <a:ext uri="{FF2B5EF4-FFF2-40B4-BE49-F238E27FC236}">
                  <a16:creationId xmlns:a16="http://schemas.microsoft.com/office/drawing/2014/main" id="{588638D2-8687-49A8-B422-00F4EE0271F0}"/>
                </a:ext>
              </a:extLst>
            </p:cNvPr>
            <p:cNvSpPr>
              <a:spLocks noChangeArrowheads="1"/>
            </p:cNvSpPr>
            <p:nvPr/>
          </p:nvSpPr>
          <p:spPr bwMode="auto">
            <a:xfrm>
              <a:off x="240" y="2216"/>
              <a:ext cx="1196" cy="73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pic>
        <p:nvPicPr>
          <p:cNvPr id="7181" name="Picture 27" descr="Alice">
            <a:extLst>
              <a:ext uri="{FF2B5EF4-FFF2-40B4-BE49-F238E27FC236}">
                <a16:creationId xmlns:a16="http://schemas.microsoft.com/office/drawing/2014/main" id="{E8F868E2-98C7-4BD7-8A9B-070792AF5C5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49488" y="5345113"/>
            <a:ext cx="75247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82" name="Group 28">
            <a:extLst>
              <a:ext uri="{FF2B5EF4-FFF2-40B4-BE49-F238E27FC236}">
                <a16:creationId xmlns:a16="http://schemas.microsoft.com/office/drawing/2014/main" id="{7C4FC093-0BDA-4B16-9C69-E8555CA8C9D1}"/>
              </a:ext>
            </a:extLst>
          </p:cNvPr>
          <p:cNvGrpSpPr>
            <a:grpSpLocks/>
          </p:cNvGrpSpPr>
          <p:nvPr/>
        </p:nvGrpSpPr>
        <p:grpSpPr bwMode="auto">
          <a:xfrm>
            <a:off x="2851150" y="5557838"/>
            <a:ext cx="1068388" cy="428625"/>
            <a:chOff x="4006" y="2460"/>
            <a:chExt cx="673" cy="270"/>
          </a:xfrm>
        </p:grpSpPr>
        <p:pic>
          <p:nvPicPr>
            <p:cNvPr id="7193" name="Picture 29" descr="BS00768_[1]">
              <a:extLst>
                <a:ext uri="{FF2B5EF4-FFF2-40B4-BE49-F238E27FC236}">
                  <a16:creationId xmlns:a16="http://schemas.microsoft.com/office/drawing/2014/main" id="{E2AFCCDF-22C4-45FE-9621-1EBB49BF20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flipV="1">
              <a:off x="4205" y="2460"/>
              <a:ext cx="28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4" name="Text Box 30">
              <a:extLst>
                <a:ext uri="{FF2B5EF4-FFF2-40B4-BE49-F238E27FC236}">
                  <a16:creationId xmlns:a16="http://schemas.microsoft.com/office/drawing/2014/main" id="{8E9D224F-AD98-4B61-AB6D-2C1C29A3AC87}"/>
                </a:ext>
              </a:extLst>
            </p:cNvPr>
            <p:cNvSpPr txBox="1">
              <a:spLocks noChangeArrowheads="1"/>
            </p:cNvSpPr>
            <p:nvPr/>
          </p:nvSpPr>
          <p:spPr bwMode="auto">
            <a:xfrm>
              <a:off x="4006" y="2499"/>
              <a:ext cx="6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a:latin typeface="Arial" panose="020B0604020202020204" pitchFamily="34" charset="0"/>
                </a:rPr>
                <a:t>K</a:t>
              </a:r>
              <a:r>
                <a:rPr lang="en-US" altLang="en-US" baseline="-25000">
                  <a:latin typeface="Arial" panose="020B0604020202020204" pitchFamily="34" charset="0"/>
                </a:rPr>
                <a:t>A-KDC</a:t>
              </a:r>
            </a:p>
          </p:txBody>
        </p:sp>
      </p:grpSp>
      <p:sp>
        <p:nvSpPr>
          <p:cNvPr id="7183" name="Oval 31">
            <a:extLst>
              <a:ext uri="{FF2B5EF4-FFF2-40B4-BE49-F238E27FC236}">
                <a16:creationId xmlns:a16="http://schemas.microsoft.com/office/drawing/2014/main" id="{E4F82DAE-5642-417B-9F03-CFFF055E5B11}"/>
              </a:ext>
            </a:extLst>
          </p:cNvPr>
          <p:cNvSpPr>
            <a:spLocks noChangeArrowheads="1"/>
          </p:cNvSpPr>
          <p:nvPr/>
        </p:nvSpPr>
        <p:spPr bwMode="auto">
          <a:xfrm>
            <a:off x="2008188" y="5240338"/>
            <a:ext cx="1898650" cy="1168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7184" name="Group 32">
            <a:extLst>
              <a:ext uri="{FF2B5EF4-FFF2-40B4-BE49-F238E27FC236}">
                <a16:creationId xmlns:a16="http://schemas.microsoft.com/office/drawing/2014/main" id="{AC6DCEFA-016F-4C68-BA88-E0A4D9CCB0F0}"/>
              </a:ext>
            </a:extLst>
          </p:cNvPr>
          <p:cNvGrpSpPr>
            <a:grpSpLocks/>
          </p:cNvGrpSpPr>
          <p:nvPr/>
        </p:nvGrpSpPr>
        <p:grpSpPr bwMode="auto">
          <a:xfrm>
            <a:off x="5815013" y="4021138"/>
            <a:ext cx="1068387" cy="428625"/>
            <a:chOff x="4006" y="2460"/>
            <a:chExt cx="673" cy="270"/>
          </a:xfrm>
        </p:grpSpPr>
        <p:pic>
          <p:nvPicPr>
            <p:cNvPr id="7191" name="Picture 33" descr="BS00768_[1]">
              <a:extLst>
                <a:ext uri="{FF2B5EF4-FFF2-40B4-BE49-F238E27FC236}">
                  <a16:creationId xmlns:a16="http://schemas.microsoft.com/office/drawing/2014/main" id="{6DB38E41-3983-4EA8-8F4A-66E5D992EB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flipV="1">
              <a:off x="4205" y="2460"/>
              <a:ext cx="28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2" name="Text Box 34">
              <a:extLst>
                <a:ext uri="{FF2B5EF4-FFF2-40B4-BE49-F238E27FC236}">
                  <a16:creationId xmlns:a16="http://schemas.microsoft.com/office/drawing/2014/main" id="{ADA89FE9-20CE-4BA9-A922-C879E651DEEC}"/>
                </a:ext>
              </a:extLst>
            </p:cNvPr>
            <p:cNvSpPr txBox="1">
              <a:spLocks noChangeArrowheads="1"/>
            </p:cNvSpPr>
            <p:nvPr/>
          </p:nvSpPr>
          <p:spPr bwMode="auto">
            <a:xfrm>
              <a:off x="4006" y="2499"/>
              <a:ext cx="6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a:latin typeface="Arial" panose="020B0604020202020204" pitchFamily="34" charset="0"/>
                </a:rPr>
                <a:t>K</a:t>
              </a:r>
              <a:r>
                <a:rPr lang="en-US" altLang="en-US" baseline="-25000">
                  <a:latin typeface="Arial" panose="020B0604020202020204" pitchFamily="34" charset="0"/>
                </a:rPr>
                <a:t>A-KDC</a:t>
              </a:r>
            </a:p>
          </p:txBody>
        </p:sp>
      </p:grpSp>
      <p:pic>
        <p:nvPicPr>
          <p:cNvPr id="7185" name="Picture 35" descr="campdavid">
            <a:extLst>
              <a:ext uri="{FF2B5EF4-FFF2-40B4-BE49-F238E27FC236}">
                <a16:creationId xmlns:a16="http://schemas.microsoft.com/office/drawing/2014/main" id="{A817FDEA-4FE6-487A-A362-9CFACD9F9306}"/>
              </a:ext>
            </a:extLst>
          </p:cNvPr>
          <p:cNvPicPr>
            <a:picLocks noChangeAspect="1" noChangeArrowheads="1"/>
          </p:cNvPicPr>
          <p:nvPr>
            <p:ph sz="quarter" idx="3"/>
          </p:nvPr>
        </p:nvPicPr>
        <p:blipFill>
          <a:blip r:embed="rId7">
            <a:extLst>
              <a:ext uri="{28A0092B-C50C-407E-A947-70E740481C1C}">
                <a14:useLocalDpi xmlns:a14="http://schemas.microsoft.com/office/drawing/2010/main" val="0"/>
              </a:ext>
            </a:extLst>
          </a:blip>
          <a:srcRect/>
          <a:stretch>
            <a:fillRect/>
          </a:stretch>
        </p:blipFill>
        <p:spPr>
          <a:xfrm>
            <a:off x="831850" y="4046538"/>
            <a:ext cx="811213" cy="1112837"/>
          </a:xfrm>
          <a:noFill/>
        </p:spPr>
      </p:pic>
      <p:grpSp>
        <p:nvGrpSpPr>
          <p:cNvPr id="7186" name="Group 36">
            <a:extLst>
              <a:ext uri="{FF2B5EF4-FFF2-40B4-BE49-F238E27FC236}">
                <a16:creationId xmlns:a16="http://schemas.microsoft.com/office/drawing/2014/main" id="{BB23378F-7299-46C7-83CF-87F8A156C9D0}"/>
              </a:ext>
            </a:extLst>
          </p:cNvPr>
          <p:cNvGrpSpPr>
            <a:grpSpLocks/>
          </p:cNvGrpSpPr>
          <p:nvPr/>
        </p:nvGrpSpPr>
        <p:grpSpPr bwMode="auto">
          <a:xfrm>
            <a:off x="1522413" y="4459288"/>
            <a:ext cx="1068387" cy="428625"/>
            <a:chOff x="4006" y="2460"/>
            <a:chExt cx="673" cy="270"/>
          </a:xfrm>
        </p:grpSpPr>
        <p:pic>
          <p:nvPicPr>
            <p:cNvPr id="7189" name="Picture 37" descr="BS00768_[1]">
              <a:extLst>
                <a:ext uri="{FF2B5EF4-FFF2-40B4-BE49-F238E27FC236}">
                  <a16:creationId xmlns:a16="http://schemas.microsoft.com/office/drawing/2014/main" id="{9CD0F6ED-4732-46BB-A9E7-F08FD28D22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flipV="1">
              <a:off x="4205" y="2460"/>
              <a:ext cx="28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0" name="Text Box 38">
              <a:extLst>
                <a:ext uri="{FF2B5EF4-FFF2-40B4-BE49-F238E27FC236}">
                  <a16:creationId xmlns:a16="http://schemas.microsoft.com/office/drawing/2014/main" id="{3C83FAD1-104A-4F4E-A215-82EDFD835F34}"/>
                </a:ext>
              </a:extLst>
            </p:cNvPr>
            <p:cNvSpPr txBox="1">
              <a:spLocks noChangeArrowheads="1"/>
            </p:cNvSpPr>
            <p:nvPr/>
          </p:nvSpPr>
          <p:spPr bwMode="auto">
            <a:xfrm>
              <a:off x="4006" y="2499"/>
              <a:ext cx="6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a:latin typeface="Arial" panose="020B0604020202020204" pitchFamily="34" charset="0"/>
                </a:rPr>
                <a:t>K</a:t>
              </a:r>
              <a:r>
                <a:rPr lang="en-US" altLang="en-US" baseline="-25000">
                  <a:latin typeface="Arial" panose="020B0604020202020204" pitchFamily="34" charset="0"/>
                </a:rPr>
                <a:t>P-KDC</a:t>
              </a:r>
            </a:p>
          </p:txBody>
        </p:sp>
      </p:grpSp>
      <p:sp>
        <p:nvSpPr>
          <p:cNvPr id="7187" name="Oval 39">
            <a:extLst>
              <a:ext uri="{FF2B5EF4-FFF2-40B4-BE49-F238E27FC236}">
                <a16:creationId xmlns:a16="http://schemas.microsoft.com/office/drawing/2014/main" id="{36F532F1-0836-47E1-ADF7-0B8B8075A5D0}"/>
              </a:ext>
            </a:extLst>
          </p:cNvPr>
          <p:cNvSpPr>
            <a:spLocks noChangeArrowheads="1"/>
          </p:cNvSpPr>
          <p:nvPr/>
        </p:nvSpPr>
        <p:spPr bwMode="auto">
          <a:xfrm>
            <a:off x="536575" y="3924300"/>
            <a:ext cx="1898650" cy="13858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7188" name="Text Box 40">
            <a:extLst>
              <a:ext uri="{FF2B5EF4-FFF2-40B4-BE49-F238E27FC236}">
                <a16:creationId xmlns:a16="http://schemas.microsoft.com/office/drawing/2014/main" id="{08AC0FFF-41B1-4C17-B633-F062B06354A5}"/>
              </a:ext>
            </a:extLst>
          </p:cNvPr>
          <p:cNvSpPr txBox="1">
            <a:spLocks noChangeArrowheads="1"/>
          </p:cNvSpPr>
          <p:nvPr/>
        </p:nvSpPr>
        <p:spPr bwMode="auto">
          <a:xfrm>
            <a:off x="7656513" y="3460750"/>
            <a:ext cx="828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Arial" panose="020B0604020202020204" pitchFamily="34" charset="0"/>
              </a:rPr>
              <a:t>KDC</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4">
            <a:extLst>
              <a:ext uri="{FF2B5EF4-FFF2-40B4-BE49-F238E27FC236}">
                <a16:creationId xmlns:a16="http://schemas.microsoft.com/office/drawing/2014/main" id="{B278FDFF-314B-4200-8A0C-C499DC7520D2}"/>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535B8C2-F9EF-4669-9256-E7005A60FB0F}" type="slidenum">
              <a:rPr lang="en-US" altLang="en-US" sz="1200">
                <a:solidFill>
                  <a:schemeClr val="folHlink"/>
                </a:solidFill>
                <a:latin typeface="Arial" panose="020B0604020202020204" pitchFamily="34" charset="0"/>
              </a:rPr>
              <a:pPr eaLnBrk="1" hangingPunct="1"/>
              <a:t>5</a:t>
            </a:fld>
            <a:endParaRPr lang="en-US" altLang="en-US" sz="1200">
              <a:solidFill>
                <a:schemeClr val="folHlink"/>
              </a:solidFill>
              <a:latin typeface="Arial" panose="020B0604020202020204" pitchFamily="34" charset="0"/>
            </a:endParaRPr>
          </a:p>
        </p:txBody>
      </p:sp>
      <p:sp>
        <p:nvSpPr>
          <p:cNvPr id="8195" name="Rectangle 2">
            <a:extLst>
              <a:ext uri="{FF2B5EF4-FFF2-40B4-BE49-F238E27FC236}">
                <a16:creationId xmlns:a16="http://schemas.microsoft.com/office/drawing/2014/main" id="{7F9BED10-23AA-455C-A1EF-7501298C19B0}"/>
              </a:ext>
            </a:extLst>
          </p:cNvPr>
          <p:cNvSpPr>
            <a:spLocks noGrp="1" noChangeArrowheads="1"/>
          </p:cNvSpPr>
          <p:nvPr>
            <p:ph type="title"/>
          </p:nvPr>
        </p:nvSpPr>
        <p:spPr/>
        <p:txBody>
          <a:bodyPr/>
          <a:lstStyle/>
          <a:p>
            <a:pPr eaLnBrk="1" hangingPunct="1"/>
            <a:r>
              <a:rPr lang="en-US" altLang="en-US"/>
              <a:t>Key Distribution Center (KDC)</a:t>
            </a:r>
            <a:endParaRPr lang="en-US" altLang="en-US" sz="2400"/>
          </a:p>
        </p:txBody>
      </p:sp>
      <p:pic>
        <p:nvPicPr>
          <p:cNvPr id="8196" name="Picture 3" descr="j0175664[1]">
            <a:extLst>
              <a:ext uri="{FF2B5EF4-FFF2-40B4-BE49-F238E27FC236}">
                <a16:creationId xmlns:a16="http://schemas.microsoft.com/office/drawing/2014/main" id="{4D22D548-35B2-48D5-A68E-BBFD32BEBDE7}"/>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362450" y="2378075"/>
            <a:ext cx="1311275" cy="969963"/>
          </a:xfrm>
          <a:noFill/>
        </p:spPr>
      </p:pic>
      <p:pic>
        <p:nvPicPr>
          <p:cNvPr id="8197" name="Picture 4" descr="Bob">
            <a:extLst>
              <a:ext uri="{FF2B5EF4-FFF2-40B4-BE49-F238E27FC236}">
                <a16:creationId xmlns:a16="http://schemas.microsoft.com/office/drawing/2014/main" id="{BD45BF17-F56D-417B-BDF5-D19FB0708A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94488" y="2944813"/>
            <a:ext cx="800100"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5" descr="Alice">
            <a:extLst>
              <a:ext uri="{FF2B5EF4-FFF2-40B4-BE49-F238E27FC236}">
                <a16:creationId xmlns:a16="http://schemas.microsoft.com/office/drawing/2014/main" id="{D0A72521-BD47-4E0D-8A9E-277F6D9F411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3125" y="2543175"/>
            <a:ext cx="75247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886" name="Line 6">
            <a:extLst>
              <a:ext uri="{FF2B5EF4-FFF2-40B4-BE49-F238E27FC236}">
                <a16:creationId xmlns:a16="http://schemas.microsoft.com/office/drawing/2014/main" id="{1489E876-6D33-4B1E-9EF7-F294C430D1E4}"/>
              </a:ext>
            </a:extLst>
          </p:cNvPr>
          <p:cNvSpPr>
            <a:spLocks noChangeShapeType="1"/>
          </p:cNvSpPr>
          <p:nvPr/>
        </p:nvSpPr>
        <p:spPr bwMode="auto">
          <a:xfrm>
            <a:off x="1631950" y="3068638"/>
            <a:ext cx="2249488" cy="0"/>
          </a:xfrm>
          <a:prstGeom prst="line">
            <a:avLst/>
          </a:prstGeom>
          <a:noFill/>
          <a:ln w="5715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34887" name="Line 7">
            <a:extLst>
              <a:ext uri="{FF2B5EF4-FFF2-40B4-BE49-F238E27FC236}">
                <a16:creationId xmlns:a16="http://schemas.microsoft.com/office/drawing/2014/main" id="{E35D94BB-F8B9-4D5E-B5AD-86170EBFBD09}"/>
              </a:ext>
            </a:extLst>
          </p:cNvPr>
          <p:cNvSpPr>
            <a:spLocks noChangeShapeType="1"/>
          </p:cNvSpPr>
          <p:nvPr/>
        </p:nvSpPr>
        <p:spPr bwMode="auto">
          <a:xfrm flipH="1">
            <a:off x="1376363" y="3400425"/>
            <a:ext cx="2601912" cy="630238"/>
          </a:xfrm>
          <a:prstGeom prst="line">
            <a:avLst/>
          </a:prstGeom>
          <a:noFill/>
          <a:ln w="5715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34888" name="Line 8">
            <a:extLst>
              <a:ext uri="{FF2B5EF4-FFF2-40B4-BE49-F238E27FC236}">
                <a16:creationId xmlns:a16="http://schemas.microsoft.com/office/drawing/2014/main" id="{EDF60AE6-0BF6-4EAA-AF77-95A1E67C6290}"/>
              </a:ext>
            </a:extLst>
          </p:cNvPr>
          <p:cNvSpPr>
            <a:spLocks noChangeShapeType="1"/>
          </p:cNvSpPr>
          <p:nvPr/>
        </p:nvSpPr>
        <p:spPr bwMode="auto">
          <a:xfrm>
            <a:off x="1797050" y="4418013"/>
            <a:ext cx="4745038" cy="0"/>
          </a:xfrm>
          <a:prstGeom prst="line">
            <a:avLst/>
          </a:prstGeom>
          <a:noFill/>
          <a:ln w="5715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34889" name="Text Box 9">
            <a:extLst>
              <a:ext uri="{FF2B5EF4-FFF2-40B4-BE49-F238E27FC236}">
                <a16:creationId xmlns:a16="http://schemas.microsoft.com/office/drawing/2014/main" id="{4218A629-174A-4F05-8DB8-6A492C66C0D7}"/>
              </a:ext>
            </a:extLst>
          </p:cNvPr>
          <p:cNvSpPr txBox="1">
            <a:spLocks noChangeArrowheads="1"/>
          </p:cNvSpPr>
          <p:nvPr/>
        </p:nvSpPr>
        <p:spPr bwMode="auto">
          <a:xfrm>
            <a:off x="473075" y="3651250"/>
            <a:ext cx="122396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latin typeface="Arial" panose="020B0604020202020204" pitchFamily="34" charset="0"/>
              </a:rPr>
              <a:t>Alice</a:t>
            </a:r>
          </a:p>
          <a:p>
            <a:pPr algn="ctr"/>
            <a:r>
              <a:rPr lang="en-US" altLang="en-US" sz="2000">
                <a:latin typeface="Arial" panose="020B0604020202020204" pitchFamily="34" charset="0"/>
              </a:rPr>
              <a:t>knows R1</a:t>
            </a:r>
          </a:p>
        </p:txBody>
      </p:sp>
      <p:sp>
        <p:nvSpPr>
          <p:cNvPr id="634890" name="Text Box 10">
            <a:extLst>
              <a:ext uri="{FF2B5EF4-FFF2-40B4-BE49-F238E27FC236}">
                <a16:creationId xmlns:a16="http://schemas.microsoft.com/office/drawing/2014/main" id="{85EE039F-96F1-4DB0-9572-0D37D4E9D2EC}"/>
              </a:ext>
            </a:extLst>
          </p:cNvPr>
          <p:cNvSpPr txBox="1">
            <a:spLocks noChangeArrowheads="1"/>
          </p:cNvSpPr>
          <p:nvPr/>
        </p:nvSpPr>
        <p:spPr bwMode="auto">
          <a:xfrm>
            <a:off x="6559550" y="3744913"/>
            <a:ext cx="18478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latin typeface="Arial" panose="020B0604020202020204" pitchFamily="34" charset="0"/>
              </a:rPr>
              <a:t>Bob knows to use  R1 to communicate with Alice</a:t>
            </a:r>
          </a:p>
        </p:txBody>
      </p:sp>
      <p:sp>
        <p:nvSpPr>
          <p:cNvPr id="634891" name="Line 11">
            <a:extLst>
              <a:ext uri="{FF2B5EF4-FFF2-40B4-BE49-F238E27FC236}">
                <a16:creationId xmlns:a16="http://schemas.microsoft.com/office/drawing/2014/main" id="{26E5386A-6294-4FCD-91DC-3A60A3FDF7BF}"/>
              </a:ext>
            </a:extLst>
          </p:cNvPr>
          <p:cNvSpPr>
            <a:spLocks noChangeShapeType="1"/>
          </p:cNvSpPr>
          <p:nvPr/>
        </p:nvSpPr>
        <p:spPr bwMode="auto">
          <a:xfrm>
            <a:off x="1206500" y="5108575"/>
            <a:ext cx="5964238" cy="0"/>
          </a:xfrm>
          <a:prstGeom prst="line">
            <a:avLst/>
          </a:prstGeom>
          <a:noFill/>
          <a:ln w="76200">
            <a:solidFill>
              <a:schemeClr val="accent2"/>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34892" name="Text Box 12">
            <a:extLst>
              <a:ext uri="{FF2B5EF4-FFF2-40B4-BE49-F238E27FC236}">
                <a16:creationId xmlns:a16="http://schemas.microsoft.com/office/drawing/2014/main" id="{93BFC084-074E-4BE9-8A06-8549C0222A89}"/>
              </a:ext>
            </a:extLst>
          </p:cNvPr>
          <p:cNvSpPr txBox="1">
            <a:spLocks noChangeArrowheads="1"/>
          </p:cNvSpPr>
          <p:nvPr/>
        </p:nvSpPr>
        <p:spPr bwMode="auto">
          <a:xfrm>
            <a:off x="725488" y="5284788"/>
            <a:ext cx="68976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Arial" panose="020B0604020202020204" pitchFamily="34" charset="0"/>
              </a:rPr>
              <a:t>Alice and Bob communicate: using R1 as </a:t>
            </a:r>
          </a:p>
          <a:p>
            <a:pPr algn="ctr"/>
            <a:r>
              <a:rPr lang="en-US" altLang="en-US" i="1">
                <a:solidFill>
                  <a:srgbClr val="FF0000"/>
                </a:solidFill>
                <a:latin typeface="Arial" panose="020B0604020202020204" pitchFamily="34" charset="0"/>
              </a:rPr>
              <a:t>session key</a:t>
            </a:r>
            <a:r>
              <a:rPr lang="en-US" altLang="en-US">
                <a:latin typeface="Arial" panose="020B0604020202020204" pitchFamily="34" charset="0"/>
              </a:rPr>
              <a:t> for shared symmetric encryption </a:t>
            </a:r>
          </a:p>
        </p:txBody>
      </p:sp>
      <p:sp>
        <p:nvSpPr>
          <p:cNvPr id="8206" name="Text Box 13">
            <a:extLst>
              <a:ext uri="{FF2B5EF4-FFF2-40B4-BE49-F238E27FC236}">
                <a16:creationId xmlns:a16="http://schemas.microsoft.com/office/drawing/2014/main" id="{4728A220-7324-4DB5-826A-CECAA19275C1}"/>
              </a:ext>
            </a:extLst>
          </p:cNvPr>
          <p:cNvSpPr txBox="1">
            <a:spLocks noChangeArrowheads="1"/>
          </p:cNvSpPr>
          <p:nvPr/>
        </p:nvSpPr>
        <p:spPr bwMode="auto">
          <a:xfrm>
            <a:off x="515938" y="1387475"/>
            <a:ext cx="81740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u="sng">
                <a:solidFill>
                  <a:srgbClr val="FF0000"/>
                </a:solidFill>
                <a:latin typeface="Arial" panose="020B0604020202020204" pitchFamily="34" charset="0"/>
              </a:rPr>
              <a:t>Q:</a:t>
            </a:r>
            <a:r>
              <a:rPr lang="en-US" altLang="en-US">
                <a:latin typeface="Arial" panose="020B0604020202020204" pitchFamily="34" charset="0"/>
              </a:rPr>
              <a:t>   How does KDC allow Bob, Alice to determine shared symmetric secret key to communicate with each other? </a:t>
            </a:r>
          </a:p>
        </p:txBody>
      </p:sp>
      <p:sp>
        <p:nvSpPr>
          <p:cNvPr id="634894" name="Text Box 14">
            <a:extLst>
              <a:ext uri="{FF2B5EF4-FFF2-40B4-BE49-F238E27FC236}">
                <a16:creationId xmlns:a16="http://schemas.microsoft.com/office/drawing/2014/main" id="{4AD953EF-462D-44E7-AA4E-F0DEC7767A1B}"/>
              </a:ext>
            </a:extLst>
          </p:cNvPr>
          <p:cNvSpPr txBox="1">
            <a:spLocks noChangeArrowheads="1"/>
          </p:cNvSpPr>
          <p:nvPr/>
        </p:nvSpPr>
        <p:spPr bwMode="auto">
          <a:xfrm>
            <a:off x="5551488" y="2371725"/>
            <a:ext cx="1382712"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latin typeface="Arial" panose="020B0604020202020204" pitchFamily="34" charset="0"/>
              </a:rPr>
              <a:t>KDC generates  R1</a:t>
            </a:r>
          </a:p>
        </p:txBody>
      </p:sp>
      <p:sp>
        <p:nvSpPr>
          <p:cNvPr id="8208" name="Text Box 15">
            <a:extLst>
              <a:ext uri="{FF2B5EF4-FFF2-40B4-BE49-F238E27FC236}">
                <a16:creationId xmlns:a16="http://schemas.microsoft.com/office/drawing/2014/main" id="{2A7D0FA4-59CC-4BE9-BBB3-904BC18FFDF6}"/>
              </a:ext>
            </a:extLst>
          </p:cNvPr>
          <p:cNvSpPr txBox="1">
            <a:spLocks noChangeArrowheads="1"/>
          </p:cNvSpPr>
          <p:nvPr/>
        </p:nvSpPr>
        <p:spPr bwMode="auto">
          <a:xfrm>
            <a:off x="3398838" y="4251325"/>
            <a:ext cx="2024062"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Arial" panose="020B0604020202020204" pitchFamily="34" charset="0"/>
                <a:ea typeface="Arial Unicode MS" panose="020B0604020202020204" pitchFamily="34" charset="-128"/>
                <a:cs typeface="Arial Unicode MS" panose="020B0604020202020204" pitchFamily="34" charset="-128"/>
              </a:rPr>
              <a:t>K</a:t>
            </a:r>
            <a:r>
              <a:rPr lang="en-US" altLang="en-US" baseline="-25000">
                <a:latin typeface="Arial" panose="020B0604020202020204" pitchFamily="34" charset="0"/>
                <a:ea typeface="Arial Unicode MS" panose="020B0604020202020204" pitchFamily="34" charset="-128"/>
                <a:cs typeface="Arial Unicode MS" panose="020B0604020202020204" pitchFamily="34" charset="-128"/>
              </a:rPr>
              <a:t>B-KDC</a:t>
            </a:r>
            <a:r>
              <a:rPr lang="en-US" altLang="en-US">
                <a:latin typeface="Arial" panose="020B0604020202020204" pitchFamily="34" charset="0"/>
                <a:ea typeface="Arial Unicode MS" panose="020B0604020202020204" pitchFamily="34" charset="-128"/>
                <a:cs typeface="Arial Unicode MS" panose="020B0604020202020204" pitchFamily="34" charset="-128"/>
              </a:rPr>
              <a:t>(A,R1) </a:t>
            </a:r>
          </a:p>
        </p:txBody>
      </p:sp>
      <p:sp>
        <p:nvSpPr>
          <p:cNvPr id="8209" name="Text Box 16">
            <a:extLst>
              <a:ext uri="{FF2B5EF4-FFF2-40B4-BE49-F238E27FC236}">
                <a16:creationId xmlns:a16="http://schemas.microsoft.com/office/drawing/2014/main" id="{FF10D9F9-897B-49C9-9669-9B02CA045E07}"/>
              </a:ext>
            </a:extLst>
          </p:cNvPr>
          <p:cNvSpPr txBox="1">
            <a:spLocks noChangeArrowheads="1"/>
          </p:cNvSpPr>
          <p:nvPr/>
        </p:nvSpPr>
        <p:spPr bwMode="auto">
          <a:xfrm>
            <a:off x="1822450" y="2776538"/>
            <a:ext cx="1716088"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Arial" panose="020B0604020202020204" pitchFamily="34" charset="0"/>
                <a:ea typeface="Arial Unicode MS" panose="020B0604020202020204" pitchFamily="34" charset="-128"/>
                <a:cs typeface="Arial Unicode MS" panose="020B0604020202020204" pitchFamily="34" charset="-128"/>
              </a:rPr>
              <a:t>K</a:t>
            </a:r>
            <a:r>
              <a:rPr lang="en-US" altLang="en-US" baseline="-25000">
                <a:latin typeface="Arial" panose="020B0604020202020204" pitchFamily="34" charset="0"/>
                <a:ea typeface="Arial Unicode MS" panose="020B0604020202020204" pitchFamily="34" charset="-128"/>
                <a:cs typeface="Arial Unicode MS" panose="020B0604020202020204" pitchFamily="34" charset="-128"/>
              </a:rPr>
              <a:t>A-KDC</a:t>
            </a:r>
            <a:r>
              <a:rPr lang="en-US" altLang="en-US">
                <a:latin typeface="Arial" panose="020B0604020202020204" pitchFamily="34" charset="0"/>
                <a:ea typeface="Arial Unicode MS" panose="020B0604020202020204" pitchFamily="34" charset="-128"/>
                <a:cs typeface="Arial Unicode MS" panose="020B0604020202020204" pitchFamily="34" charset="-128"/>
              </a:rPr>
              <a:t>(A,B)</a:t>
            </a:r>
          </a:p>
        </p:txBody>
      </p:sp>
      <p:sp>
        <p:nvSpPr>
          <p:cNvPr id="634897" name="Text Box 17">
            <a:extLst>
              <a:ext uri="{FF2B5EF4-FFF2-40B4-BE49-F238E27FC236}">
                <a16:creationId xmlns:a16="http://schemas.microsoft.com/office/drawing/2014/main" id="{A3BA084D-8AB9-4CDF-8643-331D749A33B6}"/>
              </a:ext>
            </a:extLst>
          </p:cNvPr>
          <p:cNvSpPr txBox="1">
            <a:spLocks noChangeArrowheads="1"/>
          </p:cNvSpPr>
          <p:nvPr/>
        </p:nvSpPr>
        <p:spPr bwMode="auto">
          <a:xfrm>
            <a:off x="2641600" y="3581400"/>
            <a:ext cx="421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Arial" panose="020B0604020202020204" pitchFamily="34" charset="0"/>
                <a:ea typeface="Arial Unicode MS" panose="020B0604020202020204" pitchFamily="34" charset="-128"/>
                <a:cs typeface="Arial Unicode MS" panose="020B0604020202020204" pitchFamily="34" charset="-128"/>
              </a:rPr>
              <a:t>K</a:t>
            </a:r>
            <a:r>
              <a:rPr lang="en-US" altLang="en-US" baseline="-25000">
                <a:latin typeface="Arial" panose="020B0604020202020204" pitchFamily="34" charset="0"/>
                <a:ea typeface="Arial Unicode MS" panose="020B0604020202020204" pitchFamily="34" charset="-128"/>
                <a:cs typeface="Arial Unicode MS" panose="020B0604020202020204" pitchFamily="34" charset="-128"/>
              </a:rPr>
              <a:t>A-KDC</a:t>
            </a:r>
            <a:r>
              <a:rPr lang="en-US" altLang="en-US">
                <a:latin typeface="Arial" panose="020B0604020202020204" pitchFamily="34" charset="0"/>
                <a:ea typeface="Arial Unicode MS" panose="020B0604020202020204" pitchFamily="34" charset="-128"/>
                <a:cs typeface="Arial Unicode MS" panose="020B0604020202020204" pitchFamily="34" charset="-128"/>
              </a:rPr>
              <a:t>(R1, K</a:t>
            </a:r>
            <a:r>
              <a:rPr lang="en-US" altLang="en-US" baseline="-25000">
                <a:latin typeface="Arial" panose="020B0604020202020204" pitchFamily="34" charset="0"/>
                <a:ea typeface="Arial Unicode MS" panose="020B0604020202020204" pitchFamily="34" charset="-128"/>
                <a:cs typeface="Arial Unicode MS" panose="020B0604020202020204" pitchFamily="34" charset="-128"/>
              </a:rPr>
              <a:t>B-KDC</a:t>
            </a:r>
            <a:r>
              <a:rPr lang="en-US" altLang="en-US">
                <a:latin typeface="Arial" panose="020B0604020202020204" pitchFamily="34" charset="0"/>
                <a:ea typeface="Arial Unicode MS" panose="020B0604020202020204" pitchFamily="34" charset="-128"/>
                <a:cs typeface="Arial Unicode MS" panose="020B0604020202020204" pitchFamily="34" charset="-128"/>
              </a:rPr>
              <a:t>(A,R1)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348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489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489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3488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3488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3488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3489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3489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348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889" grpId="0"/>
      <p:bldP spid="634890" grpId="0"/>
      <p:bldP spid="634892" grpId="0"/>
      <p:bldP spid="634894" grpId="0"/>
      <p:bldP spid="63489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17153CBA-99E2-4FE3-BD13-8BB85FF667D1}"/>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4A7BD05-9643-4A70-B186-970592097188}" type="slidenum">
              <a:rPr lang="en-US" altLang="en-US" sz="1200">
                <a:solidFill>
                  <a:schemeClr val="folHlink"/>
                </a:solidFill>
                <a:latin typeface="Arial" panose="020B0604020202020204" pitchFamily="34" charset="0"/>
              </a:rPr>
              <a:pPr eaLnBrk="1" hangingPunct="1"/>
              <a:t>6</a:t>
            </a:fld>
            <a:endParaRPr lang="en-US" altLang="en-US" sz="1200">
              <a:solidFill>
                <a:schemeClr val="folHlink"/>
              </a:solidFill>
              <a:latin typeface="Arial" panose="020B0604020202020204" pitchFamily="34" charset="0"/>
            </a:endParaRPr>
          </a:p>
        </p:txBody>
      </p:sp>
      <p:sp>
        <p:nvSpPr>
          <p:cNvPr id="9219" name="Rectangle 2">
            <a:extLst>
              <a:ext uri="{FF2B5EF4-FFF2-40B4-BE49-F238E27FC236}">
                <a16:creationId xmlns:a16="http://schemas.microsoft.com/office/drawing/2014/main" id="{79B59F84-6786-484E-BE7A-1A2B781DD603}"/>
              </a:ext>
            </a:extLst>
          </p:cNvPr>
          <p:cNvSpPr>
            <a:spLocks noGrp="1" noChangeArrowheads="1"/>
          </p:cNvSpPr>
          <p:nvPr>
            <p:ph type="title"/>
          </p:nvPr>
        </p:nvSpPr>
        <p:spPr/>
        <p:txBody>
          <a:bodyPr/>
          <a:lstStyle/>
          <a:p>
            <a:pPr eaLnBrk="1" hangingPunct="1"/>
            <a:r>
              <a:rPr lang="en-US" altLang="en-US"/>
              <a:t>How Useful is a KDC?</a:t>
            </a:r>
          </a:p>
        </p:txBody>
      </p:sp>
      <p:sp>
        <p:nvSpPr>
          <p:cNvPr id="9220" name="Rectangle 3">
            <a:extLst>
              <a:ext uri="{FF2B5EF4-FFF2-40B4-BE49-F238E27FC236}">
                <a16:creationId xmlns:a16="http://schemas.microsoft.com/office/drawing/2014/main" id="{BE86E099-B18E-4033-9A4F-3CD0401193BD}"/>
              </a:ext>
            </a:extLst>
          </p:cNvPr>
          <p:cNvSpPr>
            <a:spLocks noGrp="1" noChangeArrowheads="1"/>
          </p:cNvSpPr>
          <p:nvPr>
            <p:ph type="body" idx="1"/>
          </p:nvPr>
        </p:nvSpPr>
        <p:spPr/>
        <p:txBody>
          <a:bodyPr/>
          <a:lstStyle/>
          <a:p>
            <a:pPr eaLnBrk="1" hangingPunct="1"/>
            <a:r>
              <a:rPr lang="en-US" altLang="en-US"/>
              <a:t>Must always be online to support secure communication</a:t>
            </a:r>
          </a:p>
          <a:p>
            <a:pPr eaLnBrk="1" hangingPunct="1"/>
            <a:r>
              <a:rPr lang="en-US" altLang="en-US"/>
              <a:t>KDC can expose our session keys to others!</a:t>
            </a:r>
          </a:p>
          <a:p>
            <a:pPr eaLnBrk="1" hangingPunct="1"/>
            <a:r>
              <a:rPr lang="en-US" altLang="en-US"/>
              <a:t>Centralized trust and point of failure.</a:t>
            </a:r>
          </a:p>
          <a:p>
            <a:pPr eaLnBrk="1" hangingPunct="1"/>
            <a:endParaRPr lang="en-US" altLang="en-US"/>
          </a:p>
          <a:p>
            <a:pPr eaLnBrk="1" hangingPunct="1">
              <a:buFontTx/>
              <a:buNone/>
            </a:pPr>
            <a:r>
              <a:rPr lang="en-US" altLang="en-US"/>
              <a:t>	In practice, the KDC model is mostly used within single organizations (e.g. Kerberos) but not more widely.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8274AA3C-2582-4E51-8B1A-8847AE6EC722}"/>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3974F77-4BF3-48B5-8AF9-F09FE7681D96}" type="slidenum">
              <a:rPr lang="en-US" altLang="en-US" sz="1200">
                <a:solidFill>
                  <a:schemeClr val="folHlink"/>
                </a:solidFill>
                <a:latin typeface="Arial" panose="020B0604020202020204" pitchFamily="34" charset="0"/>
              </a:rPr>
              <a:pPr eaLnBrk="1" hangingPunct="1"/>
              <a:t>7</a:t>
            </a:fld>
            <a:endParaRPr lang="en-US" altLang="en-US" sz="1200">
              <a:solidFill>
                <a:schemeClr val="folHlink"/>
              </a:solidFill>
              <a:latin typeface="Arial" panose="020B0604020202020204" pitchFamily="34" charset="0"/>
            </a:endParaRPr>
          </a:p>
        </p:txBody>
      </p:sp>
      <p:sp>
        <p:nvSpPr>
          <p:cNvPr id="10243" name="Rectangle 2">
            <a:extLst>
              <a:ext uri="{FF2B5EF4-FFF2-40B4-BE49-F238E27FC236}">
                <a16:creationId xmlns:a16="http://schemas.microsoft.com/office/drawing/2014/main" id="{A673C969-9A50-4BDE-A2D7-A90DA6CB94E8}"/>
              </a:ext>
            </a:extLst>
          </p:cNvPr>
          <p:cNvSpPr>
            <a:spLocks noGrp="1" noChangeArrowheads="1"/>
          </p:cNvSpPr>
          <p:nvPr>
            <p:ph type="title"/>
          </p:nvPr>
        </p:nvSpPr>
        <p:spPr/>
        <p:txBody>
          <a:bodyPr/>
          <a:lstStyle/>
          <a:p>
            <a:pPr eaLnBrk="1" hangingPunct="1"/>
            <a:r>
              <a:rPr lang="en-US" altLang="en-US"/>
              <a:t>Kerberos</a:t>
            </a:r>
          </a:p>
        </p:txBody>
      </p:sp>
      <p:sp>
        <p:nvSpPr>
          <p:cNvPr id="10244" name="Rectangle 3">
            <a:extLst>
              <a:ext uri="{FF2B5EF4-FFF2-40B4-BE49-F238E27FC236}">
                <a16:creationId xmlns:a16="http://schemas.microsoft.com/office/drawing/2014/main" id="{ACAB54C6-974B-480E-8998-05BE49793361}"/>
              </a:ext>
            </a:extLst>
          </p:cNvPr>
          <p:cNvSpPr>
            <a:spLocks noGrp="1" noChangeArrowheads="1"/>
          </p:cNvSpPr>
          <p:nvPr>
            <p:ph type="body" idx="1"/>
          </p:nvPr>
        </p:nvSpPr>
        <p:spPr/>
        <p:txBody>
          <a:bodyPr/>
          <a:lstStyle/>
          <a:p>
            <a:pPr eaLnBrk="1" hangingPunct="1">
              <a:lnSpc>
                <a:spcPct val="80000"/>
              </a:lnSpc>
            </a:pPr>
            <a:r>
              <a:rPr lang="en-US" altLang="en-US" sz="2400"/>
              <a:t>Trivia</a:t>
            </a:r>
          </a:p>
          <a:p>
            <a:pPr lvl="1" eaLnBrk="1" hangingPunct="1">
              <a:lnSpc>
                <a:spcPct val="80000"/>
              </a:lnSpc>
            </a:pPr>
            <a:r>
              <a:rPr lang="en-US" altLang="en-US" sz="2000"/>
              <a:t>Developed in 80’s by MIT’s Project Athena</a:t>
            </a:r>
          </a:p>
          <a:p>
            <a:pPr lvl="1" eaLnBrk="1" hangingPunct="1">
              <a:lnSpc>
                <a:spcPct val="80000"/>
              </a:lnSpc>
            </a:pPr>
            <a:r>
              <a:rPr lang="en-US" altLang="en-US" sz="2000"/>
              <a:t>Used on all Andrew machines</a:t>
            </a:r>
          </a:p>
          <a:p>
            <a:pPr lvl="1" eaLnBrk="1" hangingPunct="1">
              <a:lnSpc>
                <a:spcPct val="80000"/>
              </a:lnSpc>
            </a:pPr>
            <a:r>
              <a:rPr lang="en-US" altLang="en-US" sz="2000"/>
              <a:t>Mythic three-headed dog guarding the entrance to Hades</a:t>
            </a:r>
          </a:p>
          <a:p>
            <a:pPr eaLnBrk="1" hangingPunct="1">
              <a:lnSpc>
                <a:spcPct val="80000"/>
              </a:lnSpc>
            </a:pPr>
            <a:r>
              <a:rPr lang="en-US" altLang="en-US" sz="2400"/>
              <a:t>Uses DES, 3DES</a:t>
            </a:r>
          </a:p>
          <a:p>
            <a:pPr eaLnBrk="1" hangingPunct="1">
              <a:lnSpc>
                <a:spcPct val="80000"/>
              </a:lnSpc>
            </a:pPr>
            <a:r>
              <a:rPr lang="en-US" altLang="en-US" sz="2400"/>
              <a:t>Key Distribution Center (KDC)</a:t>
            </a:r>
          </a:p>
          <a:p>
            <a:pPr lvl="1" eaLnBrk="1" hangingPunct="1">
              <a:lnSpc>
                <a:spcPct val="80000"/>
              </a:lnSpc>
            </a:pPr>
            <a:r>
              <a:rPr lang="en-US" altLang="en-US" sz="2000"/>
              <a:t>Central keyserver for a Kerberos domain</a:t>
            </a:r>
          </a:p>
          <a:p>
            <a:pPr lvl="1" eaLnBrk="1" hangingPunct="1">
              <a:lnSpc>
                <a:spcPct val="80000"/>
              </a:lnSpc>
            </a:pPr>
            <a:r>
              <a:rPr lang="en-US" altLang="en-US" sz="2000"/>
              <a:t>Authentication Service (AS)</a:t>
            </a:r>
          </a:p>
          <a:p>
            <a:pPr lvl="2" eaLnBrk="1" hangingPunct="1">
              <a:lnSpc>
                <a:spcPct val="80000"/>
              </a:lnSpc>
            </a:pPr>
            <a:r>
              <a:rPr lang="en-US" altLang="en-US" sz="1800"/>
              <a:t>Database of all master keys for the domain</a:t>
            </a:r>
          </a:p>
          <a:p>
            <a:pPr lvl="2" eaLnBrk="1" hangingPunct="1">
              <a:lnSpc>
                <a:spcPct val="80000"/>
              </a:lnSpc>
            </a:pPr>
            <a:r>
              <a:rPr lang="en-US" altLang="en-US" sz="1800"/>
              <a:t>Users’ master keys are derived from their passwords</a:t>
            </a:r>
          </a:p>
          <a:p>
            <a:pPr lvl="2" eaLnBrk="1" hangingPunct="1">
              <a:lnSpc>
                <a:spcPct val="80000"/>
              </a:lnSpc>
            </a:pPr>
            <a:r>
              <a:rPr lang="en-US" altLang="en-US" sz="1800"/>
              <a:t>Generates ticket-granting tickets (TGTs)</a:t>
            </a:r>
          </a:p>
          <a:p>
            <a:pPr lvl="1" eaLnBrk="1" hangingPunct="1">
              <a:lnSpc>
                <a:spcPct val="80000"/>
              </a:lnSpc>
            </a:pPr>
            <a:r>
              <a:rPr lang="en-US" altLang="en-US" sz="2000"/>
              <a:t>Ticket Granting Service (TGS)</a:t>
            </a:r>
          </a:p>
          <a:p>
            <a:pPr lvl="2" eaLnBrk="1" hangingPunct="1">
              <a:lnSpc>
                <a:spcPct val="80000"/>
              </a:lnSpc>
            </a:pPr>
            <a:r>
              <a:rPr lang="en-US" altLang="en-US" sz="1800"/>
              <a:t>Generates tickets for communication between principals</a:t>
            </a:r>
          </a:p>
          <a:p>
            <a:pPr lvl="1" eaLnBrk="1" hangingPunct="1">
              <a:lnSpc>
                <a:spcPct val="80000"/>
              </a:lnSpc>
            </a:pPr>
            <a:r>
              <a:rPr lang="en-US" altLang="en-US" sz="2000"/>
              <a:t>“slaves” (read only mirrors) add reliability</a:t>
            </a:r>
          </a:p>
          <a:p>
            <a:pPr lvl="1" eaLnBrk="1" hangingPunct="1">
              <a:lnSpc>
                <a:spcPct val="80000"/>
              </a:lnSpc>
            </a:pPr>
            <a:r>
              <a:rPr lang="en-US" altLang="en-US" sz="2000"/>
              <a:t>“cross-realm” keys obtain tickets in others Kerberos domains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a:extLst>
              <a:ext uri="{FF2B5EF4-FFF2-40B4-BE49-F238E27FC236}">
                <a16:creationId xmlns:a16="http://schemas.microsoft.com/office/drawing/2014/main" id="{882A0F61-E082-4667-BB8F-CEB61277D784}"/>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C22041A-8D4D-4268-A7D0-7B439666B360}" type="slidenum">
              <a:rPr lang="en-US" altLang="en-US" sz="1200">
                <a:solidFill>
                  <a:schemeClr val="folHlink"/>
                </a:solidFill>
                <a:latin typeface="Arial" panose="020B0604020202020204" pitchFamily="34" charset="0"/>
              </a:rPr>
              <a:pPr eaLnBrk="1" hangingPunct="1"/>
              <a:t>8</a:t>
            </a:fld>
            <a:endParaRPr lang="en-US" altLang="en-US" sz="1200">
              <a:solidFill>
                <a:schemeClr val="folHlink"/>
              </a:solidFill>
              <a:latin typeface="Arial" panose="020B0604020202020204" pitchFamily="34" charset="0"/>
            </a:endParaRPr>
          </a:p>
        </p:txBody>
      </p:sp>
      <p:sp>
        <p:nvSpPr>
          <p:cNvPr id="11267" name="Rectangle 2">
            <a:extLst>
              <a:ext uri="{FF2B5EF4-FFF2-40B4-BE49-F238E27FC236}">
                <a16:creationId xmlns:a16="http://schemas.microsoft.com/office/drawing/2014/main" id="{93AB8B8F-51E2-4E02-ABD8-81C746A0D9AD}"/>
              </a:ext>
            </a:extLst>
          </p:cNvPr>
          <p:cNvSpPr>
            <a:spLocks noGrp="1" noChangeArrowheads="1"/>
          </p:cNvSpPr>
          <p:nvPr>
            <p:ph type="title"/>
          </p:nvPr>
        </p:nvSpPr>
        <p:spPr/>
        <p:txBody>
          <a:bodyPr/>
          <a:lstStyle/>
          <a:p>
            <a:pPr eaLnBrk="1" hangingPunct="1"/>
            <a:r>
              <a:rPr lang="en-US" altLang="en-US"/>
              <a:t>Kerberos Authentication Steps</a:t>
            </a:r>
          </a:p>
        </p:txBody>
      </p:sp>
      <p:sp>
        <p:nvSpPr>
          <p:cNvPr id="11268" name="Oval 3">
            <a:extLst>
              <a:ext uri="{FF2B5EF4-FFF2-40B4-BE49-F238E27FC236}">
                <a16:creationId xmlns:a16="http://schemas.microsoft.com/office/drawing/2014/main" id="{7ADFDD78-136F-49E5-8B4A-E68F317A4BD9}"/>
              </a:ext>
            </a:extLst>
          </p:cNvPr>
          <p:cNvSpPr>
            <a:spLocks noChangeArrowheads="1"/>
          </p:cNvSpPr>
          <p:nvPr/>
        </p:nvSpPr>
        <p:spPr bwMode="auto">
          <a:xfrm>
            <a:off x="762000" y="2438400"/>
            <a:ext cx="1219200" cy="1219200"/>
          </a:xfrm>
          <a:prstGeom prst="ellipse">
            <a:avLst/>
          </a:prstGeom>
          <a:solidFill>
            <a:srgbClr val="FF66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a:t>Kerberos</a:t>
            </a:r>
          </a:p>
        </p:txBody>
      </p:sp>
      <p:sp>
        <p:nvSpPr>
          <p:cNvPr id="11269" name="Oval 4">
            <a:extLst>
              <a:ext uri="{FF2B5EF4-FFF2-40B4-BE49-F238E27FC236}">
                <a16:creationId xmlns:a16="http://schemas.microsoft.com/office/drawing/2014/main" id="{7436DB08-C85E-4860-997F-BE4295EC6F1C}"/>
              </a:ext>
            </a:extLst>
          </p:cNvPr>
          <p:cNvSpPr>
            <a:spLocks noChangeArrowheads="1"/>
          </p:cNvSpPr>
          <p:nvPr/>
        </p:nvSpPr>
        <p:spPr bwMode="auto">
          <a:xfrm>
            <a:off x="5334000" y="4419600"/>
            <a:ext cx="1219200" cy="1219200"/>
          </a:xfrm>
          <a:prstGeom prst="ellipse">
            <a:avLst/>
          </a:prstGeom>
          <a:solidFill>
            <a:srgbClr val="0000FF"/>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Server</a:t>
            </a:r>
          </a:p>
        </p:txBody>
      </p:sp>
      <p:sp>
        <p:nvSpPr>
          <p:cNvPr id="11270" name="Oval 5">
            <a:extLst>
              <a:ext uri="{FF2B5EF4-FFF2-40B4-BE49-F238E27FC236}">
                <a16:creationId xmlns:a16="http://schemas.microsoft.com/office/drawing/2014/main" id="{8F8DF9C4-8951-4E21-924C-27CF9DA1639A}"/>
              </a:ext>
            </a:extLst>
          </p:cNvPr>
          <p:cNvSpPr>
            <a:spLocks noChangeArrowheads="1"/>
          </p:cNvSpPr>
          <p:nvPr/>
        </p:nvSpPr>
        <p:spPr bwMode="auto">
          <a:xfrm>
            <a:off x="2209800" y="4419600"/>
            <a:ext cx="1219200" cy="1219200"/>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Client</a:t>
            </a:r>
          </a:p>
        </p:txBody>
      </p:sp>
      <p:sp>
        <p:nvSpPr>
          <p:cNvPr id="11271" name="Oval 6">
            <a:extLst>
              <a:ext uri="{FF2B5EF4-FFF2-40B4-BE49-F238E27FC236}">
                <a16:creationId xmlns:a16="http://schemas.microsoft.com/office/drawing/2014/main" id="{AF1B35C0-7768-470C-8766-A277804FAA86}"/>
              </a:ext>
            </a:extLst>
          </p:cNvPr>
          <p:cNvSpPr>
            <a:spLocks noChangeArrowheads="1"/>
          </p:cNvSpPr>
          <p:nvPr/>
        </p:nvSpPr>
        <p:spPr bwMode="auto">
          <a:xfrm>
            <a:off x="3886200" y="2438400"/>
            <a:ext cx="1219200" cy="1219200"/>
          </a:xfrm>
          <a:prstGeom prst="ellipse">
            <a:avLst/>
          </a:prstGeom>
          <a:solidFill>
            <a:srgbClr val="FF66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a:t>TGS</a:t>
            </a:r>
          </a:p>
        </p:txBody>
      </p:sp>
      <p:sp>
        <p:nvSpPr>
          <p:cNvPr id="11272" name="AutoShape 7">
            <a:extLst>
              <a:ext uri="{FF2B5EF4-FFF2-40B4-BE49-F238E27FC236}">
                <a16:creationId xmlns:a16="http://schemas.microsoft.com/office/drawing/2014/main" id="{CF96726B-4CF8-4EE9-BD82-8460760B8C46}"/>
              </a:ext>
            </a:extLst>
          </p:cNvPr>
          <p:cNvSpPr>
            <a:spLocks noChangeArrowheads="1"/>
          </p:cNvSpPr>
          <p:nvPr/>
        </p:nvSpPr>
        <p:spPr bwMode="auto">
          <a:xfrm rot="3159039">
            <a:off x="1562100" y="4000500"/>
            <a:ext cx="990600" cy="152400"/>
          </a:xfrm>
          <a:prstGeom prst="leftRightArrow">
            <a:avLst>
              <a:gd name="adj1" fmla="val 50000"/>
              <a:gd name="adj2" fmla="val 130000"/>
            </a:avLst>
          </a:prstGeom>
          <a:solidFill>
            <a:srgbClr val="FF0000"/>
          </a:solidFill>
          <a:ln w="9525">
            <a:solidFill>
              <a:schemeClr val="tx1"/>
            </a:solidFill>
            <a:miter lim="800000"/>
            <a:headEnd/>
            <a:tailEnd/>
          </a:ln>
        </p:spPr>
        <p:txBody>
          <a:bodyPr rot="10800000" vert="eaVert"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a:p>
        </p:txBody>
      </p:sp>
      <p:sp>
        <p:nvSpPr>
          <p:cNvPr id="11273" name="AutoShape 8">
            <a:extLst>
              <a:ext uri="{FF2B5EF4-FFF2-40B4-BE49-F238E27FC236}">
                <a16:creationId xmlns:a16="http://schemas.microsoft.com/office/drawing/2014/main" id="{BF9A6D52-7EC4-4FD6-A008-2CC94ABDB6CA}"/>
              </a:ext>
            </a:extLst>
          </p:cNvPr>
          <p:cNvSpPr>
            <a:spLocks noChangeArrowheads="1"/>
          </p:cNvSpPr>
          <p:nvPr/>
        </p:nvSpPr>
        <p:spPr bwMode="auto">
          <a:xfrm>
            <a:off x="3581400" y="4953000"/>
            <a:ext cx="1524000" cy="152400"/>
          </a:xfrm>
          <a:prstGeom prst="leftRightArrow">
            <a:avLst>
              <a:gd name="adj1" fmla="val 50000"/>
              <a:gd name="adj2" fmla="val 200000"/>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1274" name="AutoShape 9">
            <a:extLst>
              <a:ext uri="{FF2B5EF4-FFF2-40B4-BE49-F238E27FC236}">
                <a16:creationId xmlns:a16="http://schemas.microsoft.com/office/drawing/2014/main" id="{54D93363-FE5B-409A-BD0E-5CB118D23E29}"/>
              </a:ext>
            </a:extLst>
          </p:cNvPr>
          <p:cNvSpPr>
            <a:spLocks noChangeArrowheads="1"/>
          </p:cNvSpPr>
          <p:nvPr/>
        </p:nvSpPr>
        <p:spPr bwMode="auto">
          <a:xfrm rot="-2931339">
            <a:off x="3162300" y="4000500"/>
            <a:ext cx="990600" cy="152400"/>
          </a:xfrm>
          <a:prstGeom prst="leftRightArrow">
            <a:avLst>
              <a:gd name="adj1" fmla="val 50000"/>
              <a:gd name="adj2" fmla="val 130000"/>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1275" name="Text Box 10">
            <a:extLst>
              <a:ext uri="{FF2B5EF4-FFF2-40B4-BE49-F238E27FC236}">
                <a16:creationId xmlns:a16="http://schemas.microsoft.com/office/drawing/2014/main" id="{167BF738-09AD-439D-AC64-EEBEA280388A}"/>
              </a:ext>
            </a:extLst>
          </p:cNvPr>
          <p:cNvSpPr txBox="1">
            <a:spLocks noChangeArrowheads="1"/>
          </p:cNvSpPr>
          <p:nvPr/>
        </p:nvSpPr>
        <p:spPr bwMode="auto">
          <a:xfrm>
            <a:off x="1447800" y="4038600"/>
            <a:ext cx="62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TGT</a:t>
            </a:r>
          </a:p>
        </p:txBody>
      </p:sp>
      <p:sp>
        <p:nvSpPr>
          <p:cNvPr id="11276" name="Text Box 11">
            <a:extLst>
              <a:ext uri="{FF2B5EF4-FFF2-40B4-BE49-F238E27FC236}">
                <a16:creationId xmlns:a16="http://schemas.microsoft.com/office/drawing/2014/main" id="{B39A16DA-AE91-4137-A07D-497CC7869DF3}"/>
              </a:ext>
            </a:extLst>
          </p:cNvPr>
          <p:cNvSpPr txBox="1">
            <a:spLocks noChangeArrowheads="1"/>
          </p:cNvSpPr>
          <p:nvPr/>
        </p:nvSpPr>
        <p:spPr bwMode="auto">
          <a:xfrm>
            <a:off x="3657600" y="4038600"/>
            <a:ext cx="137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Service TKT</a:t>
            </a:r>
          </a:p>
        </p:txBody>
      </p:sp>
      <p:sp>
        <p:nvSpPr>
          <p:cNvPr id="11277" name="Text Box 12">
            <a:extLst>
              <a:ext uri="{FF2B5EF4-FFF2-40B4-BE49-F238E27FC236}">
                <a16:creationId xmlns:a16="http://schemas.microsoft.com/office/drawing/2014/main" id="{437A673C-A178-48C6-A073-C99688F00974}"/>
              </a:ext>
            </a:extLst>
          </p:cNvPr>
          <p:cNvSpPr txBox="1">
            <a:spLocks noChangeArrowheads="1"/>
          </p:cNvSpPr>
          <p:nvPr/>
        </p:nvSpPr>
        <p:spPr bwMode="auto">
          <a:xfrm>
            <a:off x="3657600" y="5105400"/>
            <a:ext cx="1384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a:t>Service REQ</a:t>
            </a:r>
          </a:p>
        </p:txBody>
      </p:sp>
      <p:pic>
        <p:nvPicPr>
          <p:cNvPr id="11278" name="Picture 13" descr="kerberos">
            <a:extLst>
              <a:ext uri="{FF2B5EF4-FFF2-40B4-BE49-F238E27FC236}">
                <a16:creationId xmlns:a16="http://schemas.microsoft.com/office/drawing/2014/main" id="{FC3A8480-BEB3-4686-8D5C-53BEF1262CD2}"/>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27063" y="1524000"/>
            <a:ext cx="8134350" cy="4724400"/>
          </a:xfr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86EB0AAC-4773-4EEE-9952-D99F00D82C9B}"/>
              </a:ext>
            </a:extLst>
          </p:cNvPr>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741C6C6-611B-4F8A-BF84-E7435E7BB3F6}" type="slidenum">
              <a:rPr lang="en-US" altLang="en-US" sz="1200">
                <a:solidFill>
                  <a:schemeClr val="folHlink"/>
                </a:solidFill>
                <a:latin typeface="Arial" panose="020B0604020202020204" pitchFamily="34" charset="0"/>
              </a:rPr>
              <a:pPr eaLnBrk="1" hangingPunct="1"/>
              <a:t>9</a:t>
            </a:fld>
            <a:endParaRPr lang="en-US" altLang="en-US" sz="1200">
              <a:solidFill>
                <a:schemeClr val="folHlink"/>
              </a:solidFill>
              <a:latin typeface="Arial" panose="020B0604020202020204" pitchFamily="34" charset="0"/>
            </a:endParaRPr>
          </a:p>
        </p:txBody>
      </p:sp>
      <p:sp>
        <p:nvSpPr>
          <p:cNvPr id="12291" name="Rectangle 2">
            <a:extLst>
              <a:ext uri="{FF2B5EF4-FFF2-40B4-BE49-F238E27FC236}">
                <a16:creationId xmlns:a16="http://schemas.microsoft.com/office/drawing/2014/main" id="{EBBEC414-A697-4E04-B6BE-21B822FCED06}"/>
              </a:ext>
            </a:extLst>
          </p:cNvPr>
          <p:cNvSpPr>
            <a:spLocks noGrp="1" noChangeArrowheads="1"/>
          </p:cNvSpPr>
          <p:nvPr>
            <p:ph type="title"/>
          </p:nvPr>
        </p:nvSpPr>
        <p:spPr/>
        <p:txBody>
          <a:bodyPr/>
          <a:lstStyle/>
          <a:p>
            <a:pPr eaLnBrk="1" hangingPunct="1"/>
            <a:r>
              <a:rPr lang="en-US" altLang="en-US" b="1"/>
              <a:t>(1) AS_REQUEST</a:t>
            </a:r>
          </a:p>
        </p:txBody>
      </p:sp>
      <p:sp>
        <p:nvSpPr>
          <p:cNvPr id="12292" name="Rectangle 3">
            <a:extLst>
              <a:ext uri="{FF2B5EF4-FFF2-40B4-BE49-F238E27FC236}">
                <a16:creationId xmlns:a16="http://schemas.microsoft.com/office/drawing/2014/main" id="{3F10725A-19F5-4429-8621-401A3A24404A}"/>
              </a:ext>
            </a:extLst>
          </p:cNvPr>
          <p:cNvSpPr>
            <a:spLocks noGrp="1" noChangeArrowheads="1"/>
          </p:cNvSpPr>
          <p:nvPr>
            <p:ph type="body" idx="1"/>
          </p:nvPr>
        </p:nvSpPr>
        <p:spPr/>
        <p:txBody>
          <a:bodyPr/>
          <a:lstStyle/>
          <a:p>
            <a:pPr eaLnBrk="1" hangingPunct="1"/>
            <a:endParaRPr lang="en-US" altLang="en-US"/>
          </a:p>
          <a:p>
            <a:pPr eaLnBrk="1" hangingPunct="1"/>
            <a:r>
              <a:rPr lang="en-US" altLang="en-US"/>
              <a:t>The first step in accessing a service that requires Kerberos authentication is to obtain a </a:t>
            </a:r>
            <a:r>
              <a:rPr lang="en-US" altLang="en-US" i="1"/>
              <a:t>ticket-granting ticket</a:t>
            </a:r>
            <a:r>
              <a:rPr lang="en-US" altLang="en-US"/>
              <a:t>. </a:t>
            </a:r>
          </a:p>
          <a:p>
            <a:pPr eaLnBrk="1" hangingPunct="1">
              <a:buFontTx/>
              <a:buNone/>
            </a:pPr>
            <a:endParaRPr lang="en-US" altLang="en-US"/>
          </a:p>
          <a:p>
            <a:pPr eaLnBrk="1" hangingPunct="1"/>
            <a:r>
              <a:rPr lang="en-US" altLang="en-US"/>
              <a:t>To do this, the client sends a </a:t>
            </a:r>
            <a:r>
              <a:rPr lang="en-US" altLang="en-US" u="sng"/>
              <a:t>plain-text</a:t>
            </a:r>
            <a:r>
              <a:rPr lang="en-US" altLang="en-US"/>
              <a:t> message to the AS: </a:t>
            </a:r>
          </a:p>
          <a:p>
            <a:pPr lvl="1" eaLnBrk="1" hangingPunct="1"/>
            <a:r>
              <a:rPr lang="en-US" altLang="en-US"/>
              <a:t>&lt;client id, KDC id, requested ticket expiration, nonce1&gt; </a:t>
            </a:r>
          </a:p>
        </p:txBody>
      </p:sp>
    </p:spTree>
  </p:cSld>
  <p:clrMapOvr>
    <a:masterClrMapping/>
  </p:clrMapOvr>
</p:sld>
</file>

<file path=ppt/theme/theme1.xml><?xml version="1.0" encoding="utf-8"?>
<a:theme xmlns:a="http://schemas.openxmlformats.org/drawingml/2006/main" name="Straight Edge">
  <a:themeElements>
    <a:clrScheme name="">
      <a:dk1>
        <a:srgbClr val="000000"/>
      </a:dk1>
      <a:lt1>
        <a:srgbClr val="FFFFFF"/>
      </a:lt1>
      <a:dk2>
        <a:srgbClr val="003366"/>
      </a:dk2>
      <a:lt2>
        <a:srgbClr val="C7C48F"/>
      </a:lt2>
      <a:accent1>
        <a:srgbClr val="ABABAB"/>
      </a:accent1>
      <a:accent2>
        <a:srgbClr val="003366"/>
      </a:accent2>
      <a:accent3>
        <a:srgbClr val="FFFFFF"/>
      </a:accent3>
      <a:accent4>
        <a:srgbClr val="000000"/>
      </a:accent4>
      <a:accent5>
        <a:srgbClr val="D2D2D2"/>
      </a:accent5>
      <a:accent6>
        <a:srgbClr val="002D5C"/>
      </a:accent6>
      <a:hlink>
        <a:srgbClr val="003366"/>
      </a:hlink>
      <a:folHlink>
        <a:srgbClr val="800000"/>
      </a:folHlink>
    </a:clrScheme>
    <a:fontScheme name="Straight Ed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11753</TotalTime>
  <Words>2746</Words>
  <Application>Microsoft Office PowerPoint</Application>
  <PresentationFormat>On-screen Show (4:3)</PresentationFormat>
  <Paragraphs>446</Paragraphs>
  <Slides>38</Slides>
  <Notes>29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Times New Roman</vt:lpstr>
      <vt:lpstr>Arial</vt:lpstr>
      <vt:lpstr>Wingdings</vt:lpstr>
      <vt:lpstr>Arial Unicode MS</vt:lpstr>
      <vt:lpstr>Courier New</vt:lpstr>
      <vt:lpstr>Straight Edge</vt:lpstr>
      <vt:lpstr>Bitmap Image</vt:lpstr>
      <vt:lpstr>14-736: Distributed Systems</vt:lpstr>
      <vt:lpstr>Key Distribution</vt:lpstr>
      <vt:lpstr>Symmetric Key Distribution</vt:lpstr>
      <vt:lpstr>Key Distribution Center (KDC)</vt:lpstr>
      <vt:lpstr>Key Distribution Center (KDC)</vt:lpstr>
      <vt:lpstr>How Useful is a KDC?</vt:lpstr>
      <vt:lpstr>Kerberos</vt:lpstr>
      <vt:lpstr>Kerberos Authentication Steps</vt:lpstr>
      <vt:lpstr>(1) AS_REQUEST</vt:lpstr>
      <vt:lpstr>Kerberos Authentication Steps</vt:lpstr>
      <vt:lpstr>(2) AS_REPLY</vt:lpstr>
      <vt:lpstr>Kerberos Authentication Steps</vt:lpstr>
      <vt:lpstr>(3) TGS_REQUEST</vt:lpstr>
      <vt:lpstr>Kerberos Authentication Steps</vt:lpstr>
      <vt:lpstr>(4) TGS_REPLY</vt:lpstr>
      <vt:lpstr>(5) APP_REPLY</vt:lpstr>
      <vt:lpstr>Kerberos Authentication Steps</vt:lpstr>
      <vt:lpstr>(6) APP_REPLY</vt:lpstr>
      <vt:lpstr>Using Kerberos</vt:lpstr>
      <vt:lpstr>Asymmetric Key Crypto:</vt:lpstr>
      <vt:lpstr>Asymmetric Key Crypto:</vt:lpstr>
      <vt:lpstr>Asymmetric Key: Confidentiality</vt:lpstr>
      <vt:lpstr>Asymmetric Key: Sign &amp; Verify</vt:lpstr>
      <vt:lpstr>Asymmetric Key: Integrity &amp; Authentication</vt:lpstr>
      <vt:lpstr>Asymmetric Key Review:</vt:lpstr>
      <vt:lpstr>Cryptographic Hash Functions</vt:lpstr>
      <vt:lpstr>Digital Signatures</vt:lpstr>
      <vt:lpstr>The Dreaded PKI</vt:lpstr>
      <vt:lpstr>Certification Authorities</vt:lpstr>
      <vt:lpstr>Certification Authorities</vt:lpstr>
      <vt:lpstr>Certificate Contents</vt:lpstr>
      <vt:lpstr>Pretty Good Privacy (PGP)</vt:lpstr>
      <vt:lpstr>Secure Shell (SSH)</vt:lpstr>
      <vt:lpstr>SSL/TLS</vt:lpstr>
      <vt:lpstr>Transport Layer Security (TLS) aka Secure Socket Layer (SSL)</vt:lpstr>
      <vt:lpstr>Setup Channel with TLS “Handshake” </vt:lpstr>
      <vt:lpstr>How TLS Handles Data</vt:lpstr>
      <vt:lpstr>Works Cited/Resources</vt:lpstr>
    </vt:vector>
  </TitlesOfParts>
  <Company>Carnegie Mellon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15-441 Lecture</dc:title>
  <dc:creator>Srinivasan Seshan</dc:creator>
  <cp:lastModifiedBy>Gregory Kesden</cp:lastModifiedBy>
  <cp:revision>235</cp:revision>
  <cp:lastPrinted>2005-04-07T15:30:00Z</cp:lastPrinted>
  <dcterms:created xsi:type="dcterms:W3CDTF">2001-06-06T05:25:08Z</dcterms:created>
  <dcterms:modified xsi:type="dcterms:W3CDTF">2018-04-16T14:17:21Z</dcterms:modified>
</cp:coreProperties>
</file>