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80" r:id="rId3"/>
    <p:sldId id="279" r:id="rId4"/>
    <p:sldId id="256" r:id="rId5"/>
    <p:sldId id="257" r:id="rId6"/>
    <p:sldId id="258" r:id="rId7"/>
    <p:sldId id="259" r:id="rId8"/>
    <p:sldId id="260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754" autoAdjust="0"/>
  </p:normalViewPr>
  <p:slideViewPr>
    <p:cSldViewPr snapToGrid="0" snapToObjects="1">
      <p:cViewPr varScale="1">
        <p:scale>
          <a:sx n="220" d="100"/>
          <a:sy n="220" d="100"/>
        </p:scale>
        <p:origin x="-21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0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1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4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7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2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5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3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4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0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CFCBE-13C7-BA49-BB6A-CA570D0009C7}" type="datetimeFigureOut">
              <a:rPr lang="en-US" smtClean="0"/>
              <a:t>8/4/16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CA616-EAE8-994B-8D21-F36915737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26" y="1075671"/>
            <a:ext cx="5194827" cy="4695624"/>
          </a:xfrm>
          <a:prstGeom prst="rect">
            <a:avLst/>
          </a:prstGeom>
        </p:spPr>
      </p:pic>
      <p:pic>
        <p:nvPicPr>
          <p:cNvPr id="9" name="Picture 8" descr="CMU_stack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41" y="5638718"/>
            <a:ext cx="1100540" cy="71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83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13" y="-149419"/>
            <a:ext cx="9395398" cy="70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14654" y="0"/>
            <a:ext cx="2028762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r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90" y="0"/>
            <a:ext cx="529936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815289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89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91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4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49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86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63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9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2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15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91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87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73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0610" y="0"/>
            <a:ext cx="192280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riangle_Icons_7_27_20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4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66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921246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17064" y="0"/>
            <a:ext cx="192635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67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0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27" y="1075671"/>
            <a:ext cx="5236547" cy="47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3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26" y="1075671"/>
            <a:ext cx="5194827" cy="46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6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0"/>
            <a:ext cx="596841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5875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555916" y="0"/>
            <a:ext cx="15875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5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82"/>
            <a:ext cx="9144000" cy="68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8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0</Words>
  <Application>Microsoft Macintosh PowerPoint</Application>
  <PresentationFormat>On-screen Show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Kelly</dc:creator>
  <cp:lastModifiedBy>Tim Kelly</cp:lastModifiedBy>
  <cp:revision>24</cp:revision>
  <dcterms:created xsi:type="dcterms:W3CDTF">2016-07-27T18:39:53Z</dcterms:created>
  <dcterms:modified xsi:type="dcterms:W3CDTF">2016-08-04T18:50:06Z</dcterms:modified>
</cp:coreProperties>
</file>